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7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창의적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14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함수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A7C53-4AE2-466F-8F57-37DAE2260778}"/>
              </a:ext>
            </a:extLst>
          </p:cNvPr>
          <p:cNvSpPr txBox="1"/>
          <p:nvPr/>
        </p:nvSpPr>
        <p:spPr>
          <a:xfrm>
            <a:off x="395536" y="930217"/>
            <a:ext cx="5663144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4. 5</a:t>
            </a:r>
            <a:r>
              <a:rPr lang="ko-KR" altLang="en-US" sz="1400"/>
              <a:t>명 학생의 </a:t>
            </a:r>
            <a:r>
              <a:rPr lang="en-US" altLang="ko-KR" sz="1400"/>
              <a:t>3</a:t>
            </a:r>
            <a:r>
              <a:rPr lang="ko-KR" altLang="en-US" sz="1400"/>
              <a:t>과목</a:t>
            </a:r>
            <a:r>
              <a:rPr lang="en-US" altLang="ko-KR" sz="1400"/>
              <a:t>(</a:t>
            </a:r>
            <a:r>
              <a:rPr lang="ko-KR" altLang="en-US" sz="1400"/>
              <a:t>국어</a:t>
            </a:r>
            <a:r>
              <a:rPr lang="en-US" altLang="ko-KR" sz="1400"/>
              <a:t>, </a:t>
            </a:r>
            <a:r>
              <a:rPr lang="ko-KR" altLang="en-US" sz="1400"/>
              <a:t>영어</a:t>
            </a:r>
            <a:r>
              <a:rPr lang="en-US" altLang="ko-KR" sz="1400"/>
              <a:t>, </a:t>
            </a:r>
            <a:r>
              <a:rPr lang="ko-KR" altLang="en-US" sz="1400"/>
              <a:t>수학</a:t>
            </a:r>
            <a:r>
              <a:rPr lang="en-US" altLang="ko-KR" sz="1400"/>
              <a:t>) </a:t>
            </a:r>
            <a:r>
              <a:rPr lang="ko-KR" altLang="en-US" sz="1400"/>
              <a:t>점수를 입력받아 각 과목별</a:t>
            </a:r>
            <a:r>
              <a:rPr lang="en-US" altLang="ko-KR" sz="1400"/>
              <a:t>, </a:t>
            </a:r>
            <a:r>
              <a:rPr lang="ko-KR" altLang="en-US" sz="1400"/>
              <a:t>학생별 총점을 출력하는 구조화된 프로그램을 작성하세요</a:t>
            </a:r>
            <a:r>
              <a:rPr lang="en-US" altLang="ko-KR" sz="1400"/>
              <a:t>. </a:t>
            </a:r>
            <a:endParaRPr lang="ko-KR" altLang="en-US" sz="1400"/>
          </a:p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5. 5</a:t>
            </a:r>
            <a:r>
              <a:rPr lang="ko-KR" altLang="en-US" sz="1400"/>
              <a:t>개의 정수를 입력받아 각 정수의 절대 값의 합을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6. </a:t>
            </a:r>
            <a:r>
              <a:rPr lang="ko-KR" altLang="en-US" sz="1400"/>
              <a:t>오름차순 정렬을 수행하는 </a:t>
            </a:r>
            <a:r>
              <a:rPr lang="en-US" altLang="ko-KR" sz="1400"/>
              <a:t>sort</a:t>
            </a:r>
            <a:r>
              <a:rPr lang="ko-KR" altLang="en-US" sz="1400"/>
              <a:t>함수를 직접 구현하세요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152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945682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990461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2031605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2069627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B3EB8AF7-3185-4AC7-80DD-8157E01904C2}"/>
              </a:ext>
            </a:extLst>
          </p:cNvPr>
          <p:cNvSpPr/>
          <p:nvPr/>
        </p:nvSpPr>
        <p:spPr>
          <a:xfrm rot="18900000">
            <a:off x="5043693" y="3277915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Rounded Rectangle 44">
            <a:extLst>
              <a:ext uri="{FF2B5EF4-FFF2-40B4-BE49-F238E27FC236}">
                <a16:creationId xmlns:a16="http://schemas.microsoft.com/office/drawing/2014/main" id="{E0D775D7-8CCB-4814-AEC3-13627AC712AF}"/>
              </a:ext>
            </a:extLst>
          </p:cNvPr>
          <p:cNvSpPr/>
          <p:nvPr/>
        </p:nvSpPr>
        <p:spPr>
          <a:xfrm rot="18900000">
            <a:off x="5098538" y="3322694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74689ADF-BD4A-43D0-81C4-6D409A9E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395" y="3363838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 실습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2E8C6100-0DB2-45B2-A77C-D75F7072C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11" y="3401860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코드를 다른 위치에서 똑같이 다시 사용할 때 한번만 작성하도록 도와주는 기능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파이썬에서 함수는 프로그램 실행 시간을 줄여주는 역할도 수행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기능 단위의 함수로 프로그램을 분리하면 프로그램의 흐름을 일목요연하게 볼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파이썬의 구조는 다음과 같음</a:t>
            </a:r>
            <a:endParaRPr lang="en-US" altLang="ko-KR" sz="1400"/>
          </a:p>
        </p:txBody>
      </p:sp>
      <p:pic>
        <p:nvPicPr>
          <p:cNvPr id="7" name="Picture 0">
            <a:extLst>
              <a:ext uri="{FF2B5EF4-FFF2-40B4-BE49-F238E27FC236}">
                <a16:creationId xmlns:a16="http://schemas.microsoft.com/office/drawing/2014/main" id="{B9DBB2EC-202B-414A-9E13-A8FEA56E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3227437"/>
            <a:ext cx="5090160" cy="14782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함수는 다음과 같은 형태가 존재함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 값이 있고 리턴 값이 있는 형태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예제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 값이 없고 리턴 값이 있는 형태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 값이 있고 리턴 값이 없는 형태</a:t>
            </a:r>
            <a:endParaRPr lang="en-US" altLang="ko-KR" sz="140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3FF3AD1-9592-4525-B833-B4E61C6E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656" y="2427734"/>
            <a:ext cx="4243671" cy="11521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2AC8BDA-93A1-4A39-8D80-AAA8C1F4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5656" y="3978007"/>
            <a:ext cx="4243671" cy="11832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802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함수는 다음과 같은 형태가 존재함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 값이 없고 리턴 값이 없는 형태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이전 함수와 관련된 학습을 진행 할 때 기본 값이 지정되어 있다는 뜻은 다음과 같은 함수를 말하는 것임</a:t>
            </a:r>
            <a:endParaRPr lang="en-US" altLang="ko-KR" sz="140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E127A7F-054A-4C1B-9AE9-13656862E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632" y="1707654"/>
            <a:ext cx="4485762" cy="10081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3BE9B26-AEB5-4492-BCB0-61004DA3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9632" y="3332352"/>
            <a:ext cx="4032448" cy="17657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64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개의 입력 값을 받는 형태의 함수도 생성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Args</a:t>
            </a:r>
            <a:r>
              <a:rPr lang="ko-KR" altLang="en-US" sz="1400"/>
              <a:t>는 인수를 뜻하는 영어 단어</a:t>
            </a:r>
            <a:r>
              <a:rPr lang="en-US" altLang="ko-KR" sz="1400"/>
              <a:t>(arguments)</a:t>
            </a:r>
            <a:r>
              <a:rPr lang="ko-KR" altLang="en-US" sz="1400"/>
              <a:t>의 약어로 관례적으로 사용</a:t>
            </a:r>
            <a:endParaRPr lang="en-US" altLang="ko-KR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65ADA-062F-4017-A322-BA08DB651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52" y="2041105"/>
            <a:ext cx="5059680" cy="25374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86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개의 입력 값을 받는 형태의 함수도 생성 가능</a:t>
            </a:r>
            <a:endParaRPr lang="en-US" altLang="ko-KR" sz="140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F30087D-F5A2-46FC-B6B5-596888D33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52" y="1545610"/>
            <a:ext cx="5059680" cy="2026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62A66BAC-A71A-47A8-B792-FF5F75980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230" y="3764351"/>
            <a:ext cx="5112906" cy="97870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9391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함수를 </a:t>
            </a:r>
            <a:r>
              <a:rPr lang="en-US" altLang="ko-KR" sz="1400"/>
              <a:t>for</a:t>
            </a:r>
            <a:r>
              <a:rPr lang="ko-KR" altLang="en-US" sz="1400"/>
              <a:t>문과 같이 람다식을 이용하여 표현 가능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E2AF9-F5BA-43A1-A70B-26A3A794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41900"/>
            <a:ext cx="6093934" cy="373861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E4EF45A-E903-4B81-8F39-61159CDE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576" y="2388850"/>
            <a:ext cx="5074920" cy="7696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87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함수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A7C53-4AE2-466F-8F57-37DAE2260778}"/>
              </a:ext>
            </a:extLst>
          </p:cNvPr>
          <p:cNvSpPr txBox="1"/>
          <p:nvPr/>
        </p:nvSpPr>
        <p:spPr>
          <a:xfrm>
            <a:off x="395536" y="930217"/>
            <a:ext cx="5663144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1. 1</a:t>
            </a:r>
            <a:r>
              <a:rPr lang="ko-KR" altLang="en-US" sz="1400"/>
              <a:t>부터 전달받은 수까지의 합을 출력하는 함수를 작성하고</a:t>
            </a:r>
            <a:r>
              <a:rPr lang="en-US" altLang="ko-KR" sz="1400"/>
              <a:t>, </a:t>
            </a:r>
            <a:r>
              <a:rPr lang="ko-KR" altLang="en-US" sz="1400"/>
              <a:t>정수를 입력 받아 함수로 전달하여 출력하는 프로그램을 작성하세요</a:t>
            </a:r>
            <a:r>
              <a:rPr lang="en-US" altLang="ko-KR" sz="1400"/>
              <a:t>.</a:t>
            </a:r>
            <a:endParaRPr lang="ko-KR" altLang="en-US" sz="1400"/>
          </a:p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2. </a:t>
            </a:r>
            <a:r>
              <a:rPr lang="ko-KR" altLang="en-US" sz="1400"/>
              <a:t>자연수를 입력받아 아래와 같은 모양을 출력하는 프로그램을 작성하세요</a:t>
            </a:r>
            <a:r>
              <a:rPr lang="en-US" altLang="ko-KR" sz="1400"/>
              <a:t>(</a:t>
            </a:r>
            <a:r>
              <a:rPr lang="ko-KR" altLang="en-US" sz="1400"/>
              <a:t>출력하는 부분을 함수로 구현하세요</a:t>
            </a:r>
            <a:r>
              <a:rPr lang="en-US" altLang="ko-KR" sz="1400"/>
              <a:t>.). </a:t>
            </a:r>
          </a:p>
          <a:p>
            <a:pPr marL="972000" indent="-972000" fontAlgn="base">
              <a:lnSpc>
                <a:spcPct val="150000"/>
              </a:lnSpc>
            </a:pPr>
            <a:endParaRPr lang="en-US" altLang="ko-KR" sz="1400"/>
          </a:p>
          <a:p>
            <a:pPr marL="972000" indent="-972000" fontAlgn="base">
              <a:lnSpc>
                <a:spcPct val="150000"/>
              </a:lnSpc>
            </a:pPr>
            <a:endParaRPr lang="en-US" altLang="ko-KR" sz="1400"/>
          </a:p>
          <a:p>
            <a:pPr marL="972000" indent="-972000" fontAlgn="base">
              <a:lnSpc>
                <a:spcPct val="150000"/>
              </a:lnSpc>
            </a:pPr>
            <a:endParaRPr lang="en-US" altLang="ko-KR" sz="1400"/>
          </a:p>
          <a:p>
            <a:pPr marL="972000" indent="-972000" fontAlgn="base">
              <a:lnSpc>
                <a:spcPct val="150000"/>
              </a:lnSpc>
            </a:pPr>
            <a:endParaRPr lang="en-US" altLang="ko-KR" sz="1400"/>
          </a:p>
          <a:p>
            <a:pPr marL="972000" indent="-972000" fontAlgn="base">
              <a:lnSpc>
                <a:spcPct val="150000"/>
              </a:lnSpc>
            </a:pPr>
            <a:r>
              <a:rPr lang="ko-KR" altLang="en-US" sz="1400"/>
              <a:t>함수예제 </a:t>
            </a:r>
            <a:r>
              <a:rPr lang="en-US" altLang="ko-KR" sz="1400"/>
              <a:t>3. </a:t>
            </a:r>
            <a:r>
              <a:rPr lang="ko-KR" altLang="en-US" sz="1400"/>
              <a:t>두 개의 정수를 </a:t>
            </a:r>
            <a:r>
              <a:rPr lang="en-US" altLang="ko-KR" sz="1400"/>
              <a:t>x, y</a:t>
            </a:r>
            <a:r>
              <a:rPr lang="ko-KR" altLang="en-US" sz="1400"/>
              <a:t>를 입력받아 </a:t>
            </a:r>
            <a:r>
              <a:rPr lang="en-US" altLang="ko-KR" sz="1400"/>
              <a:t>x</a:t>
            </a:r>
            <a:r>
              <a:rPr lang="ko-KR" altLang="en-US" sz="1400"/>
              <a:t>의 제곱에서 </a:t>
            </a:r>
            <a:r>
              <a:rPr lang="en-US" altLang="ko-KR" sz="1400"/>
              <a:t>y</a:t>
            </a:r>
            <a:r>
              <a:rPr lang="ko-KR" altLang="en-US" sz="1400"/>
              <a:t>의 제곱을 뺀 결과를 출력하는 프로그램을 작성하세요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8AADE-486B-4AD1-9641-6BF070F7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43758"/>
            <a:ext cx="5181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297</Words>
  <Application>Microsoft Office PowerPoint</Application>
  <PresentationFormat>화면 슬라이드 쇼(16:9)</PresentationFormat>
  <Paragraphs>58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204</cp:revision>
  <dcterms:created xsi:type="dcterms:W3CDTF">2021-10-09T11:03:01Z</dcterms:created>
  <dcterms:modified xsi:type="dcterms:W3CDTF">2023-05-31T07:52:22Z</dcterms:modified>
</cp:coreProperties>
</file>