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43" autoAdjust="0"/>
  </p:normalViewPr>
  <p:slideViewPr>
    <p:cSldViewPr>
      <p:cViewPr varScale="1">
        <p:scale>
          <a:sx n="152" d="100"/>
          <a:sy n="152" d="100"/>
        </p:scale>
        <p:origin x="34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창의적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9</a:t>
            </a:r>
            <a:r>
              <a:rPr kumimoji="0" lang="ko-KR" altLang="en-US" sz="2000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흐름을 분기하는 </a:t>
            </a:r>
            <a:r>
              <a:rPr lang="ko-KR" altLang="en-US" sz="2000" spc="3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조건문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9" y="930217"/>
            <a:ext cx="5553928" cy="458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209" y="2378136"/>
            <a:ext cx="4344688" cy="26616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2209" y="1438525"/>
            <a:ext cx="4545521" cy="93961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840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12" y="837893"/>
            <a:ext cx="52878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0" indent="-1008000" fontAlgn="base">
              <a:lnSpc>
                <a:spcPct val="150000"/>
              </a:lnSpc>
            </a:pPr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1. </a:t>
            </a:r>
            <a:r>
              <a:rPr lang="ko-KR" altLang="en-US" sz="1200" dirty="0"/>
              <a:t>정수 </a:t>
            </a:r>
            <a:r>
              <a:rPr lang="en-US" altLang="ko-KR" sz="1200" dirty="0"/>
              <a:t>2</a:t>
            </a:r>
            <a:r>
              <a:rPr lang="ko-KR" altLang="en-US" sz="1200" dirty="0"/>
              <a:t>개를 </a:t>
            </a:r>
            <a:r>
              <a:rPr lang="ko-KR" altLang="en-US" sz="1200" dirty="0" err="1"/>
              <a:t>입력받아서</a:t>
            </a:r>
            <a:r>
              <a:rPr lang="ko-KR" altLang="en-US" sz="1200" dirty="0"/>
              <a:t> 작은 수와 큰 수를 순서대로 출력하는 프로그램을 작성하세요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008000" indent="-1008000" fontAlgn="base">
              <a:lnSpc>
                <a:spcPct val="150000"/>
              </a:lnSpc>
            </a:pPr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2. </a:t>
            </a:r>
            <a:r>
              <a:rPr lang="ko-KR" altLang="en-US" sz="1200" dirty="0"/>
              <a:t>점수를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/>
              <a:t>60</a:t>
            </a:r>
            <a:r>
              <a:rPr lang="ko-KR" altLang="en-US" sz="1200" dirty="0"/>
              <a:t>점 이상이면 합격 아니면 불합격을 출력하는 프로그램을 작성하세요</a:t>
            </a:r>
            <a:r>
              <a:rPr lang="en-US" altLang="ko-KR" sz="1200" dirty="0"/>
              <a:t>.</a:t>
            </a:r>
          </a:p>
          <a:p>
            <a:pPr marL="1008000" indent="-1008000" fontAlgn="base">
              <a:lnSpc>
                <a:spcPct val="150000"/>
              </a:lnSpc>
            </a:pPr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3. </a:t>
            </a:r>
            <a:r>
              <a:rPr lang="ko-KR" altLang="en-US" sz="1200" dirty="0"/>
              <a:t>나이를 입력 받아 </a:t>
            </a:r>
            <a:r>
              <a:rPr lang="en-US" altLang="ko-KR" sz="1200" dirty="0"/>
              <a:t>20</a:t>
            </a:r>
            <a:r>
              <a:rPr lang="ko-KR" altLang="en-US" sz="1200" dirty="0"/>
              <a:t>살 이상이면 “</a:t>
            </a:r>
            <a:r>
              <a:rPr lang="ko-KR" altLang="en-US" sz="1200" dirty="0" err="1"/>
              <a:t>성인”아니면</a:t>
            </a:r>
            <a:r>
              <a:rPr lang="ko-KR" altLang="en-US" sz="1200" dirty="0"/>
              <a:t> 성인이 되기까지 얼마가 남았는지를 출력하는 프로그램을 작성하세요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008000" indent="-1008000" fontAlgn="base">
              <a:lnSpc>
                <a:spcPct val="150000"/>
              </a:lnSpc>
            </a:pPr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4.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점수를 </a:t>
            </a:r>
            <a:r>
              <a:rPr lang="en-US" altLang="ko-KR" sz="1200" dirty="0"/>
              <a:t>A, B, C, D, F</a:t>
            </a:r>
            <a:r>
              <a:rPr lang="ko-KR" altLang="en-US" sz="1200" dirty="0"/>
              <a:t>로 평가하는 프로그램을 작성하세요</a:t>
            </a:r>
            <a:r>
              <a:rPr lang="en-US" altLang="ko-KR" sz="1200" dirty="0"/>
              <a:t>(90 </a:t>
            </a:r>
            <a:r>
              <a:rPr lang="ko-KR" altLang="en-US" sz="1200" dirty="0"/>
              <a:t>이상 </a:t>
            </a:r>
            <a:r>
              <a:rPr lang="en-US" altLang="ko-KR" sz="1200" dirty="0"/>
              <a:t>A, 89 ~ 80 = B, 79 ~ 70 = C, 69 ~ 60 = D, 59 </a:t>
            </a:r>
            <a:r>
              <a:rPr lang="ko-KR" altLang="en-US" sz="1200" dirty="0"/>
              <a:t>이하 </a:t>
            </a:r>
            <a:r>
              <a:rPr lang="en-US" altLang="ko-KR" sz="1200" dirty="0"/>
              <a:t>F).</a:t>
            </a:r>
            <a:endParaRPr lang="ko-KR" altLang="en-US" sz="1200" dirty="0"/>
          </a:p>
          <a:p>
            <a:pPr marL="1008000" indent="-1008000" fontAlgn="base">
              <a:lnSpc>
                <a:spcPct val="150000"/>
              </a:lnSpc>
            </a:pPr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5. </a:t>
            </a:r>
            <a:r>
              <a:rPr lang="ko-KR" altLang="en-US" sz="1200" dirty="0"/>
              <a:t>세 개의 정수를 입력 받아 그중 가장 큰 수를 출력하는 프로그램을 작성하세요</a:t>
            </a:r>
            <a:r>
              <a:rPr lang="en-US" altLang="ko-KR" sz="1200" dirty="0" smtClean="0"/>
              <a:t>.</a:t>
            </a:r>
          </a:p>
          <a:p>
            <a:pPr marL="1008000" indent="-1008000" fontAlgn="base">
              <a:lnSpc>
                <a:spcPct val="150000"/>
              </a:lnSpc>
            </a:pPr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6. </a:t>
            </a:r>
            <a:r>
              <a:rPr lang="ko-KR" altLang="en-US" sz="1200" dirty="0"/>
              <a:t>세 개의 정수를 입력 받아 그중 가장 작은 수를 출력하는 프로그램을 작성하세요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525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12" y="837893"/>
            <a:ext cx="528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0" indent="-1008000" fontAlgn="base"/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7. </a:t>
            </a:r>
            <a:r>
              <a:rPr lang="ko-KR" altLang="en-US" sz="1200" dirty="0"/>
              <a:t>주어진 메뉴에서 선택한 메뉴를 알려주는 프로그램을 작성하세요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4" y="1389989"/>
            <a:ext cx="4896544" cy="2158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516" y="3723878"/>
            <a:ext cx="543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0" indent="-1008000" fontAlgn="base"/>
            <a:r>
              <a:rPr lang="ko-KR" altLang="en-US" sz="1200" dirty="0" err="1"/>
              <a:t>조건문예제</a:t>
            </a:r>
            <a:r>
              <a:rPr lang="ko-KR" altLang="en-US" sz="1200" dirty="0"/>
              <a:t> </a:t>
            </a:r>
            <a:r>
              <a:rPr lang="en-US" altLang="ko-KR" sz="1200" dirty="0"/>
              <a:t>8. 1~12 </a:t>
            </a:r>
            <a:r>
              <a:rPr lang="ko-KR" altLang="en-US" sz="1200" dirty="0"/>
              <a:t>사이의 정수</a:t>
            </a:r>
            <a:r>
              <a:rPr lang="en-US" altLang="ko-KR" sz="1200" dirty="0"/>
              <a:t>(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를 입력 받아 입력 받은 월의 날 수를 출력하는 프로그램을 작성하세요</a:t>
            </a:r>
            <a:r>
              <a:rPr lang="en-US" altLang="ko-KR" sz="1200" dirty="0"/>
              <a:t>(</a:t>
            </a:r>
            <a:r>
              <a:rPr lang="ko-KR" altLang="en-US" sz="1200" dirty="0"/>
              <a:t>단 </a:t>
            </a:r>
            <a:r>
              <a:rPr lang="en-US" altLang="ko-KR" sz="1200" dirty="0"/>
              <a:t>2</a:t>
            </a:r>
            <a:r>
              <a:rPr lang="ko-KR" altLang="en-US" sz="1200" dirty="0"/>
              <a:t>월은 </a:t>
            </a:r>
            <a:r>
              <a:rPr lang="en-US" altLang="ko-KR" sz="1200" dirty="0"/>
              <a:t>28</a:t>
            </a:r>
            <a:r>
              <a:rPr lang="ko-KR" altLang="en-US" sz="1200" dirty="0"/>
              <a:t>일로 한다</a:t>
            </a:r>
            <a:r>
              <a:rPr lang="en-US" altLang="ko-KR" sz="1200" dirty="0"/>
              <a:t>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771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921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실습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0" y="999918"/>
            <a:ext cx="5472608" cy="7361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7810" y="1851670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해결 할 수 </a:t>
            </a:r>
            <a:r>
              <a:rPr lang="ko-KR" altLang="en-US" sz="1400" dirty="0" smtClean="0"/>
              <a:t>있을까요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2210683"/>
            <a:ext cx="4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True</a:t>
            </a:r>
            <a:r>
              <a:rPr lang="ko-KR" altLang="en-US" sz="1200" dirty="0"/>
              <a:t>와 </a:t>
            </a:r>
            <a:r>
              <a:rPr lang="en-US" altLang="ko-KR" sz="1200" dirty="0"/>
              <a:t>False</a:t>
            </a:r>
            <a:r>
              <a:rPr lang="ko-KR" altLang="en-US" sz="1200" dirty="0"/>
              <a:t>와 같은 값을 출력한다고 하면</a:t>
            </a:r>
            <a:r>
              <a:rPr lang="en-US" altLang="ko-KR" sz="1200" dirty="0"/>
              <a:t>, </a:t>
            </a:r>
            <a:r>
              <a:rPr lang="ko-KR" altLang="en-US" sz="1200" dirty="0"/>
              <a:t>해결할 수 있을 것 같기는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실제 글을 출력한다면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해결이 불가능하다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 rotWithShape="1">
          <a:blip r:embed="rId4">
            <a:extLst/>
          </a:blip>
          <a:srcRect t="5110" b="-1"/>
          <a:stretch/>
        </p:blipFill>
        <p:spPr>
          <a:xfrm>
            <a:off x="652069" y="2718881"/>
            <a:ext cx="5041265" cy="23011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1090261"/>
            <a:ext cx="4968552" cy="170913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431794" y="3147814"/>
            <a:ext cx="471627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en-US" altLang="ko-KR" sz="1200" dirty="0"/>
              <a:t>if </a:t>
            </a:r>
            <a:r>
              <a:rPr lang="ko-KR" altLang="en-US" sz="1200" dirty="0"/>
              <a:t>조건이 참</a:t>
            </a:r>
            <a:r>
              <a:rPr lang="en-US" altLang="ko-KR" sz="1200" dirty="0"/>
              <a:t>(True)</a:t>
            </a:r>
            <a:r>
              <a:rPr lang="ko-KR" altLang="en-US" sz="1200" dirty="0"/>
              <a:t>일 경우에만 하단의 수행할 문장이 수행이 되기 때문에 논리와 비교 연산자를 잘 사용하는 것이 매우 중요</a:t>
            </a:r>
          </a:p>
        </p:txBody>
      </p:sp>
    </p:spTree>
    <p:extLst>
      <p:ext uri="{BB962C8B-B14F-4D97-AF65-F5344CB8AC3E}">
        <p14:creationId xmlns:p14="http://schemas.microsoft.com/office/powerpoint/2010/main" val="61434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955141"/>
            <a:ext cx="4968552" cy="22235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67543" y="3276101"/>
            <a:ext cx="504056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dirty="0"/>
              <a:t>가장 많이 사용되는 </a:t>
            </a:r>
            <a:r>
              <a:rPr lang="ko-KR" altLang="en-US" sz="1200" dirty="0" err="1"/>
              <a:t>조건문의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구조</a:t>
            </a:r>
            <a:endParaRPr lang="en-US" altLang="ko-KR" sz="1200" dirty="0" smtClean="0"/>
          </a:p>
          <a:p>
            <a:pPr algn="just" fontAlgn="base">
              <a:lnSpc>
                <a:spcPct val="160000"/>
              </a:lnSpc>
            </a:pPr>
            <a:r>
              <a:rPr lang="en-US" altLang="ko-KR" sz="1200" dirty="0"/>
              <a:t>else</a:t>
            </a:r>
            <a:r>
              <a:rPr lang="ko-KR" altLang="en-US" sz="1200" dirty="0"/>
              <a:t>는 </a:t>
            </a:r>
            <a:r>
              <a:rPr lang="en-US" altLang="ko-KR" sz="1200" dirty="0"/>
              <a:t>if</a:t>
            </a:r>
            <a:r>
              <a:rPr lang="ko-KR" altLang="en-US" sz="1200" dirty="0"/>
              <a:t>의 조건이 만족하지 않는 모든 결과의 동작을 수행하기 때문에 불완전한 앞의 </a:t>
            </a:r>
            <a:r>
              <a:rPr lang="ko-KR" altLang="en-US" sz="1200" dirty="0" err="1"/>
              <a:t>조건문을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완성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84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8" y="1203598"/>
            <a:ext cx="4896544" cy="33373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9352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8" y="1338512"/>
            <a:ext cx="5194034" cy="26987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6658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776" y="915836"/>
            <a:ext cx="5010780" cy="403217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458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1084110"/>
            <a:ext cx="5040560" cy="14400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581562" y="2787774"/>
            <a:ext cx="4572000" cy="12338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sz="1200" dirty="0"/>
              <a:t>상품 진열대</a:t>
            </a:r>
            <a:r>
              <a:rPr lang="en-US" altLang="ko-KR" sz="1200" dirty="0"/>
              <a:t>(</a:t>
            </a:r>
            <a:r>
              <a:rPr lang="ko-KR" altLang="en-US" sz="1200" dirty="0"/>
              <a:t>리스트</a:t>
            </a:r>
            <a:r>
              <a:rPr lang="en-US" altLang="ko-KR" sz="1200" dirty="0"/>
              <a:t>)</a:t>
            </a:r>
            <a:r>
              <a:rPr lang="ko-KR" altLang="en-US" sz="1200" dirty="0"/>
              <a:t>에는 </a:t>
            </a:r>
            <a:r>
              <a:rPr lang="en-US" altLang="ko-KR" sz="1200" dirty="0"/>
              <a:t>[“</a:t>
            </a:r>
            <a:r>
              <a:rPr lang="ko-KR" altLang="en-US" sz="1200" dirty="0"/>
              <a:t>수박”</a:t>
            </a:r>
            <a:r>
              <a:rPr lang="en-US" altLang="ko-KR" sz="1200" dirty="0"/>
              <a:t>, “</a:t>
            </a:r>
            <a:r>
              <a:rPr lang="ko-KR" altLang="en-US" sz="1200" dirty="0"/>
              <a:t>사과”</a:t>
            </a:r>
            <a:r>
              <a:rPr lang="en-US" altLang="ko-KR" sz="1200" dirty="0"/>
              <a:t>, “</a:t>
            </a:r>
            <a:r>
              <a:rPr lang="ko-KR" altLang="en-US" sz="1200" dirty="0"/>
              <a:t>오렌지”</a:t>
            </a:r>
            <a:r>
              <a:rPr lang="en-US" altLang="ko-KR" sz="1200" dirty="0"/>
              <a:t>, “</a:t>
            </a:r>
            <a:r>
              <a:rPr lang="ko-KR" altLang="en-US" sz="1200" dirty="0"/>
              <a:t>딸기”</a:t>
            </a:r>
            <a:r>
              <a:rPr lang="en-US" altLang="ko-KR" sz="1200" dirty="0"/>
              <a:t>]</a:t>
            </a:r>
            <a:r>
              <a:rPr lang="ko-KR" altLang="en-US" sz="1200" dirty="0"/>
              <a:t>가 존재하고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사용자가 입력한 “</a:t>
            </a:r>
            <a:r>
              <a:rPr lang="ko-KR" altLang="en-US" sz="1200" dirty="0" err="1"/>
              <a:t>딸기”가</a:t>
            </a:r>
            <a:r>
              <a:rPr lang="ko-KR" altLang="en-US" sz="1200" dirty="0"/>
              <a:t> 입력이 되면 </a:t>
            </a:r>
            <a:r>
              <a:rPr lang="ko-KR" altLang="en-US" sz="1200" dirty="0" err="1"/>
              <a:t>조건문의</a:t>
            </a:r>
            <a:r>
              <a:rPr lang="ko-KR" altLang="en-US" sz="1200" dirty="0"/>
              <a:t> </a:t>
            </a:r>
            <a:r>
              <a:rPr lang="en-US" altLang="ko-KR" sz="1200" dirty="0"/>
              <a:t>in</a:t>
            </a:r>
            <a:r>
              <a:rPr lang="ko-KR" altLang="en-US" sz="1200" dirty="0"/>
              <a:t>을 통해서 리스트에 존재하는지 확인하고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존재하면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존재하지 않으면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출력</a:t>
            </a:r>
          </a:p>
        </p:txBody>
      </p:sp>
    </p:spTree>
    <p:extLst>
      <p:ext uri="{BB962C8B-B14F-4D97-AF65-F5344CB8AC3E}">
        <p14:creationId xmlns:p14="http://schemas.microsoft.com/office/powerpoint/2010/main" val="395083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350</Words>
  <Application>Microsoft Office PowerPoint</Application>
  <PresentationFormat>화면 슬라이드 쇼(16:9)</PresentationFormat>
  <Paragraphs>43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177</cp:revision>
  <dcterms:created xsi:type="dcterms:W3CDTF">2021-10-09T11:03:01Z</dcterms:created>
  <dcterms:modified xsi:type="dcterms:W3CDTF">2023-04-27T15:50:23Z</dcterms:modified>
</cp:coreProperties>
</file>