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00" r:id="rId2"/>
    <p:sldId id="390" r:id="rId3"/>
    <p:sldId id="401" r:id="rId4"/>
    <p:sldId id="435" r:id="rId5"/>
    <p:sldId id="436" r:id="rId6"/>
    <p:sldId id="437" r:id="rId7"/>
    <p:sldId id="438" r:id="rId8"/>
    <p:sldId id="439" r:id="rId9"/>
    <p:sldId id="441" r:id="rId10"/>
    <p:sldId id="440" r:id="rId11"/>
    <p:sldId id="442" r:id="rId12"/>
    <p:sldId id="444" r:id="rId13"/>
    <p:sldId id="443" r:id="rId14"/>
    <p:sldId id="445" r:id="rId15"/>
    <p:sldId id="446" r:id="rId16"/>
    <p:sldId id="447" r:id="rId17"/>
    <p:sldId id="448" r:id="rId18"/>
    <p:sldId id="449" r:id="rId19"/>
    <p:sldId id="451" r:id="rId20"/>
    <p:sldId id="452" r:id="rId21"/>
    <p:sldId id="450" r:id="rId22"/>
    <p:sldId id="453" r:id="rId23"/>
    <p:sldId id="454" r:id="rId24"/>
    <p:sldId id="455" r:id="rId25"/>
    <p:sldId id="456" r:id="rId26"/>
    <p:sldId id="457" r:id="rId27"/>
    <p:sldId id="458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4643" autoAdjust="0"/>
  </p:normalViewPr>
  <p:slideViewPr>
    <p:cSldViewPr>
      <p:cViewPr varScale="1">
        <p:scale>
          <a:sx n="135" d="100"/>
          <a:sy n="135" d="100"/>
        </p:scale>
        <p:origin x="120" y="3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46F4-C6EE-484F-BADE-E50B7E3FEE4E}" type="datetimeFigureOut">
              <a:rPr lang="ko-KR" altLang="en-US" smtClean="0"/>
              <a:pPr/>
              <a:t>2023-03-15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BE8C-848F-48DB-A33A-6D0F7A2D7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5741" y="120547"/>
            <a:ext cx="4886325" cy="4832453"/>
          </a:xfrm>
          <a:custGeom>
            <a:avLst/>
            <a:gdLst>
              <a:gd name="connsiteX0" fmla="*/ 1265873 w 6696075"/>
              <a:gd name="connsiteY0" fmla="*/ 2080260 h 6857999"/>
              <a:gd name="connsiteX1" fmla="*/ 1263968 w 6696075"/>
              <a:gd name="connsiteY1" fmla="*/ 2084070 h 6857999"/>
              <a:gd name="connsiteX2" fmla="*/ 1262698 w 6696075"/>
              <a:gd name="connsiteY2" fmla="*/ 2087880 h 6857999"/>
              <a:gd name="connsiteX3" fmla="*/ 1261745 w 6696075"/>
              <a:gd name="connsiteY3" fmla="*/ 2091055 h 6857999"/>
              <a:gd name="connsiteX4" fmla="*/ 1262698 w 6696075"/>
              <a:gd name="connsiteY4" fmla="*/ 2089785 h 6857999"/>
              <a:gd name="connsiteX5" fmla="*/ 1263650 w 6696075"/>
              <a:gd name="connsiteY5" fmla="*/ 2088198 h 6857999"/>
              <a:gd name="connsiteX6" fmla="*/ 1264603 w 6696075"/>
              <a:gd name="connsiteY6" fmla="*/ 2086610 h 6857999"/>
              <a:gd name="connsiteX7" fmla="*/ 1265873 w 6696075"/>
              <a:gd name="connsiteY7" fmla="*/ 2085023 h 6857999"/>
              <a:gd name="connsiteX8" fmla="*/ 1267460 w 6696075"/>
              <a:gd name="connsiteY8" fmla="*/ 2083753 h 6857999"/>
              <a:gd name="connsiteX9" fmla="*/ 1269048 w 6696075"/>
              <a:gd name="connsiteY9" fmla="*/ 2082800 h 6857999"/>
              <a:gd name="connsiteX10" fmla="*/ 1265873 w 6696075"/>
              <a:gd name="connsiteY10" fmla="*/ 2080578 h 6857999"/>
              <a:gd name="connsiteX11" fmla="*/ 3027998 w 6696075"/>
              <a:gd name="connsiteY11" fmla="*/ 0 h 6857999"/>
              <a:gd name="connsiteX12" fmla="*/ 3039111 w 6696075"/>
              <a:gd name="connsiteY12" fmla="*/ 0 h 6857999"/>
              <a:gd name="connsiteX13" fmla="*/ 3050223 w 6696075"/>
              <a:gd name="connsiteY13" fmla="*/ 0 h 6857999"/>
              <a:gd name="connsiteX14" fmla="*/ 3061018 w 6696075"/>
              <a:gd name="connsiteY14" fmla="*/ 0 h 6857999"/>
              <a:gd name="connsiteX15" fmla="*/ 3072130 w 6696075"/>
              <a:gd name="connsiteY15" fmla="*/ 635 h 6857999"/>
              <a:gd name="connsiteX16" fmla="*/ 3094355 w 6696075"/>
              <a:gd name="connsiteY16" fmla="*/ 1905 h 6857999"/>
              <a:gd name="connsiteX17" fmla="*/ 3116263 w 6696075"/>
              <a:gd name="connsiteY17" fmla="*/ 4128 h 6857999"/>
              <a:gd name="connsiteX18" fmla="*/ 3138488 w 6696075"/>
              <a:gd name="connsiteY18" fmla="*/ 6350 h 6857999"/>
              <a:gd name="connsiteX19" fmla="*/ 3160713 w 6696075"/>
              <a:gd name="connsiteY19" fmla="*/ 9525 h 6857999"/>
              <a:gd name="connsiteX20" fmla="*/ 3182938 w 6696075"/>
              <a:gd name="connsiteY20" fmla="*/ 13018 h 6857999"/>
              <a:gd name="connsiteX21" fmla="*/ 3205163 w 6696075"/>
              <a:gd name="connsiteY21" fmla="*/ 16828 h 6857999"/>
              <a:gd name="connsiteX22" fmla="*/ 3249930 w 6696075"/>
              <a:gd name="connsiteY22" fmla="*/ 25083 h 6857999"/>
              <a:gd name="connsiteX23" fmla="*/ 3265488 w 6696075"/>
              <a:gd name="connsiteY23" fmla="*/ 28575 h 6857999"/>
              <a:gd name="connsiteX24" fmla="*/ 3281045 w 6696075"/>
              <a:gd name="connsiteY24" fmla="*/ 32068 h 6857999"/>
              <a:gd name="connsiteX25" fmla="*/ 3296285 w 6696075"/>
              <a:gd name="connsiteY25" fmla="*/ 36195 h 6857999"/>
              <a:gd name="connsiteX26" fmla="*/ 3311208 w 6696075"/>
              <a:gd name="connsiteY26" fmla="*/ 40958 h 6857999"/>
              <a:gd name="connsiteX27" fmla="*/ 3325813 w 6696075"/>
              <a:gd name="connsiteY27" fmla="*/ 45720 h 6857999"/>
              <a:gd name="connsiteX28" fmla="*/ 3340418 w 6696075"/>
              <a:gd name="connsiteY28" fmla="*/ 50800 h 6857999"/>
              <a:gd name="connsiteX29" fmla="*/ 3354705 w 6696075"/>
              <a:gd name="connsiteY29" fmla="*/ 56515 h 6857999"/>
              <a:gd name="connsiteX30" fmla="*/ 3368993 w 6696075"/>
              <a:gd name="connsiteY30" fmla="*/ 62230 h 6857999"/>
              <a:gd name="connsiteX31" fmla="*/ 3382963 w 6696075"/>
              <a:gd name="connsiteY31" fmla="*/ 68263 h 6857999"/>
              <a:gd name="connsiteX32" fmla="*/ 3396615 w 6696075"/>
              <a:gd name="connsiteY32" fmla="*/ 74613 h 6857999"/>
              <a:gd name="connsiteX33" fmla="*/ 3410268 w 6696075"/>
              <a:gd name="connsiteY33" fmla="*/ 81598 h 6857999"/>
              <a:gd name="connsiteX34" fmla="*/ 3423603 w 6696075"/>
              <a:gd name="connsiteY34" fmla="*/ 88265 h 6857999"/>
              <a:gd name="connsiteX35" fmla="*/ 3436938 w 6696075"/>
              <a:gd name="connsiteY35" fmla="*/ 95568 h 6857999"/>
              <a:gd name="connsiteX36" fmla="*/ 3449955 w 6696075"/>
              <a:gd name="connsiteY36" fmla="*/ 102870 h 6857999"/>
              <a:gd name="connsiteX37" fmla="*/ 3462973 w 6696075"/>
              <a:gd name="connsiteY37" fmla="*/ 110490 h 6857999"/>
              <a:gd name="connsiteX38" fmla="*/ 3475990 w 6696075"/>
              <a:gd name="connsiteY38" fmla="*/ 118110 h 6857999"/>
              <a:gd name="connsiteX39" fmla="*/ 3501390 w 6696075"/>
              <a:gd name="connsiteY39" fmla="*/ 133985 h 6857999"/>
              <a:gd name="connsiteX40" fmla="*/ 3526790 w 6696075"/>
              <a:gd name="connsiteY40" fmla="*/ 150178 h 6857999"/>
              <a:gd name="connsiteX41" fmla="*/ 3551873 w 6696075"/>
              <a:gd name="connsiteY41" fmla="*/ 167005 h 6857999"/>
              <a:gd name="connsiteX42" fmla="*/ 3576638 w 6696075"/>
              <a:gd name="connsiteY42" fmla="*/ 183515 h 6857999"/>
              <a:gd name="connsiteX43" fmla="*/ 3625850 w 6696075"/>
              <a:gd name="connsiteY43" fmla="*/ 216853 h 6857999"/>
              <a:gd name="connsiteX44" fmla="*/ 3650933 w 6696075"/>
              <a:gd name="connsiteY44" fmla="*/ 233680 h 6857999"/>
              <a:gd name="connsiteX45" fmla="*/ 3675698 w 6696075"/>
              <a:gd name="connsiteY45" fmla="*/ 249555 h 6857999"/>
              <a:gd name="connsiteX46" fmla="*/ 3714750 w 6696075"/>
              <a:gd name="connsiteY46" fmla="*/ 273368 h 6857999"/>
              <a:gd name="connsiteX47" fmla="*/ 3733800 w 6696075"/>
              <a:gd name="connsiteY47" fmla="*/ 285115 h 6857999"/>
              <a:gd name="connsiteX48" fmla="*/ 3753168 w 6696075"/>
              <a:gd name="connsiteY48" fmla="*/ 296228 h 6857999"/>
              <a:gd name="connsiteX49" fmla="*/ 3772853 w 6696075"/>
              <a:gd name="connsiteY49" fmla="*/ 307340 h 6857999"/>
              <a:gd name="connsiteX50" fmla="*/ 3791903 w 6696075"/>
              <a:gd name="connsiteY50" fmla="*/ 318135 h 6857999"/>
              <a:gd name="connsiteX51" fmla="*/ 3811588 w 6696075"/>
              <a:gd name="connsiteY51" fmla="*/ 328613 h 6857999"/>
              <a:gd name="connsiteX52" fmla="*/ 3831590 w 6696075"/>
              <a:gd name="connsiteY52" fmla="*/ 338455 h 6857999"/>
              <a:gd name="connsiteX53" fmla="*/ 3851275 w 6696075"/>
              <a:gd name="connsiteY53" fmla="*/ 347980 h 6857999"/>
              <a:gd name="connsiteX54" fmla="*/ 3871278 w 6696075"/>
              <a:gd name="connsiteY54" fmla="*/ 357505 h 6857999"/>
              <a:gd name="connsiteX55" fmla="*/ 3891915 w 6696075"/>
              <a:gd name="connsiteY55" fmla="*/ 366395 h 6857999"/>
              <a:gd name="connsiteX56" fmla="*/ 3912553 w 6696075"/>
              <a:gd name="connsiteY56" fmla="*/ 374650 h 6857999"/>
              <a:gd name="connsiteX57" fmla="*/ 3932873 w 6696075"/>
              <a:gd name="connsiteY57" fmla="*/ 382588 h 6857999"/>
              <a:gd name="connsiteX58" fmla="*/ 3954145 w 6696075"/>
              <a:gd name="connsiteY58" fmla="*/ 390208 h 6857999"/>
              <a:gd name="connsiteX59" fmla="*/ 3975418 w 6696075"/>
              <a:gd name="connsiteY59" fmla="*/ 397193 h 6857999"/>
              <a:gd name="connsiteX60" fmla="*/ 3997325 w 6696075"/>
              <a:gd name="connsiteY60" fmla="*/ 403860 h 6857999"/>
              <a:gd name="connsiteX61" fmla="*/ 4018915 w 6696075"/>
              <a:gd name="connsiteY61" fmla="*/ 410210 h 6857999"/>
              <a:gd name="connsiteX62" fmla="*/ 4039870 w 6696075"/>
              <a:gd name="connsiteY62" fmla="*/ 416878 h 6857999"/>
              <a:gd name="connsiteX63" fmla="*/ 4061143 w 6696075"/>
              <a:gd name="connsiteY63" fmla="*/ 424180 h 6857999"/>
              <a:gd name="connsiteX64" fmla="*/ 4081780 w 6696075"/>
              <a:gd name="connsiteY64" fmla="*/ 431800 h 6857999"/>
              <a:gd name="connsiteX65" fmla="*/ 4102418 w 6696075"/>
              <a:gd name="connsiteY65" fmla="*/ 439738 h 6857999"/>
              <a:gd name="connsiteX66" fmla="*/ 4122420 w 6696075"/>
              <a:gd name="connsiteY66" fmla="*/ 447993 h 6857999"/>
              <a:gd name="connsiteX67" fmla="*/ 4142423 w 6696075"/>
              <a:gd name="connsiteY67" fmla="*/ 456883 h 6857999"/>
              <a:gd name="connsiteX68" fmla="*/ 4162425 w 6696075"/>
              <a:gd name="connsiteY68" fmla="*/ 466408 h 6857999"/>
              <a:gd name="connsiteX69" fmla="*/ 4181475 w 6696075"/>
              <a:gd name="connsiteY69" fmla="*/ 476568 h 6857999"/>
              <a:gd name="connsiteX70" fmla="*/ 4200843 w 6696075"/>
              <a:gd name="connsiteY70" fmla="*/ 486728 h 6857999"/>
              <a:gd name="connsiteX71" fmla="*/ 4219575 w 6696075"/>
              <a:gd name="connsiteY71" fmla="*/ 498158 h 6857999"/>
              <a:gd name="connsiteX72" fmla="*/ 4237990 w 6696075"/>
              <a:gd name="connsiteY72" fmla="*/ 509588 h 6857999"/>
              <a:gd name="connsiteX73" fmla="*/ 4256088 w 6696075"/>
              <a:gd name="connsiteY73" fmla="*/ 521970 h 6857999"/>
              <a:gd name="connsiteX74" fmla="*/ 4273550 w 6696075"/>
              <a:gd name="connsiteY74" fmla="*/ 534988 h 6857999"/>
              <a:gd name="connsiteX75" fmla="*/ 4290695 w 6696075"/>
              <a:gd name="connsiteY75" fmla="*/ 548640 h 6857999"/>
              <a:gd name="connsiteX76" fmla="*/ 4299585 w 6696075"/>
              <a:gd name="connsiteY76" fmla="*/ 555943 h 6857999"/>
              <a:gd name="connsiteX77" fmla="*/ 4307840 w 6696075"/>
              <a:gd name="connsiteY77" fmla="*/ 563245 h 6857999"/>
              <a:gd name="connsiteX78" fmla="*/ 4312285 w 6696075"/>
              <a:gd name="connsiteY78" fmla="*/ 561023 h 6857999"/>
              <a:gd name="connsiteX79" fmla="*/ 4316413 w 6696075"/>
              <a:gd name="connsiteY79" fmla="*/ 560070 h 6857999"/>
              <a:gd name="connsiteX80" fmla="*/ 4320223 w 6696075"/>
              <a:gd name="connsiteY80" fmla="*/ 559753 h 6857999"/>
              <a:gd name="connsiteX81" fmla="*/ 4324033 w 6696075"/>
              <a:gd name="connsiteY81" fmla="*/ 560070 h 6857999"/>
              <a:gd name="connsiteX82" fmla="*/ 4327525 w 6696075"/>
              <a:gd name="connsiteY82" fmla="*/ 560705 h 6857999"/>
              <a:gd name="connsiteX83" fmla="*/ 4331018 w 6696075"/>
              <a:gd name="connsiteY83" fmla="*/ 561975 h 6857999"/>
              <a:gd name="connsiteX84" fmla="*/ 4333875 w 6696075"/>
              <a:gd name="connsiteY84" fmla="*/ 563563 h 6857999"/>
              <a:gd name="connsiteX85" fmla="*/ 4337368 w 6696075"/>
              <a:gd name="connsiteY85" fmla="*/ 565468 h 6857999"/>
              <a:gd name="connsiteX86" fmla="*/ 4342765 w 6696075"/>
              <a:gd name="connsiteY86" fmla="*/ 569595 h 6857999"/>
              <a:gd name="connsiteX87" fmla="*/ 4348798 w 6696075"/>
              <a:gd name="connsiteY87" fmla="*/ 574040 h 6857999"/>
              <a:gd name="connsiteX88" fmla="*/ 4354513 w 6696075"/>
              <a:gd name="connsiteY88" fmla="*/ 578485 h 6857999"/>
              <a:gd name="connsiteX89" fmla="*/ 4357688 w 6696075"/>
              <a:gd name="connsiteY89" fmla="*/ 580073 h 6857999"/>
              <a:gd name="connsiteX90" fmla="*/ 4360863 w 6696075"/>
              <a:gd name="connsiteY90" fmla="*/ 581660 h 6857999"/>
              <a:gd name="connsiteX91" fmla="*/ 4368800 w 6696075"/>
              <a:gd name="connsiteY91" fmla="*/ 583883 h 6857999"/>
              <a:gd name="connsiteX92" fmla="*/ 4376420 w 6696075"/>
              <a:gd name="connsiteY92" fmla="*/ 586423 h 6857999"/>
              <a:gd name="connsiteX93" fmla="*/ 4383723 w 6696075"/>
              <a:gd name="connsiteY93" fmla="*/ 588963 h 6857999"/>
              <a:gd name="connsiteX94" fmla="*/ 4391343 w 6696075"/>
              <a:gd name="connsiteY94" fmla="*/ 591820 h 6857999"/>
              <a:gd name="connsiteX95" fmla="*/ 4405948 w 6696075"/>
              <a:gd name="connsiteY95" fmla="*/ 597853 h 6857999"/>
              <a:gd name="connsiteX96" fmla="*/ 4420235 w 6696075"/>
              <a:gd name="connsiteY96" fmla="*/ 604520 h 6857999"/>
              <a:gd name="connsiteX97" fmla="*/ 4434205 w 6696075"/>
              <a:gd name="connsiteY97" fmla="*/ 611823 h 6857999"/>
              <a:gd name="connsiteX98" fmla="*/ 4447858 w 6696075"/>
              <a:gd name="connsiteY98" fmla="*/ 619443 h 6857999"/>
              <a:gd name="connsiteX99" fmla="*/ 4461510 w 6696075"/>
              <a:gd name="connsiteY99" fmla="*/ 627380 h 6857999"/>
              <a:gd name="connsiteX100" fmla="*/ 4474528 w 6696075"/>
              <a:gd name="connsiteY100" fmla="*/ 635635 h 6857999"/>
              <a:gd name="connsiteX101" fmla="*/ 4501198 w 6696075"/>
              <a:gd name="connsiteY101" fmla="*/ 652463 h 6857999"/>
              <a:gd name="connsiteX102" fmla="*/ 4528185 w 6696075"/>
              <a:gd name="connsiteY102" fmla="*/ 668973 h 6857999"/>
              <a:gd name="connsiteX103" fmla="*/ 4541520 w 6696075"/>
              <a:gd name="connsiteY103" fmla="*/ 676910 h 6857999"/>
              <a:gd name="connsiteX104" fmla="*/ 4555173 w 6696075"/>
              <a:gd name="connsiteY104" fmla="*/ 684848 h 6857999"/>
              <a:gd name="connsiteX105" fmla="*/ 4568825 w 6696075"/>
              <a:gd name="connsiteY105" fmla="*/ 692150 h 6857999"/>
              <a:gd name="connsiteX106" fmla="*/ 4583113 w 6696075"/>
              <a:gd name="connsiteY106" fmla="*/ 698818 h 6857999"/>
              <a:gd name="connsiteX107" fmla="*/ 4630420 w 6696075"/>
              <a:gd name="connsiteY107" fmla="*/ 729933 h 6857999"/>
              <a:gd name="connsiteX108" fmla="*/ 4677728 w 6696075"/>
              <a:gd name="connsiteY108" fmla="*/ 760730 h 6857999"/>
              <a:gd name="connsiteX109" fmla="*/ 4725035 w 6696075"/>
              <a:gd name="connsiteY109" fmla="*/ 792163 h 6857999"/>
              <a:gd name="connsiteX110" fmla="*/ 4771708 w 6696075"/>
              <a:gd name="connsiteY110" fmla="*/ 823595 h 6857999"/>
              <a:gd name="connsiteX111" fmla="*/ 4794885 w 6696075"/>
              <a:gd name="connsiteY111" fmla="*/ 839788 h 6857999"/>
              <a:gd name="connsiteX112" fmla="*/ 4817745 w 6696075"/>
              <a:gd name="connsiteY112" fmla="*/ 855980 h 6857999"/>
              <a:gd name="connsiteX113" fmla="*/ 4840605 w 6696075"/>
              <a:gd name="connsiteY113" fmla="*/ 872490 h 6857999"/>
              <a:gd name="connsiteX114" fmla="*/ 4863465 w 6696075"/>
              <a:gd name="connsiteY114" fmla="*/ 889318 h 6857999"/>
              <a:gd name="connsiteX115" fmla="*/ 4886008 w 6696075"/>
              <a:gd name="connsiteY115" fmla="*/ 906145 h 6857999"/>
              <a:gd name="connsiteX116" fmla="*/ 4908233 w 6696075"/>
              <a:gd name="connsiteY116" fmla="*/ 923290 h 6857999"/>
              <a:gd name="connsiteX117" fmla="*/ 4930140 w 6696075"/>
              <a:gd name="connsiteY117" fmla="*/ 941070 h 6857999"/>
              <a:gd name="connsiteX118" fmla="*/ 4951730 w 6696075"/>
              <a:gd name="connsiteY118" fmla="*/ 959168 h 6857999"/>
              <a:gd name="connsiteX119" fmla="*/ 4962525 w 6696075"/>
              <a:gd name="connsiteY119" fmla="*/ 968375 h 6857999"/>
              <a:gd name="connsiteX120" fmla="*/ 4973638 w 6696075"/>
              <a:gd name="connsiteY120" fmla="*/ 977583 h 6857999"/>
              <a:gd name="connsiteX121" fmla="*/ 4995228 w 6696075"/>
              <a:gd name="connsiteY121" fmla="*/ 995998 h 6857999"/>
              <a:gd name="connsiteX122" fmla="*/ 5016818 w 6696075"/>
              <a:gd name="connsiteY122" fmla="*/ 1015048 h 6857999"/>
              <a:gd name="connsiteX123" fmla="*/ 5038725 w 6696075"/>
              <a:gd name="connsiteY123" fmla="*/ 1033463 h 6857999"/>
              <a:gd name="connsiteX124" fmla="*/ 5049520 w 6696075"/>
              <a:gd name="connsiteY124" fmla="*/ 1042670 h 6857999"/>
              <a:gd name="connsiteX125" fmla="*/ 5060315 w 6696075"/>
              <a:gd name="connsiteY125" fmla="*/ 1051560 h 6857999"/>
              <a:gd name="connsiteX126" fmla="*/ 5071745 w 6696075"/>
              <a:gd name="connsiteY126" fmla="*/ 1060450 h 6857999"/>
              <a:gd name="connsiteX127" fmla="*/ 5083493 w 6696075"/>
              <a:gd name="connsiteY127" fmla="*/ 1068705 h 6857999"/>
              <a:gd name="connsiteX128" fmla="*/ 5095240 w 6696075"/>
              <a:gd name="connsiteY128" fmla="*/ 1076960 h 6857999"/>
              <a:gd name="connsiteX129" fmla="*/ 5107305 w 6696075"/>
              <a:gd name="connsiteY129" fmla="*/ 1084898 h 6857999"/>
              <a:gd name="connsiteX130" fmla="*/ 5120005 w 6696075"/>
              <a:gd name="connsiteY130" fmla="*/ 1092518 h 6857999"/>
              <a:gd name="connsiteX131" fmla="*/ 5132388 w 6696075"/>
              <a:gd name="connsiteY131" fmla="*/ 1099503 h 6857999"/>
              <a:gd name="connsiteX132" fmla="*/ 5138103 w 6696075"/>
              <a:gd name="connsiteY132" fmla="*/ 1106805 h 6857999"/>
              <a:gd name="connsiteX133" fmla="*/ 5144135 w 6696075"/>
              <a:gd name="connsiteY133" fmla="*/ 1114108 h 6857999"/>
              <a:gd name="connsiteX134" fmla="*/ 5150168 w 6696075"/>
              <a:gd name="connsiteY134" fmla="*/ 1121093 h 6857999"/>
              <a:gd name="connsiteX135" fmla="*/ 5156518 w 6696075"/>
              <a:gd name="connsiteY135" fmla="*/ 1128078 h 6857999"/>
              <a:gd name="connsiteX136" fmla="*/ 5162550 w 6696075"/>
              <a:gd name="connsiteY136" fmla="*/ 1134745 h 6857999"/>
              <a:gd name="connsiteX137" fmla="*/ 5169218 w 6696075"/>
              <a:gd name="connsiteY137" fmla="*/ 1141413 h 6857999"/>
              <a:gd name="connsiteX138" fmla="*/ 5182553 w 6696075"/>
              <a:gd name="connsiteY138" fmla="*/ 1154430 h 6857999"/>
              <a:gd name="connsiteX139" fmla="*/ 5196523 w 6696075"/>
              <a:gd name="connsiteY139" fmla="*/ 1166813 h 6857999"/>
              <a:gd name="connsiteX140" fmla="*/ 5210810 w 6696075"/>
              <a:gd name="connsiteY140" fmla="*/ 1178560 h 6857999"/>
              <a:gd name="connsiteX141" fmla="*/ 5225415 w 6696075"/>
              <a:gd name="connsiteY141" fmla="*/ 1190308 h 6857999"/>
              <a:gd name="connsiteX142" fmla="*/ 5240020 w 6696075"/>
              <a:gd name="connsiteY142" fmla="*/ 1201420 h 6857999"/>
              <a:gd name="connsiteX143" fmla="*/ 5269865 w 6696075"/>
              <a:gd name="connsiteY143" fmla="*/ 1223645 h 6857999"/>
              <a:gd name="connsiteX144" fmla="*/ 5300028 w 6696075"/>
              <a:gd name="connsiteY144" fmla="*/ 1245870 h 6857999"/>
              <a:gd name="connsiteX145" fmla="*/ 5314633 w 6696075"/>
              <a:gd name="connsiteY145" fmla="*/ 1257300 h 6857999"/>
              <a:gd name="connsiteX146" fmla="*/ 5329238 w 6696075"/>
              <a:gd name="connsiteY146" fmla="*/ 1268730 h 6857999"/>
              <a:gd name="connsiteX147" fmla="*/ 5343843 w 6696075"/>
              <a:gd name="connsiteY147" fmla="*/ 1280795 h 6857999"/>
              <a:gd name="connsiteX148" fmla="*/ 5357813 w 6696075"/>
              <a:gd name="connsiteY148" fmla="*/ 1292860 h 6857999"/>
              <a:gd name="connsiteX149" fmla="*/ 5366703 w 6696075"/>
              <a:gd name="connsiteY149" fmla="*/ 1300798 h 6857999"/>
              <a:gd name="connsiteX150" fmla="*/ 5376545 w 6696075"/>
              <a:gd name="connsiteY150" fmla="*/ 1308418 h 6857999"/>
              <a:gd name="connsiteX151" fmla="*/ 5385753 w 6696075"/>
              <a:gd name="connsiteY151" fmla="*/ 1316038 h 6857999"/>
              <a:gd name="connsiteX152" fmla="*/ 5394643 w 6696075"/>
              <a:gd name="connsiteY152" fmla="*/ 1323975 h 6857999"/>
              <a:gd name="connsiteX153" fmla="*/ 5403215 w 6696075"/>
              <a:gd name="connsiteY153" fmla="*/ 1331913 h 6857999"/>
              <a:gd name="connsiteX154" fmla="*/ 5407660 w 6696075"/>
              <a:gd name="connsiteY154" fmla="*/ 1336358 h 6857999"/>
              <a:gd name="connsiteX155" fmla="*/ 5411470 w 6696075"/>
              <a:gd name="connsiteY155" fmla="*/ 1340485 h 6857999"/>
              <a:gd name="connsiteX156" fmla="*/ 5415280 w 6696075"/>
              <a:gd name="connsiteY156" fmla="*/ 1345248 h 6857999"/>
              <a:gd name="connsiteX157" fmla="*/ 5418773 w 6696075"/>
              <a:gd name="connsiteY157" fmla="*/ 1349693 h 6857999"/>
              <a:gd name="connsiteX158" fmla="*/ 5422265 w 6696075"/>
              <a:gd name="connsiteY158" fmla="*/ 1354773 h 6857999"/>
              <a:gd name="connsiteX159" fmla="*/ 5425440 w 6696075"/>
              <a:gd name="connsiteY159" fmla="*/ 1360170 h 6857999"/>
              <a:gd name="connsiteX160" fmla="*/ 5539423 w 6696075"/>
              <a:gd name="connsiteY160" fmla="*/ 1459230 h 6857999"/>
              <a:gd name="connsiteX161" fmla="*/ 5628640 w 6696075"/>
              <a:gd name="connsiteY161" fmla="*/ 1539875 h 6857999"/>
              <a:gd name="connsiteX162" fmla="*/ 5717540 w 6696075"/>
              <a:gd name="connsiteY162" fmla="*/ 1621155 h 6857999"/>
              <a:gd name="connsiteX163" fmla="*/ 5737860 w 6696075"/>
              <a:gd name="connsiteY163" fmla="*/ 1654493 h 6857999"/>
              <a:gd name="connsiteX164" fmla="*/ 5747385 w 6696075"/>
              <a:gd name="connsiteY164" fmla="*/ 1659573 h 6857999"/>
              <a:gd name="connsiteX165" fmla="*/ 5756910 w 6696075"/>
              <a:gd name="connsiteY165" fmla="*/ 1664653 h 6857999"/>
              <a:gd name="connsiteX166" fmla="*/ 5766117 w 6696075"/>
              <a:gd name="connsiteY166" fmla="*/ 1670050 h 6857999"/>
              <a:gd name="connsiteX167" fmla="*/ 5775007 w 6696075"/>
              <a:gd name="connsiteY167" fmla="*/ 1675765 h 6857999"/>
              <a:gd name="connsiteX168" fmla="*/ 5783580 w 6696075"/>
              <a:gd name="connsiteY168" fmla="*/ 1681798 h 6857999"/>
              <a:gd name="connsiteX169" fmla="*/ 5792470 w 6696075"/>
              <a:gd name="connsiteY169" fmla="*/ 1687513 h 6857999"/>
              <a:gd name="connsiteX170" fmla="*/ 5800725 w 6696075"/>
              <a:gd name="connsiteY170" fmla="*/ 1693863 h 6857999"/>
              <a:gd name="connsiteX171" fmla="*/ 5808980 w 6696075"/>
              <a:gd name="connsiteY171" fmla="*/ 1700213 h 6857999"/>
              <a:gd name="connsiteX172" fmla="*/ 5817235 w 6696075"/>
              <a:gd name="connsiteY172" fmla="*/ 1706563 h 6857999"/>
              <a:gd name="connsiteX173" fmla="*/ 5825173 w 6696075"/>
              <a:gd name="connsiteY173" fmla="*/ 1713230 h 6857999"/>
              <a:gd name="connsiteX174" fmla="*/ 5840413 w 6696075"/>
              <a:gd name="connsiteY174" fmla="*/ 1726883 h 6857999"/>
              <a:gd name="connsiteX175" fmla="*/ 5855335 w 6696075"/>
              <a:gd name="connsiteY175" fmla="*/ 1741170 h 6857999"/>
              <a:gd name="connsiteX176" fmla="*/ 5869940 w 6696075"/>
              <a:gd name="connsiteY176" fmla="*/ 1755458 h 6857999"/>
              <a:gd name="connsiteX177" fmla="*/ 5884227 w 6696075"/>
              <a:gd name="connsiteY177" fmla="*/ 1770380 h 6857999"/>
              <a:gd name="connsiteX178" fmla="*/ 5897880 w 6696075"/>
              <a:gd name="connsiteY178" fmla="*/ 1785620 h 6857999"/>
              <a:gd name="connsiteX179" fmla="*/ 5911850 w 6696075"/>
              <a:gd name="connsiteY179" fmla="*/ 1800860 h 6857999"/>
              <a:gd name="connsiteX180" fmla="*/ 5925185 w 6696075"/>
              <a:gd name="connsiteY180" fmla="*/ 1816418 h 6857999"/>
              <a:gd name="connsiteX181" fmla="*/ 5951537 w 6696075"/>
              <a:gd name="connsiteY181" fmla="*/ 1847850 h 6857999"/>
              <a:gd name="connsiteX182" fmla="*/ 5978525 w 6696075"/>
              <a:gd name="connsiteY182" fmla="*/ 1878965 h 6857999"/>
              <a:gd name="connsiteX183" fmla="*/ 5992177 w 6696075"/>
              <a:gd name="connsiteY183" fmla="*/ 1887220 h 6857999"/>
              <a:gd name="connsiteX184" fmla="*/ 6005513 w 6696075"/>
              <a:gd name="connsiteY184" fmla="*/ 1896428 h 6857999"/>
              <a:gd name="connsiteX185" fmla="*/ 6012180 w 6696075"/>
              <a:gd name="connsiteY185" fmla="*/ 1900873 h 6857999"/>
              <a:gd name="connsiteX186" fmla="*/ 6017895 w 6696075"/>
              <a:gd name="connsiteY186" fmla="*/ 1905953 h 6857999"/>
              <a:gd name="connsiteX187" fmla="*/ 6024245 w 6696075"/>
              <a:gd name="connsiteY187" fmla="*/ 1911033 h 6857999"/>
              <a:gd name="connsiteX188" fmla="*/ 6029960 w 6696075"/>
              <a:gd name="connsiteY188" fmla="*/ 1915795 h 6857999"/>
              <a:gd name="connsiteX189" fmla="*/ 6035675 w 6696075"/>
              <a:gd name="connsiteY189" fmla="*/ 1921193 h 6857999"/>
              <a:gd name="connsiteX190" fmla="*/ 6041390 w 6696075"/>
              <a:gd name="connsiteY190" fmla="*/ 1926908 h 6857999"/>
              <a:gd name="connsiteX191" fmla="*/ 6046470 w 6696075"/>
              <a:gd name="connsiteY191" fmla="*/ 1932623 h 6857999"/>
              <a:gd name="connsiteX192" fmla="*/ 6051550 w 6696075"/>
              <a:gd name="connsiteY192" fmla="*/ 1938338 h 6857999"/>
              <a:gd name="connsiteX193" fmla="*/ 6056630 w 6696075"/>
              <a:gd name="connsiteY193" fmla="*/ 1944370 h 6857999"/>
              <a:gd name="connsiteX194" fmla="*/ 6061075 w 6696075"/>
              <a:gd name="connsiteY194" fmla="*/ 1950720 h 6857999"/>
              <a:gd name="connsiteX195" fmla="*/ 6065520 w 6696075"/>
              <a:gd name="connsiteY195" fmla="*/ 1957388 h 6857999"/>
              <a:gd name="connsiteX196" fmla="*/ 6069647 w 6696075"/>
              <a:gd name="connsiteY196" fmla="*/ 1964373 h 6857999"/>
              <a:gd name="connsiteX197" fmla="*/ 6079807 w 6696075"/>
              <a:gd name="connsiteY197" fmla="*/ 1971358 h 6857999"/>
              <a:gd name="connsiteX198" fmla="*/ 6089650 w 6696075"/>
              <a:gd name="connsiteY198" fmla="*/ 1978660 h 6857999"/>
              <a:gd name="connsiteX199" fmla="*/ 6099175 w 6696075"/>
              <a:gd name="connsiteY199" fmla="*/ 1985963 h 6857999"/>
              <a:gd name="connsiteX200" fmla="*/ 6109017 w 6696075"/>
              <a:gd name="connsiteY200" fmla="*/ 1993265 h 6857999"/>
              <a:gd name="connsiteX201" fmla="*/ 6117907 w 6696075"/>
              <a:gd name="connsiteY201" fmla="*/ 2000885 h 6857999"/>
              <a:gd name="connsiteX202" fmla="*/ 6127115 w 6696075"/>
              <a:gd name="connsiteY202" fmla="*/ 2008823 h 6857999"/>
              <a:gd name="connsiteX203" fmla="*/ 6135687 w 6696075"/>
              <a:gd name="connsiteY203" fmla="*/ 2016760 h 6857999"/>
              <a:gd name="connsiteX204" fmla="*/ 6144260 w 6696075"/>
              <a:gd name="connsiteY204" fmla="*/ 2025333 h 6857999"/>
              <a:gd name="connsiteX205" fmla="*/ 6152515 w 6696075"/>
              <a:gd name="connsiteY205" fmla="*/ 2033905 h 6857999"/>
              <a:gd name="connsiteX206" fmla="*/ 6160135 w 6696075"/>
              <a:gd name="connsiteY206" fmla="*/ 2042795 h 6857999"/>
              <a:gd name="connsiteX207" fmla="*/ 6167437 w 6696075"/>
              <a:gd name="connsiteY207" fmla="*/ 2052003 h 6857999"/>
              <a:gd name="connsiteX208" fmla="*/ 6174740 w 6696075"/>
              <a:gd name="connsiteY208" fmla="*/ 2061528 h 6857999"/>
              <a:gd name="connsiteX209" fmla="*/ 6181090 w 6696075"/>
              <a:gd name="connsiteY209" fmla="*/ 2071688 h 6857999"/>
              <a:gd name="connsiteX210" fmla="*/ 6187123 w 6696075"/>
              <a:gd name="connsiteY210" fmla="*/ 2081848 h 6857999"/>
              <a:gd name="connsiteX211" fmla="*/ 6192837 w 6696075"/>
              <a:gd name="connsiteY211" fmla="*/ 2092325 h 6857999"/>
              <a:gd name="connsiteX212" fmla="*/ 6198235 w 6696075"/>
              <a:gd name="connsiteY212" fmla="*/ 2103438 h 6857999"/>
              <a:gd name="connsiteX213" fmla="*/ 6219190 w 6696075"/>
              <a:gd name="connsiteY213" fmla="*/ 2122170 h 6857999"/>
              <a:gd name="connsiteX214" fmla="*/ 6229667 w 6696075"/>
              <a:gd name="connsiteY214" fmla="*/ 2125980 h 6857999"/>
              <a:gd name="connsiteX215" fmla="*/ 6240145 w 6696075"/>
              <a:gd name="connsiteY215" fmla="*/ 2130425 h 6857999"/>
              <a:gd name="connsiteX216" fmla="*/ 6249670 w 6696075"/>
              <a:gd name="connsiteY216" fmla="*/ 2134870 h 6857999"/>
              <a:gd name="connsiteX217" fmla="*/ 6258560 w 6696075"/>
              <a:gd name="connsiteY217" fmla="*/ 2140268 h 6857999"/>
              <a:gd name="connsiteX218" fmla="*/ 6267133 w 6696075"/>
              <a:gd name="connsiteY218" fmla="*/ 2146300 h 6857999"/>
              <a:gd name="connsiteX219" fmla="*/ 6275705 w 6696075"/>
              <a:gd name="connsiteY219" fmla="*/ 2152015 h 6857999"/>
              <a:gd name="connsiteX220" fmla="*/ 6283325 w 6696075"/>
              <a:gd name="connsiteY220" fmla="*/ 2158683 h 6857999"/>
              <a:gd name="connsiteX221" fmla="*/ 6290627 w 6696075"/>
              <a:gd name="connsiteY221" fmla="*/ 2165985 h 6857999"/>
              <a:gd name="connsiteX222" fmla="*/ 6297613 w 6696075"/>
              <a:gd name="connsiteY222" fmla="*/ 2173288 h 6857999"/>
              <a:gd name="connsiteX223" fmla="*/ 6303963 w 6696075"/>
              <a:gd name="connsiteY223" fmla="*/ 2180908 h 6857999"/>
              <a:gd name="connsiteX224" fmla="*/ 6310313 w 6696075"/>
              <a:gd name="connsiteY224" fmla="*/ 2188845 h 6857999"/>
              <a:gd name="connsiteX225" fmla="*/ 6316345 w 6696075"/>
              <a:gd name="connsiteY225" fmla="*/ 2197418 h 6857999"/>
              <a:gd name="connsiteX226" fmla="*/ 6322377 w 6696075"/>
              <a:gd name="connsiteY226" fmla="*/ 2205990 h 6857999"/>
              <a:gd name="connsiteX227" fmla="*/ 6328093 w 6696075"/>
              <a:gd name="connsiteY227" fmla="*/ 2214563 h 6857999"/>
              <a:gd name="connsiteX228" fmla="*/ 6333173 w 6696075"/>
              <a:gd name="connsiteY228" fmla="*/ 2223453 h 6857999"/>
              <a:gd name="connsiteX229" fmla="*/ 6338253 w 6696075"/>
              <a:gd name="connsiteY229" fmla="*/ 2232660 h 6857999"/>
              <a:gd name="connsiteX230" fmla="*/ 6433185 w 6696075"/>
              <a:gd name="connsiteY230" fmla="*/ 2350453 h 6857999"/>
              <a:gd name="connsiteX231" fmla="*/ 6539230 w 6696075"/>
              <a:gd name="connsiteY231" fmla="*/ 2480945 h 6857999"/>
              <a:gd name="connsiteX232" fmla="*/ 6591935 w 6696075"/>
              <a:gd name="connsiteY232" fmla="*/ 2546350 h 6857999"/>
              <a:gd name="connsiteX233" fmla="*/ 6617653 w 6696075"/>
              <a:gd name="connsiteY233" fmla="*/ 2579370 h 6857999"/>
              <a:gd name="connsiteX234" fmla="*/ 6643687 w 6696075"/>
              <a:gd name="connsiteY234" fmla="*/ 2612390 h 6857999"/>
              <a:gd name="connsiteX235" fmla="*/ 6649403 w 6696075"/>
              <a:gd name="connsiteY235" fmla="*/ 2619693 h 6857999"/>
              <a:gd name="connsiteX236" fmla="*/ 6655117 w 6696075"/>
              <a:gd name="connsiteY236" fmla="*/ 2626995 h 6857999"/>
              <a:gd name="connsiteX237" fmla="*/ 6660833 w 6696075"/>
              <a:gd name="connsiteY237" fmla="*/ 2634933 h 6857999"/>
              <a:gd name="connsiteX238" fmla="*/ 6663373 w 6696075"/>
              <a:gd name="connsiteY238" fmla="*/ 2639060 h 6857999"/>
              <a:gd name="connsiteX239" fmla="*/ 6665595 w 6696075"/>
              <a:gd name="connsiteY239" fmla="*/ 2643188 h 6857999"/>
              <a:gd name="connsiteX240" fmla="*/ 6667500 w 6696075"/>
              <a:gd name="connsiteY240" fmla="*/ 2647633 h 6857999"/>
              <a:gd name="connsiteX241" fmla="*/ 6669087 w 6696075"/>
              <a:gd name="connsiteY241" fmla="*/ 2651760 h 6857999"/>
              <a:gd name="connsiteX242" fmla="*/ 6670675 w 6696075"/>
              <a:gd name="connsiteY242" fmla="*/ 2656523 h 6857999"/>
              <a:gd name="connsiteX243" fmla="*/ 6671627 w 6696075"/>
              <a:gd name="connsiteY243" fmla="*/ 2661285 h 6857999"/>
              <a:gd name="connsiteX244" fmla="*/ 6672263 w 6696075"/>
              <a:gd name="connsiteY244" fmla="*/ 2666048 h 6857999"/>
              <a:gd name="connsiteX245" fmla="*/ 6671945 w 6696075"/>
              <a:gd name="connsiteY245" fmla="*/ 2671128 h 6857999"/>
              <a:gd name="connsiteX246" fmla="*/ 6671627 w 6696075"/>
              <a:gd name="connsiteY246" fmla="*/ 2676208 h 6857999"/>
              <a:gd name="connsiteX247" fmla="*/ 6670040 w 6696075"/>
              <a:gd name="connsiteY247" fmla="*/ 2681288 h 6857999"/>
              <a:gd name="connsiteX248" fmla="*/ 6673533 w 6696075"/>
              <a:gd name="connsiteY248" fmla="*/ 2687638 h 6857999"/>
              <a:gd name="connsiteX249" fmla="*/ 6676390 w 6696075"/>
              <a:gd name="connsiteY249" fmla="*/ 2693988 h 6857999"/>
              <a:gd name="connsiteX250" fmla="*/ 6679247 w 6696075"/>
              <a:gd name="connsiteY250" fmla="*/ 2700020 h 6857999"/>
              <a:gd name="connsiteX251" fmla="*/ 6681787 w 6696075"/>
              <a:gd name="connsiteY251" fmla="*/ 2706370 h 6857999"/>
              <a:gd name="connsiteX252" fmla="*/ 6683693 w 6696075"/>
              <a:gd name="connsiteY252" fmla="*/ 2712720 h 6857999"/>
              <a:gd name="connsiteX253" fmla="*/ 6685915 w 6696075"/>
              <a:gd name="connsiteY253" fmla="*/ 2718753 h 6857999"/>
              <a:gd name="connsiteX254" fmla="*/ 6687185 w 6696075"/>
              <a:gd name="connsiteY254" fmla="*/ 2725103 h 6857999"/>
              <a:gd name="connsiteX255" fmla="*/ 6688455 w 6696075"/>
              <a:gd name="connsiteY255" fmla="*/ 2731453 h 6857999"/>
              <a:gd name="connsiteX256" fmla="*/ 6689725 w 6696075"/>
              <a:gd name="connsiteY256" fmla="*/ 2738120 h 6857999"/>
              <a:gd name="connsiteX257" fmla="*/ 6690360 w 6696075"/>
              <a:gd name="connsiteY257" fmla="*/ 2744470 h 6857999"/>
              <a:gd name="connsiteX258" fmla="*/ 6691630 w 6696075"/>
              <a:gd name="connsiteY258" fmla="*/ 2757170 h 6857999"/>
              <a:gd name="connsiteX259" fmla="*/ 6692583 w 6696075"/>
              <a:gd name="connsiteY259" fmla="*/ 2769870 h 6857999"/>
              <a:gd name="connsiteX260" fmla="*/ 6692583 w 6696075"/>
              <a:gd name="connsiteY260" fmla="*/ 2782888 h 6857999"/>
              <a:gd name="connsiteX261" fmla="*/ 6691947 w 6696075"/>
              <a:gd name="connsiteY261" fmla="*/ 2795905 h 6857999"/>
              <a:gd name="connsiteX262" fmla="*/ 6691630 w 6696075"/>
              <a:gd name="connsiteY262" fmla="*/ 2808923 h 6857999"/>
              <a:gd name="connsiteX263" fmla="*/ 6690360 w 6696075"/>
              <a:gd name="connsiteY263" fmla="*/ 2834640 h 6857999"/>
              <a:gd name="connsiteX264" fmla="*/ 6690043 w 6696075"/>
              <a:gd name="connsiteY264" fmla="*/ 2847975 h 6857999"/>
              <a:gd name="connsiteX265" fmla="*/ 6689725 w 6696075"/>
              <a:gd name="connsiteY265" fmla="*/ 2860675 h 6857999"/>
              <a:gd name="connsiteX266" fmla="*/ 6690043 w 6696075"/>
              <a:gd name="connsiteY266" fmla="*/ 2873693 h 6857999"/>
              <a:gd name="connsiteX267" fmla="*/ 6690677 w 6696075"/>
              <a:gd name="connsiteY267" fmla="*/ 2886393 h 6857999"/>
              <a:gd name="connsiteX268" fmla="*/ 6693217 w 6696075"/>
              <a:gd name="connsiteY268" fmla="*/ 2903538 h 6857999"/>
              <a:gd name="connsiteX269" fmla="*/ 6695123 w 6696075"/>
              <a:gd name="connsiteY269" fmla="*/ 2920683 h 6857999"/>
              <a:gd name="connsiteX270" fmla="*/ 6695757 w 6696075"/>
              <a:gd name="connsiteY270" fmla="*/ 2928938 h 6857999"/>
              <a:gd name="connsiteX271" fmla="*/ 6696075 w 6696075"/>
              <a:gd name="connsiteY271" fmla="*/ 2937193 h 6857999"/>
              <a:gd name="connsiteX272" fmla="*/ 6696075 w 6696075"/>
              <a:gd name="connsiteY272" fmla="*/ 2945448 h 6857999"/>
              <a:gd name="connsiteX273" fmla="*/ 6695440 w 6696075"/>
              <a:gd name="connsiteY273" fmla="*/ 2953385 h 6857999"/>
              <a:gd name="connsiteX274" fmla="*/ 6694805 w 6696075"/>
              <a:gd name="connsiteY274" fmla="*/ 2957513 h 6857999"/>
              <a:gd name="connsiteX275" fmla="*/ 6694170 w 6696075"/>
              <a:gd name="connsiteY275" fmla="*/ 2961005 h 6857999"/>
              <a:gd name="connsiteX276" fmla="*/ 6692900 w 6696075"/>
              <a:gd name="connsiteY276" fmla="*/ 2965133 h 6857999"/>
              <a:gd name="connsiteX277" fmla="*/ 6691630 w 6696075"/>
              <a:gd name="connsiteY277" fmla="*/ 2968625 h 6857999"/>
              <a:gd name="connsiteX278" fmla="*/ 6690043 w 6696075"/>
              <a:gd name="connsiteY278" fmla="*/ 2972753 h 6857999"/>
              <a:gd name="connsiteX279" fmla="*/ 6688455 w 6696075"/>
              <a:gd name="connsiteY279" fmla="*/ 2976245 h 6857999"/>
              <a:gd name="connsiteX280" fmla="*/ 6686550 w 6696075"/>
              <a:gd name="connsiteY280" fmla="*/ 2979738 h 6857999"/>
              <a:gd name="connsiteX281" fmla="*/ 6684010 w 6696075"/>
              <a:gd name="connsiteY281" fmla="*/ 2983230 h 6857999"/>
              <a:gd name="connsiteX282" fmla="*/ 6681470 w 6696075"/>
              <a:gd name="connsiteY282" fmla="*/ 2986723 h 6857999"/>
              <a:gd name="connsiteX283" fmla="*/ 6678930 w 6696075"/>
              <a:gd name="connsiteY283" fmla="*/ 2989898 h 6857999"/>
              <a:gd name="connsiteX284" fmla="*/ 6675437 w 6696075"/>
              <a:gd name="connsiteY284" fmla="*/ 2993390 h 6857999"/>
              <a:gd name="connsiteX285" fmla="*/ 6671945 w 6696075"/>
              <a:gd name="connsiteY285" fmla="*/ 2996565 h 6857999"/>
              <a:gd name="connsiteX286" fmla="*/ 6667817 w 6696075"/>
              <a:gd name="connsiteY286" fmla="*/ 2999740 h 6857999"/>
              <a:gd name="connsiteX287" fmla="*/ 6664007 w 6696075"/>
              <a:gd name="connsiteY287" fmla="*/ 3002598 h 6857999"/>
              <a:gd name="connsiteX288" fmla="*/ 6659245 w 6696075"/>
              <a:gd name="connsiteY288" fmla="*/ 3005138 h 6857999"/>
              <a:gd name="connsiteX289" fmla="*/ 6654165 w 6696075"/>
              <a:gd name="connsiteY289" fmla="*/ 3008313 h 6857999"/>
              <a:gd name="connsiteX290" fmla="*/ 6652895 w 6696075"/>
              <a:gd name="connsiteY290" fmla="*/ 3001328 h 6857999"/>
              <a:gd name="connsiteX291" fmla="*/ 6652577 w 6696075"/>
              <a:gd name="connsiteY291" fmla="*/ 2997835 h 6857999"/>
              <a:gd name="connsiteX292" fmla="*/ 6651625 w 6696075"/>
              <a:gd name="connsiteY292" fmla="*/ 2994978 h 6857999"/>
              <a:gd name="connsiteX293" fmla="*/ 6652577 w 6696075"/>
              <a:gd name="connsiteY293" fmla="*/ 3001645 h 6857999"/>
              <a:gd name="connsiteX294" fmla="*/ 6654165 w 6696075"/>
              <a:gd name="connsiteY294" fmla="*/ 3008313 h 6857999"/>
              <a:gd name="connsiteX295" fmla="*/ 6651307 w 6696075"/>
              <a:gd name="connsiteY295" fmla="*/ 3007360 h 6857999"/>
              <a:gd name="connsiteX296" fmla="*/ 6642417 w 6696075"/>
              <a:gd name="connsiteY296" fmla="*/ 3011488 h 6857999"/>
              <a:gd name="connsiteX297" fmla="*/ 6633210 w 6696075"/>
              <a:gd name="connsiteY297" fmla="*/ 3016250 h 6857999"/>
              <a:gd name="connsiteX298" fmla="*/ 6635750 w 6696075"/>
              <a:gd name="connsiteY298" fmla="*/ 3016250 h 6857999"/>
              <a:gd name="connsiteX299" fmla="*/ 6637973 w 6696075"/>
              <a:gd name="connsiteY299" fmla="*/ 3015933 h 6857999"/>
              <a:gd name="connsiteX300" fmla="*/ 6640195 w 6696075"/>
              <a:gd name="connsiteY300" fmla="*/ 3015298 h 6857999"/>
              <a:gd name="connsiteX301" fmla="*/ 6642417 w 6696075"/>
              <a:gd name="connsiteY301" fmla="*/ 3014345 h 6857999"/>
              <a:gd name="connsiteX302" fmla="*/ 6644640 w 6696075"/>
              <a:gd name="connsiteY302" fmla="*/ 3012758 h 6857999"/>
              <a:gd name="connsiteX303" fmla="*/ 6646863 w 6696075"/>
              <a:gd name="connsiteY303" fmla="*/ 3011170 h 6857999"/>
              <a:gd name="connsiteX304" fmla="*/ 6649085 w 6696075"/>
              <a:gd name="connsiteY304" fmla="*/ 3009265 h 6857999"/>
              <a:gd name="connsiteX305" fmla="*/ 6651307 w 6696075"/>
              <a:gd name="connsiteY305" fmla="*/ 3007360 h 6857999"/>
              <a:gd name="connsiteX306" fmla="*/ 6649085 w 6696075"/>
              <a:gd name="connsiteY306" fmla="*/ 3014345 h 6857999"/>
              <a:gd name="connsiteX307" fmla="*/ 6646227 w 6696075"/>
              <a:gd name="connsiteY307" fmla="*/ 3021648 h 6857999"/>
              <a:gd name="connsiteX308" fmla="*/ 6643687 w 6696075"/>
              <a:gd name="connsiteY308" fmla="*/ 3028950 h 6857999"/>
              <a:gd name="connsiteX309" fmla="*/ 6640195 w 6696075"/>
              <a:gd name="connsiteY309" fmla="*/ 3035935 h 6857999"/>
              <a:gd name="connsiteX310" fmla="*/ 6636703 w 6696075"/>
              <a:gd name="connsiteY310" fmla="*/ 3042920 h 6857999"/>
              <a:gd name="connsiteX311" fmla="*/ 6632893 w 6696075"/>
              <a:gd name="connsiteY311" fmla="*/ 3049588 h 6857999"/>
              <a:gd name="connsiteX312" fmla="*/ 6628765 w 6696075"/>
              <a:gd name="connsiteY312" fmla="*/ 3056573 h 6857999"/>
              <a:gd name="connsiteX313" fmla="*/ 6624320 w 6696075"/>
              <a:gd name="connsiteY313" fmla="*/ 3063558 h 6857999"/>
              <a:gd name="connsiteX314" fmla="*/ 6619875 w 6696075"/>
              <a:gd name="connsiteY314" fmla="*/ 3070225 h 6857999"/>
              <a:gd name="connsiteX315" fmla="*/ 6614795 w 6696075"/>
              <a:gd name="connsiteY315" fmla="*/ 3076575 h 6857999"/>
              <a:gd name="connsiteX316" fmla="*/ 6609397 w 6696075"/>
              <a:gd name="connsiteY316" fmla="*/ 3082925 h 6857999"/>
              <a:gd name="connsiteX317" fmla="*/ 6604000 w 6696075"/>
              <a:gd name="connsiteY317" fmla="*/ 3089275 h 6857999"/>
              <a:gd name="connsiteX318" fmla="*/ 6598285 w 6696075"/>
              <a:gd name="connsiteY318" fmla="*/ 3095308 h 6857999"/>
              <a:gd name="connsiteX319" fmla="*/ 6592570 w 6696075"/>
              <a:gd name="connsiteY319" fmla="*/ 3101023 h 6857999"/>
              <a:gd name="connsiteX320" fmla="*/ 6586220 w 6696075"/>
              <a:gd name="connsiteY320" fmla="*/ 3106738 h 6857999"/>
              <a:gd name="connsiteX321" fmla="*/ 6580187 w 6696075"/>
              <a:gd name="connsiteY321" fmla="*/ 3112135 h 6857999"/>
              <a:gd name="connsiteX322" fmla="*/ 6573520 w 6696075"/>
              <a:gd name="connsiteY322" fmla="*/ 3117533 h 6857999"/>
              <a:gd name="connsiteX323" fmla="*/ 6566853 w 6696075"/>
              <a:gd name="connsiteY323" fmla="*/ 3122295 h 6857999"/>
              <a:gd name="connsiteX324" fmla="*/ 6560185 w 6696075"/>
              <a:gd name="connsiteY324" fmla="*/ 3127058 h 6857999"/>
              <a:gd name="connsiteX325" fmla="*/ 6553835 w 6696075"/>
              <a:gd name="connsiteY325" fmla="*/ 3131503 h 6857999"/>
              <a:gd name="connsiteX326" fmla="*/ 6546850 w 6696075"/>
              <a:gd name="connsiteY326" fmla="*/ 3135630 h 6857999"/>
              <a:gd name="connsiteX327" fmla="*/ 6539547 w 6696075"/>
              <a:gd name="connsiteY327" fmla="*/ 3139758 h 6857999"/>
              <a:gd name="connsiteX328" fmla="*/ 6532563 w 6696075"/>
              <a:gd name="connsiteY328" fmla="*/ 3143250 h 6857999"/>
              <a:gd name="connsiteX329" fmla="*/ 6525260 w 6696075"/>
              <a:gd name="connsiteY329" fmla="*/ 3146425 h 6857999"/>
              <a:gd name="connsiteX330" fmla="*/ 6517957 w 6696075"/>
              <a:gd name="connsiteY330" fmla="*/ 3149283 h 6857999"/>
              <a:gd name="connsiteX331" fmla="*/ 6510655 w 6696075"/>
              <a:gd name="connsiteY331" fmla="*/ 3151823 h 6857999"/>
              <a:gd name="connsiteX332" fmla="*/ 6503035 w 6696075"/>
              <a:gd name="connsiteY332" fmla="*/ 3154363 h 6857999"/>
              <a:gd name="connsiteX333" fmla="*/ 6495733 w 6696075"/>
              <a:gd name="connsiteY333" fmla="*/ 3156268 h 6857999"/>
              <a:gd name="connsiteX334" fmla="*/ 6488113 w 6696075"/>
              <a:gd name="connsiteY334" fmla="*/ 3157538 h 6857999"/>
              <a:gd name="connsiteX335" fmla="*/ 6480810 w 6696075"/>
              <a:gd name="connsiteY335" fmla="*/ 3158808 h 6857999"/>
              <a:gd name="connsiteX336" fmla="*/ 6473507 w 6696075"/>
              <a:gd name="connsiteY336" fmla="*/ 3159443 h 6857999"/>
              <a:gd name="connsiteX337" fmla="*/ 6465887 w 6696075"/>
              <a:gd name="connsiteY337" fmla="*/ 3159760 h 6857999"/>
              <a:gd name="connsiteX338" fmla="*/ 6444933 w 6696075"/>
              <a:gd name="connsiteY338" fmla="*/ 3160078 h 6857999"/>
              <a:gd name="connsiteX339" fmla="*/ 6423977 w 6696075"/>
              <a:gd name="connsiteY339" fmla="*/ 3161348 h 6857999"/>
              <a:gd name="connsiteX340" fmla="*/ 6381433 w 6696075"/>
              <a:gd name="connsiteY340" fmla="*/ 3164205 h 6857999"/>
              <a:gd name="connsiteX341" fmla="*/ 6360477 w 6696075"/>
              <a:gd name="connsiteY341" fmla="*/ 3165475 h 6857999"/>
              <a:gd name="connsiteX342" fmla="*/ 6339205 w 6696075"/>
              <a:gd name="connsiteY342" fmla="*/ 3166745 h 6857999"/>
              <a:gd name="connsiteX343" fmla="*/ 6317933 w 6696075"/>
              <a:gd name="connsiteY343" fmla="*/ 3167063 h 6857999"/>
              <a:gd name="connsiteX344" fmla="*/ 6307773 w 6696075"/>
              <a:gd name="connsiteY344" fmla="*/ 3167063 h 6857999"/>
              <a:gd name="connsiteX345" fmla="*/ 6296977 w 6696075"/>
              <a:gd name="connsiteY345" fmla="*/ 3167063 h 6857999"/>
              <a:gd name="connsiteX346" fmla="*/ 6286817 w 6696075"/>
              <a:gd name="connsiteY346" fmla="*/ 3166745 h 6857999"/>
              <a:gd name="connsiteX347" fmla="*/ 6276657 w 6696075"/>
              <a:gd name="connsiteY347" fmla="*/ 3166110 h 6857999"/>
              <a:gd name="connsiteX348" fmla="*/ 6265863 w 6696075"/>
              <a:gd name="connsiteY348" fmla="*/ 3165158 h 6857999"/>
              <a:gd name="connsiteX349" fmla="*/ 6255703 w 6696075"/>
              <a:gd name="connsiteY349" fmla="*/ 3163888 h 6857999"/>
              <a:gd name="connsiteX350" fmla="*/ 6245225 w 6696075"/>
              <a:gd name="connsiteY350" fmla="*/ 3162300 h 6857999"/>
              <a:gd name="connsiteX351" fmla="*/ 6235383 w 6696075"/>
              <a:gd name="connsiteY351" fmla="*/ 3160078 h 6857999"/>
              <a:gd name="connsiteX352" fmla="*/ 6225223 w 6696075"/>
              <a:gd name="connsiteY352" fmla="*/ 3157855 h 6857999"/>
              <a:gd name="connsiteX353" fmla="*/ 6215063 w 6696075"/>
              <a:gd name="connsiteY353" fmla="*/ 3155315 h 6857999"/>
              <a:gd name="connsiteX354" fmla="*/ 6205220 w 6696075"/>
              <a:gd name="connsiteY354" fmla="*/ 3151823 h 6857999"/>
              <a:gd name="connsiteX355" fmla="*/ 6195377 w 6696075"/>
              <a:gd name="connsiteY355" fmla="*/ 3148330 h 6857999"/>
              <a:gd name="connsiteX356" fmla="*/ 6185217 w 6696075"/>
              <a:gd name="connsiteY356" fmla="*/ 3144203 h 6857999"/>
              <a:gd name="connsiteX357" fmla="*/ 6175693 w 6696075"/>
              <a:gd name="connsiteY357" fmla="*/ 3139758 h 6857999"/>
              <a:gd name="connsiteX358" fmla="*/ 6165850 w 6696075"/>
              <a:gd name="connsiteY358" fmla="*/ 3134360 h 6857999"/>
              <a:gd name="connsiteX359" fmla="*/ 6156007 w 6696075"/>
              <a:gd name="connsiteY359" fmla="*/ 3128328 h 6857999"/>
              <a:gd name="connsiteX360" fmla="*/ 6146800 w 6696075"/>
              <a:gd name="connsiteY360" fmla="*/ 3121978 h 6857999"/>
              <a:gd name="connsiteX361" fmla="*/ 6137593 w 6696075"/>
              <a:gd name="connsiteY361" fmla="*/ 3114993 h 6857999"/>
              <a:gd name="connsiteX362" fmla="*/ 6128067 w 6696075"/>
              <a:gd name="connsiteY362" fmla="*/ 3112453 h 6857999"/>
              <a:gd name="connsiteX363" fmla="*/ 6119177 w 6696075"/>
              <a:gd name="connsiteY363" fmla="*/ 3109913 h 6857999"/>
              <a:gd name="connsiteX364" fmla="*/ 6110923 w 6696075"/>
              <a:gd name="connsiteY364" fmla="*/ 3106103 h 6857999"/>
              <a:gd name="connsiteX365" fmla="*/ 6102350 w 6696075"/>
              <a:gd name="connsiteY365" fmla="*/ 3102610 h 6857999"/>
              <a:gd name="connsiteX366" fmla="*/ 6094413 w 6696075"/>
              <a:gd name="connsiteY366" fmla="*/ 3098483 h 6857999"/>
              <a:gd name="connsiteX367" fmla="*/ 6086475 w 6696075"/>
              <a:gd name="connsiteY367" fmla="*/ 3094355 h 6857999"/>
              <a:gd name="connsiteX368" fmla="*/ 6078855 w 6696075"/>
              <a:gd name="connsiteY368" fmla="*/ 3089593 h 6857999"/>
              <a:gd name="connsiteX369" fmla="*/ 6071235 w 6696075"/>
              <a:gd name="connsiteY369" fmla="*/ 3084513 h 6857999"/>
              <a:gd name="connsiteX370" fmla="*/ 6056313 w 6696075"/>
              <a:gd name="connsiteY370" fmla="*/ 3074353 h 6857999"/>
              <a:gd name="connsiteX371" fmla="*/ 6041707 w 6696075"/>
              <a:gd name="connsiteY371" fmla="*/ 3063875 h 6857999"/>
              <a:gd name="connsiteX372" fmla="*/ 6027103 w 6696075"/>
              <a:gd name="connsiteY372" fmla="*/ 3053398 h 6857999"/>
              <a:gd name="connsiteX373" fmla="*/ 6012180 w 6696075"/>
              <a:gd name="connsiteY373" fmla="*/ 3043238 h 6857999"/>
              <a:gd name="connsiteX374" fmla="*/ 5959157 w 6696075"/>
              <a:gd name="connsiteY374" fmla="*/ 3005455 h 6857999"/>
              <a:gd name="connsiteX375" fmla="*/ 5880735 w 6696075"/>
              <a:gd name="connsiteY375" fmla="*/ 2958465 h 6857999"/>
              <a:gd name="connsiteX376" fmla="*/ 5844223 w 6696075"/>
              <a:gd name="connsiteY376" fmla="*/ 2926080 h 6857999"/>
              <a:gd name="connsiteX377" fmla="*/ 5831840 w 6696075"/>
              <a:gd name="connsiteY377" fmla="*/ 2920683 h 6857999"/>
              <a:gd name="connsiteX378" fmla="*/ 5819457 w 6696075"/>
              <a:gd name="connsiteY378" fmla="*/ 2915285 h 6857999"/>
              <a:gd name="connsiteX379" fmla="*/ 5807393 w 6696075"/>
              <a:gd name="connsiteY379" fmla="*/ 2909570 h 6857999"/>
              <a:gd name="connsiteX380" fmla="*/ 5795645 w 6696075"/>
              <a:gd name="connsiteY380" fmla="*/ 2904173 h 6857999"/>
              <a:gd name="connsiteX381" fmla="*/ 5789613 w 6696075"/>
              <a:gd name="connsiteY381" fmla="*/ 2900680 h 6857999"/>
              <a:gd name="connsiteX382" fmla="*/ 5783897 w 6696075"/>
              <a:gd name="connsiteY382" fmla="*/ 2897505 h 6857999"/>
              <a:gd name="connsiteX383" fmla="*/ 5778500 w 6696075"/>
              <a:gd name="connsiteY383" fmla="*/ 2893695 h 6857999"/>
              <a:gd name="connsiteX384" fmla="*/ 5773103 w 6696075"/>
              <a:gd name="connsiteY384" fmla="*/ 2889885 h 6857999"/>
              <a:gd name="connsiteX385" fmla="*/ 5768023 w 6696075"/>
              <a:gd name="connsiteY385" fmla="*/ 2885758 h 6857999"/>
              <a:gd name="connsiteX386" fmla="*/ 5763260 w 6696075"/>
              <a:gd name="connsiteY386" fmla="*/ 2881313 h 6857999"/>
              <a:gd name="connsiteX387" fmla="*/ 5758497 w 6696075"/>
              <a:gd name="connsiteY387" fmla="*/ 2876550 h 6857999"/>
              <a:gd name="connsiteX388" fmla="*/ 5754053 w 6696075"/>
              <a:gd name="connsiteY388" fmla="*/ 2871153 h 6857999"/>
              <a:gd name="connsiteX389" fmla="*/ 5746750 w 6696075"/>
              <a:gd name="connsiteY389" fmla="*/ 2863215 h 6857999"/>
              <a:gd name="connsiteX390" fmla="*/ 5739765 w 6696075"/>
              <a:gd name="connsiteY390" fmla="*/ 2854960 h 6857999"/>
              <a:gd name="connsiteX391" fmla="*/ 5732780 w 6696075"/>
              <a:gd name="connsiteY391" fmla="*/ 2846705 h 6857999"/>
              <a:gd name="connsiteX392" fmla="*/ 5725795 w 6696075"/>
              <a:gd name="connsiteY392" fmla="*/ 2838450 h 6857999"/>
              <a:gd name="connsiteX393" fmla="*/ 5718493 w 6696075"/>
              <a:gd name="connsiteY393" fmla="*/ 2830513 h 6857999"/>
              <a:gd name="connsiteX394" fmla="*/ 5710873 w 6696075"/>
              <a:gd name="connsiteY394" fmla="*/ 2822893 h 6857999"/>
              <a:gd name="connsiteX395" fmla="*/ 5707063 w 6696075"/>
              <a:gd name="connsiteY395" fmla="*/ 2819400 h 6857999"/>
              <a:gd name="connsiteX396" fmla="*/ 5702935 w 6696075"/>
              <a:gd name="connsiteY396" fmla="*/ 2816225 h 6857999"/>
              <a:gd name="connsiteX397" fmla="*/ 5698807 w 6696075"/>
              <a:gd name="connsiteY397" fmla="*/ 2813050 h 6857999"/>
              <a:gd name="connsiteX398" fmla="*/ 5694045 w 6696075"/>
              <a:gd name="connsiteY398" fmla="*/ 2810193 h 6857999"/>
              <a:gd name="connsiteX399" fmla="*/ 5689600 w 6696075"/>
              <a:gd name="connsiteY399" fmla="*/ 2807653 h 6857999"/>
              <a:gd name="connsiteX400" fmla="*/ 5685155 w 6696075"/>
              <a:gd name="connsiteY400" fmla="*/ 2804478 h 6857999"/>
              <a:gd name="connsiteX401" fmla="*/ 5675947 w 6696075"/>
              <a:gd name="connsiteY401" fmla="*/ 2797810 h 6857999"/>
              <a:gd name="connsiteX402" fmla="*/ 5670867 w 6696075"/>
              <a:gd name="connsiteY402" fmla="*/ 2794953 h 6857999"/>
              <a:gd name="connsiteX403" fmla="*/ 5665787 w 6696075"/>
              <a:gd name="connsiteY403" fmla="*/ 2791778 h 6857999"/>
              <a:gd name="connsiteX404" fmla="*/ 5661025 w 6696075"/>
              <a:gd name="connsiteY404" fmla="*/ 2789238 h 6857999"/>
              <a:gd name="connsiteX405" fmla="*/ 5655627 w 6696075"/>
              <a:gd name="connsiteY405" fmla="*/ 2787333 h 6857999"/>
              <a:gd name="connsiteX406" fmla="*/ 5650230 w 6696075"/>
              <a:gd name="connsiteY406" fmla="*/ 2786063 h 6857999"/>
              <a:gd name="connsiteX407" fmla="*/ 5647690 w 6696075"/>
              <a:gd name="connsiteY407" fmla="*/ 2785428 h 6857999"/>
              <a:gd name="connsiteX408" fmla="*/ 5644833 w 6696075"/>
              <a:gd name="connsiteY408" fmla="*/ 2785428 h 6857999"/>
              <a:gd name="connsiteX409" fmla="*/ 5642293 w 6696075"/>
              <a:gd name="connsiteY409" fmla="*/ 2785428 h 6857999"/>
              <a:gd name="connsiteX410" fmla="*/ 5639753 w 6696075"/>
              <a:gd name="connsiteY410" fmla="*/ 2785428 h 6857999"/>
              <a:gd name="connsiteX411" fmla="*/ 5636578 w 6696075"/>
              <a:gd name="connsiteY411" fmla="*/ 2786063 h 6857999"/>
              <a:gd name="connsiteX412" fmla="*/ 5634038 w 6696075"/>
              <a:gd name="connsiteY412" fmla="*/ 2786698 h 6857999"/>
              <a:gd name="connsiteX413" fmla="*/ 5631498 w 6696075"/>
              <a:gd name="connsiteY413" fmla="*/ 2787650 h 6857999"/>
              <a:gd name="connsiteX414" fmla="*/ 5628323 w 6696075"/>
              <a:gd name="connsiteY414" fmla="*/ 2788920 h 6857999"/>
              <a:gd name="connsiteX415" fmla="*/ 5625783 w 6696075"/>
              <a:gd name="connsiteY415" fmla="*/ 2790508 h 6857999"/>
              <a:gd name="connsiteX416" fmla="*/ 5622608 w 6696075"/>
              <a:gd name="connsiteY416" fmla="*/ 2792730 h 6857999"/>
              <a:gd name="connsiteX417" fmla="*/ 5620068 w 6696075"/>
              <a:gd name="connsiteY417" fmla="*/ 2795270 h 6857999"/>
              <a:gd name="connsiteX418" fmla="*/ 5617210 w 6696075"/>
              <a:gd name="connsiteY418" fmla="*/ 2797810 h 6857999"/>
              <a:gd name="connsiteX419" fmla="*/ 5614353 w 6696075"/>
              <a:gd name="connsiteY419" fmla="*/ 2800985 h 6857999"/>
              <a:gd name="connsiteX420" fmla="*/ 5611495 w 6696075"/>
              <a:gd name="connsiteY420" fmla="*/ 2804478 h 6857999"/>
              <a:gd name="connsiteX421" fmla="*/ 5612765 w 6696075"/>
              <a:gd name="connsiteY421" fmla="*/ 2806065 h 6857999"/>
              <a:gd name="connsiteX422" fmla="*/ 5613400 w 6696075"/>
              <a:gd name="connsiteY422" fmla="*/ 2808288 h 6857999"/>
              <a:gd name="connsiteX423" fmla="*/ 5613718 w 6696075"/>
              <a:gd name="connsiteY423" fmla="*/ 2809875 h 6857999"/>
              <a:gd name="connsiteX424" fmla="*/ 5613718 w 6696075"/>
              <a:gd name="connsiteY424" fmla="*/ 2811463 h 6857999"/>
              <a:gd name="connsiteX425" fmla="*/ 5613718 w 6696075"/>
              <a:gd name="connsiteY425" fmla="*/ 2813050 h 6857999"/>
              <a:gd name="connsiteX426" fmla="*/ 5613083 w 6696075"/>
              <a:gd name="connsiteY426" fmla="*/ 2814955 h 6857999"/>
              <a:gd name="connsiteX427" fmla="*/ 5612130 w 6696075"/>
              <a:gd name="connsiteY427" fmla="*/ 2816860 h 6857999"/>
              <a:gd name="connsiteX428" fmla="*/ 5610860 w 6696075"/>
              <a:gd name="connsiteY428" fmla="*/ 2818448 h 6857999"/>
              <a:gd name="connsiteX429" fmla="*/ 5613400 w 6696075"/>
              <a:gd name="connsiteY429" fmla="*/ 2824798 h 6857999"/>
              <a:gd name="connsiteX430" fmla="*/ 5614035 w 6696075"/>
              <a:gd name="connsiteY430" fmla="*/ 2827973 h 6857999"/>
              <a:gd name="connsiteX431" fmla="*/ 5614988 w 6696075"/>
              <a:gd name="connsiteY431" fmla="*/ 2831148 h 6857999"/>
              <a:gd name="connsiteX432" fmla="*/ 5615305 w 6696075"/>
              <a:gd name="connsiteY432" fmla="*/ 2834323 h 6857999"/>
              <a:gd name="connsiteX433" fmla="*/ 5615623 w 6696075"/>
              <a:gd name="connsiteY433" fmla="*/ 2837815 h 6857999"/>
              <a:gd name="connsiteX434" fmla="*/ 5615623 w 6696075"/>
              <a:gd name="connsiteY434" fmla="*/ 2843848 h 6857999"/>
              <a:gd name="connsiteX435" fmla="*/ 5614988 w 6696075"/>
              <a:gd name="connsiteY435" fmla="*/ 2850198 h 6857999"/>
              <a:gd name="connsiteX436" fmla="*/ 5613718 w 6696075"/>
              <a:gd name="connsiteY436" fmla="*/ 2856548 h 6857999"/>
              <a:gd name="connsiteX437" fmla="*/ 5611495 w 6696075"/>
              <a:gd name="connsiteY437" fmla="*/ 2862898 h 6857999"/>
              <a:gd name="connsiteX438" fmla="*/ 5608638 w 6696075"/>
              <a:gd name="connsiteY438" fmla="*/ 2868930 h 6857999"/>
              <a:gd name="connsiteX439" fmla="*/ 5607368 w 6696075"/>
              <a:gd name="connsiteY439" fmla="*/ 2874010 h 6857999"/>
              <a:gd name="connsiteX440" fmla="*/ 5605463 w 6696075"/>
              <a:gd name="connsiteY440" fmla="*/ 2878455 h 6857999"/>
              <a:gd name="connsiteX441" fmla="*/ 5603240 w 6696075"/>
              <a:gd name="connsiteY441" fmla="*/ 2882900 h 6857999"/>
              <a:gd name="connsiteX442" fmla="*/ 5600065 w 6696075"/>
              <a:gd name="connsiteY442" fmla="*/ 2886710 h 6857999"/>
              <a:gd name="connsiteX443" fmla="*/ 5597208 w 6696075"/>
              <a:gd name="connsiteY443" fmla="*/ 2890838 h 6857999"/>
              <a:gd name="connsiteX444" fmla="*/ 5593398 w 6696075"/>
              <a:gd name="connsiteY444" fmla="*/ 2894648 h 6857999"/>
              <a:gd name="connsiteX445" fmla="*/ 5586413 w 6696075"/>
              <a:gd name="connsiteY445" fmla="*/ 2902268 h 6857999"/>
              <a:gd name="connsiteX446" fmla="*/ 5583238 w 6696075"/>
              <a:gd name="connsiteY446" fmla="*/ 2906078 h 6857999"/>
              <a:gd name="connsiteX447" fmla="*/ 5579745 w 6696075"/>
              <a:gd name="connsiteY447" fmla="*/ 2909888 h 6857999"/>
              <a:gd name="connsiteX448" fmla="*/ 5577205 w 6696075"/>
              <a:gd name="connsiteY448" fmla="*/ 2914333 h 6857999"/>
              <a:gd name="connsiteX449" fmla="*/ 5574665 w 6696075"/>
              <a:gd name="connsiteY449" fmla="*/ 2918778 h 6857999"/>
              <a:gd name="connsiteX450" fmla="*/ 5572443 w 6696075"/>
              <a:gd name="connsiteY450" fmla="*/ 2922905 h 6857999"/>
              <a:gd name="connsiteX451" fmla="*/ 5571173 w 6696075"/>
              <a:gd name="connsiteY451" fmla="*/ 2927985 h 6857999"/>
              <a:gd name="connsiteX452" fmla="*/ 5570855 w 6696075"/>
              <a:gd name="connsiteY452" fmla="*/ 2930525 h 6857999"/>
              <a:gd name="connsiteX453" fmla="*/ 5570538 w 6696075"/>
              <a:gd name="connsiteY453" fmla="*/ 2933065 h 6857999"/>
              <a:gd name="connsiteX454" fmla="*/ 5570538 w 6696075"/>
              <a:gd name="connsiteY454" fmla="*/ 2935923 h 6857999"/>
              <a:gd name="connsiteX455" fmla="*/ 5570538 w 6696075"/>
              <a:gd name="connsiteY455" fmla="*/ 2938463 h 6857999"/>
              <a:gd name="connsiteX456" fmla="*/ 5579110 w 6696075"/>
              <a:gd name="connsiteY456" fmla="*/ 2942590 h 6857999"/>
              <a:gd name="connsiteX457" fmla="*/ 5586095 w 6696075"/>
              <a:gd name="connsiteY457" fmla="*/ 2946400 h 6857999"/>
              <a:gd name="connsiteX458" fmla="*/ 5588953 w 6696075"/>
              <a:gd name="connsiteY458" fmla="*/ 2948623 h 6857999"/>
              <a:gd name="connsiteX459" fmla="*/ 5591493 w 6696075"/>
              <a:gd name="connsiteY459" fmla="*/ 2950528 h 6857999"/>
              <a:gd name="connsiteX460" fmla="*/ 5593398 w 6696075"/>
              <a:gd name="connsiteY460" fmla="*/ 2952433 h 6857999"/>
              <a:gd name="connsiteX461" fmla="*/ 5595303 w 6696075"/>
              <a:gd name="connsiteY461" fmla="*/ 2954020 h 6857999"/>
              <a:gd name="connsiteX462" fmla="*/ 5596890 w 6696075"/>
              <a:gd name="connsiteY462" fmla="*/ 2956243 h 6857999"/>
              <a:gd name="connsiteX463" fmla="*/ 5597843 w 6696075"/>
              <a:gd name="connsiteY463" fmla="*/ 2958148 h 6857999"/>
              <a:gd name="connsiteX464" fmla="*/ 5598478 w 6696075"/>
              <a:gd name="connsiteY464" fmla="*/ 2960053 h 6857999"/>
              <a:gd name="connsiteX465" fmla="*/ 5599113 w 6696075"/>
              <a:gd name="connsiteY465" fmla="*/ 2962275 h 6857999"/>
              <a:gd name="connsiteX466" fmla="*/ 5599113 w 6696075"/>
              <a:gd name="connsiteY466" fmla="*/ 2963863 h 6857999"/>
              <a:gd name="connsiteX467" fmla="*/ 5599113 w 6696075"/>
              <a:gd name="connsiteY467" fmla="*/ 2965768 h 6857999"/>
              <a:gd name="connsiteX468" fmla="*/ 5598795 w 6696075"/>
              <a:gd name="connsiteY468" fmla="*/ 2967673 h 6857999"/>
              <a:gd name="connsiteX469" fmla="*/ 5598478 w 6696075"/>
              <a:gd name="connsiteY469" fmla="*/ 2969895 h 6857999"/>
              <a:gd name="connsiteX470" fmla="*/ 5596890 w 6696075"/>
              <a:gd name="connsiteY470" fmla="*/ 2973388 h 6857999"/>
              <a:gd name="connsiteX471" fmla="*/ 5594350 w 6696075"/>
              <a:gd name="connsiteY471" fmla="*/ 2977515 h 6857999"/>
              <a:gd name="connsiteX472" fmla="*/ 5591175 w 6696075"/>
              <a:gd name="connsiteY472" fmla="*/ 2981008 h 6857999"/>
              <a:gd name="connsiteX473" fmla="*/ 5587683 w 6696075"/>
              <a:gd name="connsiteY473" fmla="*/ 2985135 h 6857999"/>
              <a:gd name="connsiteX474" fmla="*/ 5583555 w 6696075"/>
              <a:gd name="connsiteY474" fmla="*/ 2988945 h 6857999"/>
              <a:gd name="connsiteX475" fmla="*/ 5579110 w 6696075"/>
              <a:gd name="connsiteY475" fmla="*/ 2992755 h 6857999"/>
              <a:gd name="connsiteX476" fmla="*/ 5569903 w 6696075"/>
              <a:gd name="connsiteY476" fmla="*/ 3000693 h 6857999"/>
              <a:gd name="connsiteX477" fmla="*/ 5559743 w 6696075"/>
              <a:gd name="connsiteY477" fmla="*/ 3009265 h 6857999"/>
              <a:gd name="connsiteX478" fmla="*/ 5549265 w 6696075"/>
              <a:gd name="connsiteY478" fmla="*/ 3017203 h 6857999"/>
              <a:gd name="connsiteX479" fmla="*/ 5539105 w 6696075"/>
              <a:gd name="connsiteY479" fmla="*/ 3024823 h 6857999"/>
              <a:gd name="connsiteX480" fmla="*/ 5528310 w 6696075"/>
              <a:gd name="connsiteY480" fmla="*/ 3031808 h 6857999"/>
              <a:gd name="connsiteX481" fmla="*/ 5517833 w 6696075"/>
              <a:gd name="connsiteY481" fmla="*/ 3038158 h 6857999"/>
              <a:gd name="connsiteX482" fmla="*/ 5507355 w 6696075"/>
              <a:gd name="connsiteY482" fmla="*/ 3044190 h 6857999"/>
              <a:gd name="connsiteX483" fmla="*/ 5496243 w 6696075"/>
              <a:gd name="connsiteY483" fmla="*/ 3049588 h 6857999"/>
              <a:gd name="connsiteX484" fmla="*/ 5485765 w 6696075"/>
              <a:gd name="connsiteY484" fmla="*/ 3054668 h 6857999"/>
              <a:gd name="connsiteX485" fmla="*/ 5474653 w 6696075"/>
              <a:gd name="connsiteY485" fmla="*/ 3059430 h 6857999"/>
              <a:gd name="connsiteX486" fmla="*/ 5463540 w 6696075"/>
              <a:gd name="connsiteY486" fmla="*/ 3063240 h 6857999"/>
              <a:gd name="connsiteX487" fmla="*/ 5452428 w 6696075"/>
              <a:gd name="connsiteY487" fmla="*/ 3067050 h 6857999"/>
              <a:gd name="connsiteX488" fmla="*/ 5441315 w 6696075"/>
              <a:gd name="connsiteY488" fmla="*/ 3070225 h 6857999"/>
              <a:gd name="connsiteX489" fmla="*/ 5429885 w 6696075"/>
              <a:gd name="connsiteY489" fmla="*/ 3073400 h 6857999"/>
              <a:gd name="connsiteX490" fmla="*/ 5418455 w 6696075"/>
              <a:gd name="connsiteY490" fmla="*/ 3075623 h 6857999"/>
              <a:gd name="connsiteX491" fmla="*/ 5407343 w 6696075"/>
              <a:gd name="connsiteY491" fmla="*/ 3077528 h 6857999"/>
              <a:gd name="connsiteX492" fmla="*/ 5395595 w 6696075"/>
              <a:gd name="connsiteY492" fmla="*/ 3079115 h 6857999"/>
              <a:gd name="connsiteX493" fmla="*/ 5384483 w 6696075"/>
              <a:gd name="connsiteY493" fmla="*/ 3080385 h 6857999"/>
              <a:gd name="connsiteX494" fmla="*/ 5372735 w 6696075"/>
              <a:gd name="connsiteY494" fmla="*/ 3081338 h 6857999"/>
              <a:gd name="connsiteX495" fmla="*/ 5360988 w 6696075"/>
              <a:gd name="connsiteY495" fmla="*/ 3081655 h 6857999"/>
              <a:gd name="connsiteX496" fmla="*/ 5349240 w 6696075"/>
              <a:gd name="connsiteY496" fmla="*/ 3081973 h 6857999"/>
              <a:gd name="connsiteX497" fmla="*/ 5337493 w 6696075"/>
              <a:gd name="connsiteY497" fmla="*/ 3081655 h 6857999"/>
              <a:gd name="connsiteX498" fmla="*/ 5325745 w 6696075"/>
              <a:gd name="connsiteY498" fmla="*/ 3081020 h 6857999"/>
              <a:gd name="connsiteX499" fmla="*/ 5313680 w 6696075"/>
              <a:gd name="connsiteY499" fmla="*/ 3080385 h 6857999"/>
              <a:gd name="connsiteX500" fmla="*/ 5301615 w 6696075"/>
              <a:gd name="connsiteY500" fmla="*/ 3078798 h 6857999"/>
              <a:gd name="connsiteX501" fmla="*/ 5289868 w 6696075"/>
              <a:gd name="connsiteY501" fmla="*/ 3077210 h 6857999"/>
              <a:gd name="connsiteX502" fmla="*/ 5277485 w 6696075"/>
              <a:gd name="connsiteY502" fmla="*/ 3075623 h 6857999"/>
              <a:gd name="connsiteX503" fmla="*/ 5265738 w 6696075"/>
              <a:gd name="connsiteY503" fmla="*/ 3073400 h 6857999"/>
              <a:gd name="connsiteX504" fmla="*/ 5253355 w 6696075"/>
              <a:gd name="connsiteY504" fmla="*/ 3070860 h 6857999"/>
              <a:gd name="connsiteX505" fmla="*/ 5240973 w 6696075"/>
              <a:gd name="connsiteY505" fmla="*/ 3068320 h 6857999"/>
              <a:gd name="connsiteX506" fmla="*/ 5228590 w 6696075"/>
              <a:gd name="connsiteY506" fmla="*/ 3065463 h 6857999"/>
              <a:gd name="connsiteX507" fmla="*/ 5216525 w 6696075"/>
              <a:gd name="connsiteY507" fmla="*/ 3061970 h 6857999"/>
              <a:gd name="connsiteX508" fmla="*/ 5204143 w 6696075"/>
              <a:gd name="connsiteY508" fmla="*/ 3058795 h 6857999"/>
              <a:gd name="connsiteX509" fmla="*/ 5204778 w 6696075"/>
              <a:gd name="connsiteY509" fmla="*/ 3096895 h 6857999"/>
              <a:gd name="connsiteX510" fmla="*/ 5332095 w 6696075"/>
              <a:gd name="connsiteY510" fmla="*/ 3217545 h 6857999"/>
              <a:gd name="connsiteX511" fmla="*/ 5342255 w 6696075"/>
              <a:gd name="connsiteY511" fmla="*/ 3228975 h 6857999"/>
              <a:gd name="connsiteX512" fmla="*/ 5352415 w 6696075"/>
              <a:gd name="connsiteY512" fmla="*/ 3239453 h 6857999"/>
              <a:gd name="connsiteX513" fmla="*/ 5363528 w 6696075"/>
              <a:gd name="connsiteY513" fmla="*/ 3250248 h 6857999"/>
              <a:gd name="connsiteX514" fmla="*/ 5374323 w 6696075"/>
              <a:gd name="connsiteY514" fmla="*/ 3260408 h 6857999"/>
              <a:gd name="connsiteX515" fmla="*/ 5396548 w 6696075"/>
              <a:gd name="connsiteY515" fmla="*/ 3281045 h 6857999"/>
              <a:gd name="connsiteX516" fmla="*/ 5418773 w 6696075"/>
              <a:gd name="connsiteY516" fmla="*/ 3301683 h 6857999"/>
              <a:gd name="connsiteX517" fmla="*/ 5429885 w 6696075"/>
              <a:gd name="connsiteY517" fmla="*/ 3311843 h 6857999"/>
              <a:gd name="connsiteX518" fmla="*/ 5440363 w 6696075"/>
              <a:gd name="connsiteY518" fmla="*/ 3322003 h 6857999"/>
              <a:gd name="connsiteX519" fmla="*/ 5451158 w 6696075"/>
              <a:gd name="connsiteY519" fmla="*/ 3333115 h 6857999"/>
              <a:gd name="connsiteX520" fmla="*/ 5461318 w 6696075"/>
              <a:gd name="connsiteY520" fmla="*/ 3343910 h 6857999"/>
              <a:gd name="connsiteX521" fmla="*/ 5471478 w 6696075"/>
              <a:gd name="connsiteY521" fmla="*/ 3355340 h 6857999"/>
              <a:gd name="connsiteX522" fmla="*/ 5480685 w 6696075"/>
              <a:gd name="connsiteY522" fmla="*/ 3367088 h 6857999"/>
              <a:gd name="connsiteX523" fmla="*/ 5489575 w 6696075"/>
              <a:gd name="connsiteY523" fmla="*/ 3378835 h 6857999"/>
              <a:gd name="connsiteX524" fmla="*/ 5494020 w 6696075"/>
              <a:gd name="connsiteY524" fmla="*/ 3385185 h 6857999"/>
              <a:gd name="connsiteX525" fmla="*/ 5497830 w 6696075"/>
              <a:gd name="connsiteY525" fmla="*/ 3391535 h 6857999"/>
              <a:gd name="connsiteX526" fmla="*/ 5501323 w 6696075"/>
              <a:gd name="connsiteY526" fmla="*/ 3393440 h 6857999"/>
              <a:gd name="connsiteX527" fmla="*/ 5503863 w 6696075"/>
              <a:gd name="connsiteY527" fmla="*/ 3395345 h 6857999"/>
              <a:gd name="connsiteX528" fmla="*/ 5506085 w 6696075"/>
              <a:gd name="connsiteY528" fmla="*/ 3397885 h 6857999"/>
              <a:gd name="connsiteX529" fmla="*/ 5508308 w 6696075"/>
              <a:gd name="connsiteY529" fmla="*/ 3400108 h 6857999"/>
              <a:gd name="connsiteX530" fmla="*/ 5509895 w 6696075"/>
              <a:gd name="connsiteY530" fmla="*/ 3402648 h 6857999"/>
              <a:gd name="connsiteX531" fmla="*/ 5511165 w 6696075"/>
              <a:gd name="connsiteY531" fmla="*/ 3405505 h 6857999"/>
              <a:gd name="connsiteX532" fmla="*/ 5512118 w 6696075"/>
              <a:gd name="connsiteY532" fmla="*/ 3408045 h 6857999"/>
              <a:gd name="connsiteX533" fmla="*/ 5512753 w 6696075"/>
              <a:gd name="connsiteY533" fmla="*/ 3411220 h 6857999"/>
              <a:gd name="connsiteX534" fmla="*/ 5513388 w 6696075"/>
              <a:gd name="connsiteY534" fmla="*/ 3414078 h 6857999"/>
              <a:gd name="connsiteX535" fmla="*/ 5513705 w 6696075"/>
              <a:gd name="connsiteY535" fmla="*/ 3416935 h 6857999"/>
              <a:gd name="connsiteX536" fmla="*/ 5514023 w 6696075"/>
              <a:gd name="connsiteY536" fmla="*/ 3422968 h 6857999"/>
              <a:gd name="connsiteX537" fmla="*/ 5514023 w 6696075"/>
              <a:gd name="connsiteY537" fmla="*/ 3429318 h 6857999"/>
              <a:gd name="connsiteX538" fmla="*/ 5513705 w 6696075"/>
              <a:gd name="connsiteY538" fmla="*/ 3435668 h 6857999"/>
              <a:gd name="connsiteX539" fmla="*/ 5513388 w 6696075"/>
              <a:gd name="connsiteY539" fmla="*/ 3442018 h 6857999"/>
              <a:gd name="connsiteX540" fmla="*/ 5513388 w 6696075"/>
              <a:gd name="connsiteY540" fmla="*/ 3448368 h 6857999"/>
              <a:gd name="connsiteX541" fmla="*/ 5514023 w 6696075"/>
              <a:gd name="connsiteY541" fmla="*/ 3454083 h 6857999"/>
              <a:gd name="connsiteX542" fmla="*/ 5514658 w 6696075"/>
              <a:gd name="connsiteY542" fmla="*/ 3457258 h 6857999"/>
              <a:gd name="connsiteX543" fmla="*/ 5515610 w 6696075"/>
              <a:gd name="connsiteY543" fmla="*/ 3459798 h 6857999"/>
              <a:gd name="connsiteX544" fmla="*/ 5516563 w 6696075"/>
              <a:gd name="connsiteY544" fmla="*/ 3462973 h 6857999"/>
              <a:gd name="connsiteX545" fmla="*/ 5517833 w 6696075"/>
              <a:gd name="connsiteY545" fmla="*/ 3465513 h 6857999"/>
              <a:gd name="connsiteX546" fmla="*/ 5519420 w 6696075"/>
              <a:gd name="connsiteY546" fmla="*/ 3467735 h 6857999"/>
              <a:gd name="connsiteX547" fmla="*/ 5521325 w 6696075"/>
              <a:gd name="connsiteY547" fmla="*/ 3470275 h 6857999"/>
              <a:gd name="connsiteX548" fmla="*/ 5524183 w 6696075"/>
              <a:gd name="connsiteY548" fmla="*/ 3472498 h 6857999"/>
              <a:gd name="connsiteX549" fmla="*/ 5526723 w 6696075"/>
              <a:gd name="connsiteY549" fmla="*/ 3474403 h 6857999"/>
              <a:gd name="connsiteX550" fmla="*/ 5530215 w 6696075"/>
              <a:gd name="connsiteY550" fmla="*/ 3476308 h 6857999"/>
              <a:gd name="connsiteX551" fmla="*/ 5533708 w 6696075"/>
              <a:gd name="connsiteY551" fmla="*/ 3478213 h 6857999"/>
              <a:gd name="connsiteX552" fmla="*/ 5538788 w 6696075"/>
              <a:gd name="connsiteY552" fmla="*/ 3478213 h 6857999"/>
              <a:gd name="connsiteX553" fmla="*/ 5543868 w 6696075"/>
              <a:gd name="connsiteY553" fmla="*/ 3478213 h 6857999"/>
              <a:gd name="connsiteX554" fmla="*/ 5553710 w 6696075"/>
              <a:gd name="connsiteY554" fmla="*/ 3477578 h 6857999"/>
              <a:gd name="connsiteX555" fmla="*/ 5563235 w 6696075"/>
              <a:gd name="connsiteY555" fmla="*/ 3476625 h 6857999"/>
              <a:gd name="connsiteX556" fmla="*/ 5568315 w 6696075"/>
              <a:gd name="connsiteY556" fmla="*/ 3476625 h 6857999"/>
              <a:gd name="connsiteX557" fmla="*/ 5573395 w 6696075"/>
              <a:gd name="connsiteY557" fmla="*/ 3476625 h 6857999"/>
              <a:gd name="connsiteX558" fmla="*/ 5577840 w 6696075"/>
              <a:gd name="connsiteY558" fmla="*/ 3477260 h 6857999"/>
              <a:gd name="connsiteX559" fmla="*/ 5582920 w 6696075"/>
              <a:gd name="connsiteY559" fmla="*/ 3477895 h 6857999"/>
              <a:gd name="connsiteX560" fmla="*/ 5587683 w 6696075"/>
              <a:gd name="connsiteY560" fmla="*/ 3479165 h 6857999"/>
              <a:gd name="connsiteX561" fmla="*/ 5591810 w 6696075"/>
              <a:gd name="connsiteY561" fmla="*/ 3480753 h 6857999"/>
              <a:gd name="connsiteX562" fmla="*/ 5596573 w 6696075"/>
              <a:gd name="connsiteY562" fmla="*/ 3482658 h 6857999"/>
              <a:gd name="connsiteX563" fmla="*/ 5600700 w 6696075"/>
              <a:gd name="connsiteY563" fmla="*/ 3485833 h 6857999"/>
              <a:gd name="connsiteX564" fmla="*/ 5604828 w 6696075"/>
              <a:gd name="connsiteY564" fmla="*/ 3489325 h 6857999"/>
              <a:gd name="connsiteX565" fmla="*/ 5608638 w 6696075"/>
              <a:gd name="connsiteY565" fmla="*/ 3493770 h 6857999"/>
              <a:gd name="connsiteX566" fmla="*/ 5620068 w 6696075"/>
              <a:gd name="connsiteY566" fmla="*/ 3507105 h 6857999"/>
              <a:gd name="connsiteX567" fmla="*/ 5631498 w 6696075"/>
              <a:gd name="connsiteY567" fmla="*/ 3519805 h 6857999"/>
              <a:gd name="connsiteX568" fmla="*/ 5643245 w 6696075"/>
              <a:gd name="connsiteY568" fmla="*/ 3532505 h 6857999"/>
              <a:gd name="connsiteX569" fmla="*/ 5655627 w 6696075"/>
              <a:gd name="connsiteY569" fmla="*/ 3545205 h 6857999"/>
              <a:gd name="connsiteX570" fmla="*/ 5680393 w 6696075"/>
              <a:gd name="connsiteY570" fmla="*/ 3569653 h 6857999"/>
              <a:gd name="connsiteX571" fmla="*/ 5705475 w 6696075"/>
              <a:gd name="connsiteY571" fmla="*/ 3594100 h 6857999"/>
              <a:gd name="connsiteX572" fmla="*/ 5717540 w 6696075"/>
              <a:gd name="connsiteY572" fmla="*/ 3606483 h 6857999"/>
              <a:gd name="connsiteX573" fmla="*/ 5729605 w 6696075"/>
              <a:gd name="connsiteY573" fmla="*/ 3619183 h 6857999"/>
              <a:gd name="connsiteX574" fmla="*/ 5741353 w 6696075"/>
              <a:gd name="connsiteY574" fmla="*/ 3632200 h 6857999"/>
              <a:gd name="connsiteX575" fmla="*/ 5752147 w 6696075"/>
              <a:gd name="connsiteY575" fmla="*/ 3645218 h 6857999"/>
              <a:gd name="connsiteX576" fmla="*/ 5763260 w 6696075"/>
              <a:gd name="connsiteY576" fmla="*/ 3658870 h 6857999"/>
              <a:gd name="connsiteX577" fmla="*/ 5768023 w 6696075"/>
              <a:gd name="connsiteY577" fmla="*/ 3665855 h 6857999"/>
              <a:gd name="connsiteX578" fmla="*/ 5773103 w 6696075"/>
              <a:gd name="connsiteY578" fmla="*/ 3672840 h 6857999"/>
              <a:gd name="connsiteX579" fmla="*/ 5778183 w 6696075"/>
              <a:gd name="connsiteY579" fmla="*/ 3680143 h 6857999"/>
              <a:gd name="connsiteX580" fmla="*/ 5782627 w 6696075"/>
              <a:gd name="connsiteY580" fmla="*/ 3687445 h 6857999"/>
              <a:gd name="connsiteX581" fmla="*/ 5787073 w 6696075"/>
              <a:gd name="connsiteY581" fmla="*/ 3695065 h 6857999"/>
              <a:gd name="connsiteX582" fmla="*/ 5791200 w 6696075"/>
              <a:gd name="connsiteY582" fmla="*/ 3702685 h 6857999"/>
              <a:gd name="connsiteX583" fmla="*/ 5798503 w 6696075"/>
              <a:gd name="connsiteY583" fmla="*/ 3710940 h 6857999"/>
              <a:gd name="connsiteX584" fmla="*/ 5805805 w 6696075"/>
              <a:gd name="connsiteY584" fmla="*/ 3718878 h 6857999"/>
              <a:gd name="connsiteX585" fmla="*/ 5813425 w 6696075"/>
              <a:gd name="connsiteY585" fmla="*/ 3726815 h 6857999"/>
              <a:gd name="connsiteX586" fmla="*/ 5817553 w 6696075"/>
              <a:gd name="connsiteY586" fmla="*/ 3730943 h 6857999"/>
              <a:gd name="connsiteX587" fmla="*/ 5821997 w 6696075"/>
              <a:gd name="connsiteY587" fmla="*/ 3734118 h 6857999"/>
              <a:gd name="connsiteX588" fmla="*/ 5832475 w 6696075"/>
              <a:gd name="connsiteY588" fmla="*/ 3743325 h 6857999"/>
              <a:gd name="connsiteX589" fmla="*/ 5842635 w 6696075"/>
              <a:gd name="connsiteY589" fmla="*/ 3751898 h 6857999"/>
              <a:gd name="connsiteX590" fmla="*/ 5852795 w 6696075"/>
              <a:gd name="connsiteY590" fmla="*/ 3760788 h 6857999"/>
              <a:gd name="connsiteX591" fmla="*/ 5862320 w 6696075"/>
              <a:gd name="connsiteY591" fmla="*/ 3769995 h 6857999"/>
              <a:gd name="connsiteX592" fmla="*/ 5871527 w 6696075"/>
              <a:gd name="connsiteY592" fmla="*/ 3779203 h 6857999"/>
              <a:gd name="connsiteX593" fmla="*/ 5880417 w 6696075"/>
              <a:gd name="connsiteY593" fmla="*/ 3788728 h 6857999"/>
              <a:gd name="connsiteX594" fmla="*/ 5888673 w 6696075"/>
              <a:gd name="connsiteY594" fmla="*/ 3797935 h 6857999"/>
              <a:gd name="connsiteX595" fmla="*/ 5896610 w 6696075"/>
              <a:gd name="connsiteY595" fmla="*/ 3807460 h 6857999"/>
              <a:gd name="connsiteX596" fmla="*/ 5904230 w 6696075"/>
              <a:gd name="connsiteY596" fmla="*/ 3817620 h 6857999"/>
              <a:gd name="connsiteX597" fmla="*/ 5911215 w 6696075"/>
              <a:gd name="connsiteY597" fmla="*/ 3827463 h 6857999"/>
              <a:gd name="connsiteX598" fmla="*/ 5917883 w 6696075"/>
              <a:gd name="connsiteY598" fmla="*/ 3837623 h 6857999"/>
              <a:gd name="connsiteX599" fmla="*/ 5924233 w 6696075"/>
              <a:gd name="connsiteY599" fmla="*/ 3847783 h 6857999"/>
              <a:gd name="connsiteX600" fmla="*/ 5929947 w 6696075"/>
              <a:gd name="connsiteY600" fmla="*/ 3857943 h 6857999"/>
              <a:gd name="connsiteX601" fmla="*/ 5935345 w 6696075"/>
              <a:gd name="connsiteY601" fmla="*/ 3868738 h 6857999"/>
              <a:gd name="connsiteX602" fmla="*/ 5940425 w 6696075"/>
              <a:gd name="connsiteY602" fmla="*/ 3879215 h 6857999"/>
              <a:gd name="connsiteX603" fmla="*/ 5944870 w 6696075"/>
              <a:gd name="connsiteY603" fmla="*/ 3890328 h 6857999"/>
              <a:gd name="connsiteX604" fmla="*/ 5948997 w 6696075"/>
              <a:gd name="connsiteY604" fmla="*/ 3901123 h 6857999"/>
              <a:gd name="connsiteX605" fmla="*/ 5952490 w 6696075"/>
              <a:gd name="connsiteY605" fmla="*/ 3912235 h 6857999"/>
              <a:gd name="connsiteX606" fmla="*/ 5955983 w 6696075"/>
              <a:gd name="connsiteY606" fmla="*/ 3923348 h 6857999"/>
              <a:gd name="connsiteX607" fmla="*/ 5958523 w 6696075"/>
              <a:gd name="connsiteY607" fmla="*/ 3934778 h 6857999"/>
              <a:gd name="connsiteX608" fmla="*/ 5961063 w 6696075"/>
              <a:gd name="connsiteY608" fmla="*/ 3946208 h 6857999"/>
              <a:gd name="connsiteX609" fmla="*/ 5962967 w 6696075"/>
              <a:gd name="connsiteY609" fmla="*/ 3958273 h 6857999"/>
              <a:gd name="connsiteX610" fmla="*/ 5964237 w 6696075"/>
              <a:gd name="connsiteY610" fmla="*/ 3970020 h 6857999"/>
              <a:gd name="connsiteX611" fmla="*/ 5965190 w 6696075"/>
              <a:gd name="connsiteY611" fmla="*/ 3982085 h 6857999"/>
              <a:gd name="connsiteX612" fmla="*/ 5965507 w 6696075"/>
              <a:gd name="connsiteY612" fmla="*/ 3994150 h 6857999"/>
              <a:gd name="connsiteX613" fmla="*/ 5965507 w 6696075"/>
              <a:gd name="connsiteY613" fmla="*/ 4006850 h 6857999"/>
              <a:gd name="connsiteX614" fmla="*/ 5965190 w 6696075"/>
              <a:gd name="connsiteY614" fmla="*/ 4018915 h 6857999"/>
              <a:gd name="connsiteX615" fmla="*/ 5964237 w 6696075"/>
              <a:gd name="connsiteY615" fmla="*/ 4031933 h 6857999"/>
              <a:gd name="connsiteX616" fmla="*/ 5962967 w 6696075"/>
              <a:gd name="connsiteY616" fmla="*/ 4044633 h 6857999"/>
              <a:gd name="connsiteX617" fmla="*/ 5961063 w 6696075"/>
              <a:gd name="connsiteY617" fmla="*/ 4057650 h 6857999"/>
              <a:gd name="connsiteX618" fmla="*/ 5958523 w 6696075"/>
              <a:gd name="connsiteY618" fmla="*/ 4070668 h 6857999"/>
              <a:gd name="connsiteX619" fmla="*/ 5955665 w 6696075"/>
              <a:gd name="connsiteY619" fmla="*/ 4084320 h 6857999"/>
              <a:gd name="connsiteX620" fmla="*/ 5955983 w 6696075"/>
              <a:gd name="connsiteY620" fmla="*/ 4135438 h 6857999"/>
              <a:gd name="connsiteX621" fmla="*/ 5955347 w 6696075"/>
              <a:gd name="connsiteY621" fmla="*/ 4139248 h 6857999"/>
              <a:gd name="connsiteX622" fmla="*/ 5954077 w 6696075"/>
              <a:gd name="connsiteY622" fmla="*/ 4143058 h 6857999"/>
              <a:gd name="connsiteX623" fmla="*/ 5952173 w 6696075"/>
              <a:gd name="connsiteY623" fmla="*/ 4146868 h 6857999"/>
              <a:gd name="connsiteX624" fmla="*/ 5950585 w 6696075"/>
              <a:gd name="connsiteY624" fmla="*/ 4150360 h 6857999"/>
              <a:gd name="connsiteX625" fmla="*/ 5948680 w 6696075"/>
              <a:gd name="connsiteY625" fmla="*/ 4154170 h 6857999"/>
              <a:gd name="connsiteX626" fmla="*/ 5946457 w 6696075"/>
              <a:gd name="connsiteY626" fmla="*/ 4157345 h 6857999"/>
              <a:gd name="connsiteX627" fmla="*/ 5941377 w 6696075"/>
              <a:gd name="connsiteY627" fmla="*/ 4164330 h 6857999"/>
              <a:gd name="connsiteX628" fmla="*/ 5935663 w 6696075"/>
              <a:gd name="connsiteY628" fmla="*/ 4170998 h 6857999"/>
              <a:gd name="connsiteX629" fmla="*/ 5929947 w 6696075"/>
              <a:gd name="connsiteY629" fmla="*/ 4177665 h 6857999"/>
              <a:gd name="connsiteX630" fmla="*/ 5924550 w 6696075"/>
              <a:gd name="connsiteY630" fmla="*/ 4184333 h 6857999"/>
              <a:gd name="connsiteX631" fmla="*/ 5918835 w 6696075"/>
              <a:gd name="connsiteY631" fmla="*/ 4191318 h 6857999"/>
              <a:gd name="connsiteX632" fmla="*/ 5914073 w 6696075"/>
              <a:gd name="connsiteY632" fmla="*/ 4197668 h 6857999"/>
              <a:gd name="connsiteX633" fmla="*/ 5911850 w 6696075"/>
              <a:gd name="connsiteY633" fmla="*/ 4201478 h 6857999"/>
              <a:gd name="connsiteX634" fmla="*/ 5909945 w 6696075"/>
              <a:gd name="connsiteY634" fmla="*/ 4204970 h 6857999"/>
              <a:gd name="connsiteX635" fmla="*/ 5908040 w 6696075"/>
              <a:gd name="connsiteY635" fmla="*/ 4208780 h 6857999"/>
              <a:gd name="connsiteX636" fmla="*/ 5906770 w 6696075"/>
              <a:gd name="connsiteY636" fmla="*/ 4212273 h 6857999"/>
              <a:gd name="connsiteX637" fmla="*/ 5905817 w 6696075"/>
              <a:gd name="connsiteY637" fmla="*/ 4216400 h 6857999"/>
              <a:gd name="connsiteX638" fmla="*/ 5905183 w 6696075"/>
              <a:gd name="connsiteY638" fmla="*/ 4220528 h 6857999"/>
              <a:gd name="connsiteX639" fmla="*/ 5904865 w 6696075"/>
              <a:gd name="connsiteY639" fmla="*/ 4224338 h 6857999"/>
              <a:gd name="connsiteX640" fmla="*/ 5904865 w 6696075"/>
              <a:gd name="connsiteY640" fmla="*/ 4228783 h 6857999"/>
              <a:gd name="connsiteX641" fmla="*/ 5905500 w 6696075"/>
              <a:gd name="connsiteY641" fmla="*/ 4232910 h 6857999"/>
              <a:gd name="connsiteX642" fmla="*/ 5906770 w 6696075"/>
              <a:gd name="connsiteY642" fmla="*/ 4237673 h 6857999"/>
              <a:gd name="connsiteX643" fmla="*/ 5908040 w 6696075"/>
              <a:gd name="connsiteY643" fmla="*/ 4242435 h 6857999"/>
              <a:gd name="connsiteX644" fmla="*/ 5910580 w 6696075"/>
              <a:gd name="connsiteY644" fmla="*/ 4246880 h 6857999"/>
              <a:gd name="connsiteX645" fmla="*/ 5913120 w 6696075"/>
              <a:gd name="connsiteY645" fmla="*/ 4251960 h 6857999"/>
              <a:gd name="connsiteX646" fmla="*/ 5916295 w 6696075"/>
              <a:gd name="connsiteY646" fmla="*/ 4257358 h 6857999"/>
              <a:gd name="connsiteX647" fmla="*/ 5916295 w 6696075"/>
              <a:gd name="connsiteY647" fmla="*/ 4258310 h 6857999"/>
              <a:gd name="connsiteX648" fmla="*/ 5915343 w 6696075"/>
              <a:gd name="connsiteY648" fmla="*/ 4259580 h 6857999"/>
              <a:gd name="connsiteX649" fmla="*/ 5912485 w 6696075"/>
              <a:gd name="connsiteY649" fmla="*/ 4263390 h 6857999"/>
              <a:gd name="connsiteX650" fmla="*/ 5908993 w 6696075"/>
              <a:gd name="connsiteY650" fmla="*/ 4266883 h 6857999"/>
              <a:gd name="connsiteX651" fmla="*/ 5907405 w 6696075"/>
              <a:gd name="connsiteY651" fmla="*/ 4267835 h 6857999"/>
              <a:gd name="connsiteX652" fmla="*/ 5906453 w 6696075"/>
              <a:gd name="connsiteY652" fmla="*/ 4268153 h 6857999"/>
              <a:gd name="connsiteX653" fmla="*/ 5896927 w 6696075"/>
              <a:gd name="connsiteY653" fmla="*/ 4265613 h 6857999"/>
              <a:gd name="connsiteX654" fmla="*/ 5888037 w 6696075"/>
              <a:gd name="connsiteY654" fmla="*/ 4263708 h 6857999"/>
              <a:gd name="connsiteX655" fmla="*/ 5883910 w 6696075"/>
              <a:gd name="connsiteY655" fmla="*/ 4263073 h 6857999"/>
              <a:gd name="connsiteX656" fmla="*/ 5879783 w 6696075"/>
              <a:gd name="connsiteY656" fmla="*/ 4262755 h 6857999"/>
              <a:gd name="connsiteX657" fmla="*/ 5876290 w 6696075"/>
              <a:gd name="connsiteY657" fmla="*/ 4262755 h 6857999"/>
              <a:gd name="connsiteX658" fmla="*/ 5872480 w 6696075"/>
              <a:gd name="connsiteY658" fmla="*/ 4263073 h 6857999"/>
              <a:gd name="connsiteX659" fmla="*/ 5869305 w 6696075"/>
              <a:gd name="connsiteY659" fmla="*/ 4263390 h 6857999"/>
              <a:gd name="connsiteX660" fmla="*/ 5866130 w 6696075"/>
              <a:gd name="connsiteY660" fmla="*/ 4263708 h 6857999"/>
              <a:gd name="connsiteX661" fmla="*/ 5862955 w 6696075"/>
              <a:gd name="connsiteY661" fmla="*/ 4264978 h 6857999"/>
              <a:gd name="connsiteX662" fmla="*/ 5860097 w 6696075"/>
              <a:gd name="connsiteY662" fmla="*/ 4265930 h 6857999"/>
              <a:gd name="connsiteX663" fmla="*/ 5857240 w 6696075"/>
              <a:gd name="connsiteY663" fmla="*/ 4266883 h 6857999"/>
              <a:gd name="connsiteX664" fmla="*/ 5855017 w 6696075"/>
              <a:gd name="connsiteY664" fmla="*/ 4268470 h 6857999"/>
              <a:gd name="connsiteX665" fmla="*/ 5852477 w 6696075"/>
              <a:gd name="connsiteY665" fmla="*/ 4269740 h 6857999"/>
              <a:gd name="connsiteX666" fmla="*/ 5850255 w 6696075"/>
              <a:gd name="connsiteY666" fmla="*/ 4271963 h 6857999"/>
              <a:gd name="connsiteX667" fmla="*/ 5848350 w 6696075"/>
              <a:gd name="connsiteY667" fmla="*/ 4273868 h 6857999"/>
              <a:gd name="connsiteX668" fmla="*/ 5846445 w 6696075"/>
              <a:gd name="connsiteY668" fmla="*/ 4275773 h 6857999"/>
              <a:gd name="connsiteX669" fmla="*/ 5844857 w 6696075"/>
              <a:gd name="connsiteY669" fmla="*/ 4277995 h 6857999"/>
              <a:gd name="connsiteX670" fmla="*/ 5842953 w 6696075"/>
              <a:gd name="connsiteY670" fmla="*/ 4280535 h 6857999"/>
              <a:gd name="connsiteX671" fmla="*/ 5840095 w 6696075"/>
              <a:gd name="connsiteY671" fmla="*/ 4285933 h 6857999"/>
              <a:gd name="connsiteX672" fmla="*/ 5837873 w 6696075"/>
              <a:gd name="connsiteY672" fmla="*/ 4291965 h 6857999"/>
              <a:gd name="connsiteX673" fmla="*/ 5835650 w 6696075"/>
              <a:gd name="connsiteY673" fmla="*/ 4298950 h 6857999"/>
              <a:gd name="connsiteX674" fmla="*/ 5834380 w 6696075"/>
              <a:gd name="connsiteY674" fmla="*/ 4306253 h 6857999"/>
              <a:gd name="connsiteX675" fmla="*/ 5833427 w 6696075"/>
              <a:gd name="connsiteY675" fmla="*/ 4314190 h 6857999"/>
              <a:gd name="connsiteX676" fmla="*/ 5832793 w 6696075"/>
              <a:gd name="connsiteY676" fmla="*/ 4322445 h 6857999"/>
              <a:gd name="connsiteX677" fmla="*/ 5831840 w 6696075"/>
              <a:gd name="connsiteY677" fmla="*/ 4322763 h 6857999"/>
              <a:gd name="connsiteX678" fmla="*/ 5828347 w 6696075"/>
              <a:gd name="connsiteY678" fmla="*/ 4323398 h 6857999"/>
              <a:gd name="connsiteX679" fmla="*/ 5817553 w 6696075"/>
              <a:gd name="connsiteY679" fmla="*/ 4324033 h 6857999"/>
              <a:gd name="connsiteX680" fmla="*/ 5790883 w 6696075"/>
              <a:gd name="connsiteY680" fmla="*/ 4324668 h 6857999"/>
              <a:gd name="connsiteX681" fmla="*/ 5784215 w 6696075"/>
              <a:gd name="connsiteY681" fmla="*/ 4324033 h 6857999"/>
              <a:gd name="connsiteX682" fmla="*/ 5777230 w 6696075"/>
              <a:gd name="connsiteY682" fmla="*/ 4323715 h 6857999"/>
              <a:gd name="connsiteX683" fmla="*/ 5770563 w 6696075"/>
              <a:gd name="connsiteY683" fmla="*/ 4323715 h 6857999"/>
              <a:gd name="connsiteX684" fmla="*/ 5763577 w 6696075"/>
              <a:gd name="connsiteY684" fmla="*/ 4324033 h 6857999"/>
              <a:gd name="connsiteX685" fmla="*/ 5749290 w 6696075"/>
              <a:gd name="connsiteY685" fmla="*/ 4324985 h 6857999"/>
              <a:gd name="connsiteX686" fmla="*/ 5735320 w 6696075"/>
              <a:gd name="connsiteY686" fmla="*/ 4326573 h 6857999"/>
              <a:gd name="connsiteX687" fmla="*/ 5721350 w 6696075"/>
              <a:gd name="connsiteY687" fmla="*/ 4328478 h 6857999"/>
              <a:gd name="connsiteX688" fmla="*/ 5707063 w 6696075"/>
              <a:gd name="connsiteY688" fmla="*/ 4330700 h 6857999"/>
              <a:gd name="connsiteX689" fmla="*/ 5693093 w 6696075"/>
              <a:gd name="connsiteY689" fmla="*/ 4332923 h 6857999"/>
              <a:gd name="connsiteX690" fmla="*/ 5679123 w 6696075"/>
              <a:gd name="connsiteY690" fmla="*/ 4334510 h 6857999"/>
              <a:gd name="connsiteX691" fmla="*/ 5664835 w 6696075"/>
              <a:gd name="connsiteY691" fmla="*/ 4335780 h 6857999"/>
              <a:gd name="connsiteX692" fmla="*/ 5657850 w 6696075"/>
              <a:gd name="connsiteY692" fmla="*/ 4336098 h 6857999"/>
              <a:gd name="connsiteX693" fmla="*/ 5650865 w 6696075"/>
              <a:gd name="connsiteY693" fmla="*/ 4336415 h 6857999"/>
              <a:gd name="connsiteX694" fmla="*/ 5643880 w 6696075"/>
              <a:gd name="connsiteY694" fmla="*/ 4336415 h 6857999"/>
              <a:gd name="connsiteX695" fmla="*/ 5636895 w 6696075"/>
              <a:gd name="connsiteY695" fmla="*/ 4336098 h 6857999"/>
              <a:gd name="connsiteX696" fmla="*/ 5630228 w 6696075"/>
              <a:gd name="connsiteY696" fmla="*/ 4335463 h 6857999"/>
              <a:gd name="connsiteX697" fmla="*/ 5623243 w 6696075"/>
              <a:gd name="connsiteY697" fmla="*/ 4334510 h 6857999"/>
              <a:gd name="connsiteX698" fmla="*/ 5616258 w 6696075"/>
              <a:gd name="connsiteY698" fmla="*/ 4333240 h 6857999"/>
              <a:gd name="connsiteX699" fmla="*/ 5609590 w 6696075"/>
              <a:gd name="connsiteY699" fmla="*/ 4331653 h 6857999"/>
              <a:gd name="connsiteX700" fmla="*/ 5602923 w 6696075"/>
              <a:gd name="connsiteY700" fmla="*/ 4329113 h 6857999"/>
              <a:gd name="connsiteX701" fmla="*/ 5595938 w 6696075"/>
              <a:gd name="connsiteY701" fmla="*/ 4326890 h 6857999"/>
              <a:gd name="connsiteX702" fmla="*/ 5589270 w 6696075"/>
              <a:gd name="connsiteY702" fmla="*/ 4324033 h 6857999"/>
              <a:gd name="connsiteX703" fmla="*/ 5582285 w 6696075"/>
              <a:gd name="connsiteY703" fmla="*/ 4320223 h 6857999"/>
              <a:gd name="connsiteX704" fmla="*/ 5575618 w 6696075"/>
              <a:gd name="connsiteY704" fmla="*/ 4316413 h 6857999"/>
              <a:gd name="connsiteX705" fmla="*/ 5568950 w 6696075"/>
              <a:gd name="connsiteY705" fmla="*/ 4311968 h 6857999"/>
              <a:gd name="connsiteX706" fmla="*/ 5498783 w 6696075"/>
              <a:gd name="connsiteY706" fmla="*/ 4295775 h 6857999"/>
              <a:gd name="connsiteX707" fmla="*/ 5496878 w 6696075"/>
              <a:gd name="connsiteY707" fmla="*/ 4299903 h 6857999"/>
              <a:gd name="connsiteX708" fmla="*/ 5494973 w 6696075"/>
              <a:gd name="connsiteY708" fmla="*/ 4304030 h 6857999"/>
              <a:gd name="connsiteX709" fmla="*/ 5493068 w 6696075"/>
              <a:gd name="connsiteY709" fmla="*/ 4307523 h 6857999"/>
              <a:gd name="connsiteX710" fmla="*/ 5490210 w 6696075"/>
              <a:gd name="connsiteY710" fmla="*/ 4311015 h 6857999"/>
              <a:gd name="connsiteX711" fmla="*/ 5487988 w 6696075"/>
              <a:gd name="connsiteY711" fmla="*/ 4313873 h 6857999"/>
              <a:gd name="connsiteX712" fmla="*/ 5485130 w 6696075"/>
              <a:gd name="connsiteY712" fmla="*/ 4316730 h 6857999"/>
              <a:gd name="connsiteX713" fmla="*/ 5482273 w 6696075"/>
              <a:gd name="connsiteY713" fmla="*/ 4318635 h 6857999"/>
              <a:gd name="connsiteX714" fmla="*/ 5479098 w 6696075"/>
              <a:gd name="connsiteY714" fmla="*/ 4320223 h 6857999"/>
              <a:gd name="connsiteX715" fmla="*/ 5475923 w 6696075"/>
              <a:gd name="connsiteY715" fmla="*/ 4321493 h 6857999"/>
              <a:gd name="connsiteX716" fmla="*/ 5472748 w 6696075"/>
              <a:gd name="connsiteY716" fmla="*/ 4322128 h 6857999"/>
              <a:gd name="connsiteX717" fmla="*/ 5469255 w 6696075"/>
              <a:gd name="connsiteY717" fmla="*/ 4322445 h 6857999"/>
              <a:gd name="connsiteX718" fmla="*/ 5465763 w 6696075"/>
              <a:gd name="connsiteY718" fmla="*/ 4322128 h 6857999"/>
              <a:gd name="connsiteX719" fmla="*/ 5461953 w 6696075"/>
              <a:gd name="connsiteY719" fmla="*/ 4321175 h 6857999"/>
              <a:gd name="connsiteX720" fmla="*/ 5458460 w 6696075"/>
              <a:gd name="connsiteY720" fmla="*/ 4319588 h 6857999"/>
              <a:gd name="connsiteX721" fmla="*/ 5454333 w 6696075"/>
              <a:gd name="connsiteY721" fmla="*/ 4317365 h 6857999"/>
              <a:gd name="connsiteX722" fmla="*/ 5450840 w 6696075"/>
              <a:gd name="connsiteY722" fmla="*/ 4314190 h 6857999"/>
              <a:gd name="connsiteX723" fmla="*/ 5436553 w 6696075"/>
              <a:gd name="connsiteY723" fmla="*/ 4302443 h 6857999"/>
              <a:gd name="connsiteX724" fmla="*/ 5421948 w 6696075"/>
              <a:gd name="connsiteY724" fmla="*/ 4290378 h 6857999"/>
              <a:gd name="connsiteX725" fmla="*/ 5392738 w 6696075"/>
              <a:gd name="connsiteY725" fmla="*/ 4266883 h 6857999"/>
              <a:gd name="connsiteX726" fmla="*/ 5363210 w 6696075"/>
              <a:gd name="connsiteY726" fmla="*/ 4243705 h 6857999"/>
              <a:gd name="connsiteX727" fmla="*/ 5334000 w 6696075"/>
              <a:gd name="connsiteY727" fmla="*/ 4220210 h 6857999"/>
              <a:gd name="connsiteX728" fmla="*/ 5319713 w 6696075"/>
              <a:gd name="connsiteY728" fmla="*/ 4208145 h 6857999"/>
              <a:gd name="connsiteX729" fmla="*/ 5305108 w 6696075"/>
              <a:gd name="connsiteY729" fmla="*/ 4196080 h 6857999"/>
              <a:gd name="connsiteX730" fmla="*/ 5291138 w 6696075"/>
              <a:gd name="connsiteY730" fmla="*/ 4184015 h 6857999"/>
              <a:gd name="connsiteX731" fmla="*/ 5277168 w 6696075"/>
              <a:gd name="connsiteY731" fmla="*/ 4171315 h 6857999"/>
              <a:gd name="connsiteX732" fmla="*/ 5263515 w 6696075"/>
              <a:gd name="connsiteY732" fmla="*/ 4158615 h 6857999"/>
              <a:gd name="connsiteX733" fmla="*/ 5250498 w 6696075"/>
              <a:gd name="connsiteY733" fmla="*/ 4145280 h 6857999"/>
              <a:gd name="connsiteX734" fmla="*/ 5237798 w 6696075"/>
              <a:gd name="connsiteY734" fmla="*/ 4131945 h 6857999"/>
              <a:gd name="connsiteX735" fmla="*/ 5225415 w 6696075"/>
              <a:gd name="connsiteY735" fmla="*/ 4117975 h 6857999"/>
              <a:gd name="connsiteX736" fmla="*/ 5215255 w 6696075"/>
              <a:gd name="connsiteY736" fmla="*/ 4108768 h 6857999"/>
              <a:gd name="connsiteX737" fmla="*/ 5204778 w 6696075"/>
              <a:gd name="connsiteY737" fmla="*/ 4100195 h 6857999"/>
              <a:gd name="connsiteX738" fmla="*/ 5193983 w 6696075"/>
              <a:gd name="connsiteY738" fmla="*/ 4092258 h 6857999"/>
              <a:gd name="connsiteX739" fmla="*/ 5182870 w 6696075"/>
              <a:gd name="connsiteY739" fmla="*/ 4084320 h 6857999"/>
              <a:gd name="connsiteX740" fmla="*/ 5160645 w 6696075"/>
              <a:gd name="connsiteY740" fmla="*/ 4069080 h 6857999"/>
              <a:gd name="connsiteX741" fmla="*/ 5138103 w 6696075"/>
              <a:gd name="connsiteY741" fmla="*/ 4053840 h 6857999"/>
              <a:gd name="connsiteX742" fmla="*/ 5127308 w 6696075"/>
              <a:gd name="connsiteY742" fmla="*/ 4046220 h 6857999"/>
              <a:gd name="connsiteX743" fmla="*/ 5115878 w 6696075"/>
              <a:gd name="connsiteY743" fmla="*/ 4038283 h 6857999"/>
              <a:gd name="connsiteX744" fmla="*/ 5105400 w 6696075"/>
              <a:gd name="connsiteY744" fmla="*/ 4030028 h 6857999"/>
              <a:gd name="connsiteX745" fmla="*/ 5094923 w 6696075"/>
              <a:gd name="connsiteY745" fmla="*/ 4021138 h 6857999"/>
              <a:gd name="connsiteX746" fmla="*/ 5084763 w 6696075"/>
              <a:gd name="connsiteY746" fmla="*/ 4012248 h 6857999"/>
              <a:gd name="connsiteX747" fmla="*/ 5074920 w 6696075"/>
              <a:gd name="connsiteY747" fmla="*/ 4003040 h 6857999"/>
              <a:gd name="connsiteX748" fmla="*/ 5070475 w 6696075"/>
              <a:gd name="connsiteY748" fmla="*/ 3997960 h 6857999"/>
              <a:gd name="connsiteX749" fmla="*/ 5066030 w 6696075"/>
              <a:gd name="connsiteY749" fmla="*/ 3993198 h 6857999"/>
              <a:gd name="connsiteX750" fmla="*/ 5061903 w 6696075"/>
              <a:gd name="connsiteY750" fmla="*/ 3987800 h 6857999"/>
              <a:gd name="connsiteX751" fmla="*/ 5057458 w 6696075"/>
              <a:gd name="connsiteY751" fmla="*/ 3982403 h 6857999"/>
              <a:gd name="connsiteX752" fmla="*/ 5046345 w 6696075"/>
              <a:gd name="connsiteY752" fmla="*/ 3977005 h 6857999"/>
              <a:gd name="connsiteX753" fmla="*/ 5035550 w 6696075"/>
              <a:gd name="connsiteY753" fmla="*/ 3971608 h 6857999"/>
              <a:gd name="connsiteX754" fmla="*/ 5025073 w 6696075"/>
              <a:gd name="connsiteY754" fmla="*/ 3965575 h 6857999"/>
              <a:gd name="connsiteX755" fmla="*/ 5014595 w 6696075"/>
              <a:gd name="connsiteY755" fmla="*/ 3958908 h 6857999"/>
              <a:gd name="connsiteX756" fmla="*/ 5005070 w 6696075"/>
              <a:gd name="connsiteY756" fmla="*/ 3951923 h 6857999"/>
              <a:gd name="connsiteX757" fmla="*/ 4995545 w 6696075"/>
              <a:gd name="connsiteY757" fmla="*/ 3944938 h 6857999"/>
              <a:gd name="connsiteX758" fmla="*/ 4986020 w 6696075"/>
              <a:gd name="connsiteY758" fmla="*/ 3937318 h 6857999"/>
              <a:gd name="connsiteX759" fmla="*/ 4977130 w 6696075"/>
              <a:gd name="connsiteY759" fmla="*/ 3929698 h 6857999"/>
              <a:gd name="connsiteX760" fmla="*/ 4968240 w 6696075"/>
              <a:gd name="connsiteY760" fmla="*/ 3921760 h 6857999"/>
              <a:gd name="connsiteX761" fmla="*/ 4959350 w 6696075"/>
              <a:gd name="connsiteY761" fmla="*/ 3913823 h 6857999"/>
              <a:gd name="connsiteX762" fmla="*/ 4942205 w 6696075"/>
              <a:gd name="connsiteY762" fmla="*/ 3897313 h 6857999"/>
              <a:gd name="connsiteX763" fmla="*/ 4908550 w 6696075"/>
              <a:gd name="connsiteY763" fmla="*/ 3863340 h 6857999"/>
              <a:gd name="connsiteX764" fmla="*/ 4837430 w 6696075"/>
              <a:gd name="connsiteY764" fmla="*/ 3807460 h 6857999"/>
              <a:gd name="connsiteX765" fmla="*/ 4765993 w 6696075"/>
              <a:gd name="connsiteY765" fmla="*/ 3736658 h 6857999"/>
              <a:gd name="connsiteX766" fmla="*/ 4670425 w 6696075"/>
              <a:gd name="connsiteY766" fmla="*/ 3652203 h 6857999"/>
              <a:gd name="connsiteX767" fmla="*/ 4564698 w 6696075"/>
              <a:gd name="connsiteY767" fmla="*/ 3545523 h 6857999"/>
              <a:gd name="connsiteX768" fmla="*/ 4398328 w 6696075"/>
              <a:gd name="connsiteY768" fmla="*/ 3373120 h 6857999"/>
              <a:gd name="connsiteX769" fmla="*/ 4314190 w 6696075"/>
              <a:gd name="connsiteY769" fmla="*/ 3278505 h 6857999"/>
              <a:gd name="connsiteX770" fmla="*/ 4229735 w 6696075"/>
              <a:gd name="connsiteY770" fmla="*/ 3183573 h 6857999"/>
              <a:gd name="connsiteX771" fmla="*/ 4131945 w 6696075"/>
              <a:gd name="connsiteY771" fmla="*/ 3094673 h 6857999"/>
              <a:gd name="connsiteX772" fmla="*/ 4033838 w 6696075"/>
              <a:gd name="connsiteY772" fmla="*/ 3005138 h 6857999"/>
              <a:gd name="connsiteX773" fmla="*/ 4027170 w 6696075"/>
              <a:gd name="connsiteY773" fmla="*/ 3004503 h 6857999"/>
              <a:gd name="connsiteX774" fmla="*/ 4021138 w 6696075"/>
              <a:gd name="connsiteY774" fmla="*/ 3003550 h 6857999"/>
              <a:gd name="connsiteX775" fmla="*/ 4015423 w 6696075"/>
              <a:gd name="connsiteY775" fmla="*/ 3001963 h 6857999"/>
              <a:gd name="connsiteX776" fmla="*/ 4010025 w 6696075"/>
              <a:gd name="connsiteY776" fmla="*/ 2999740 h 6857999"/>
              <a:gd name="connsiteX777" fmla="*/ 4004945 w 6696075"/>
              <a:gd name="connsiteY777" fmla="*/ 2997200 h 6857999"/>
              <a:gd name="connsiteX778" fmla="*/ 4000183 w 6696075"/>
              <a:gd name="connsiteY778" fmla="*/ 2994343 h 6857999"/>
              <a:gd name="connsiteX779" fmla="*/ 3995420 w 6696075"/>
              <a:gd name="connsiteY779" fmla="*/ 2991485 h 6857999"/>
              <a:gd name="connsiteX780" fmla="*/ 3990975 w 6696075"/>
              <a:gd name="connsiteY780" fmla="*/ 2987993 h 6857999"/>
              <a:gd name="connsiteX781" fmla="*/ 3986848 w 6696075"/>
              <a:gd name="connsiteY781" fmla="*/ 2984500 h 6857999"/>
              <a:gd name="connsiteX782" fmla="*/ 3982403 w 6696075"/>
              <a:gd name="connsiteY782" fmla="*/ 2980373 h 6857999"/>
              <a:gd name="connsiteX783" fmla="*/ 3974465 w 6696075"/>
              <a:gd name="connsiteY783" fmla="*/ 2972435 h 6857999"/>
              <a:gd name="connsiteX784" fmla="*/ 3966845 w 6696075"/>
              <a:gd name="connsiteY784" fmla="*/ 2964498 h 6857999"/>
              <a:gd name="connsiteX785" fmla="*/ 3958908 w 6696075"/>
              <a:gd name="connsiteY785" fmla="*/ 2956243 h 6857999"/>
              <a:gd name="connsiteX786" fmla="*/ 3900805 w 6696075"/>
              <a:gd name="connsiteY786" fmla="*/ 2914650 h 6857999"/>
              <a:gd name="connsiteX787" fmla="*/ 3871913 w 6696075"/>
              <a:gd name="connsiteY787" fmla="*/ 2893695 h 6857999"/>
              <a:gd name="connsiteX788" fmla="*/ 3843020 w 6696075"/>
              <a:gd name="connsiteY788" fmla="*/ 2872423 h 6857999"/>
              <a:gd name="connsiteX789" fmla="*/ 3838893 w 6696075"/>
              <a:gd name="connsiteY789" fmla="*/ 2869565 h 6857999"/>
              <a:gd name="connsiteX790" fmla="*/ 3834448 w 6696075"/>
              <a:gd name="connsiteY790" fmla="*/ 2867343 h 6857999"/>
              <a:gd name="connsiteX791" fmla="*/ 3830638 w 6696075"/>
              <a:gd name="connsiteY791" fmla="*/ 2865438 h 6857999"/>
              <a:gd name="connsiteX792" fmla="*/ 3827780 w 6696075"/>
              <a:gd name="connsiteY792" fmla="*/ 2864803 h 6857999"/>
              <a:gd name="connsiteX793" fmla="*/ 3824923 w 6696075"/>
              <a:gd name="connsiteY793" fmla="*/ 2864485 h 6857999"/>
              <a:gd name="connsiteX794" fmla="*/ 3822383 w 6696075"/>
              <a:gd name="connsiteY794" fmla="*/ 2864803 h 6857999"/>
              <a:gd name="connsiteX795" fmla="*/ 3820160 w 6696075"/>
              <a:gd name="connsiteY795" fmla="*/ 2865755 h 6857999"/>
              <a:gd name="connsiteX796" fmla="*/ 3818255 w 6696075"/>
              <a:gd name="connsiteY796" fmla="*/ 2867343 h 6857999"/>
              <a:gd name="connsiteX797" fmla="*/ 3816668 w 6696075"/>
              <a:gd name="connsiteY797" fmla="*/ 2869248 h 6857999"/>
              <a:gd name="connsiteX798" fmla="*/ 3815080 w 6696075"/>
              <a:gd name="connsiteY798" fmla="*/ 2871153 h 6857999"/>
              <a:gd name="connsiteX799" fmla="*/ 3813810 w 6696075"/>
              <a:gd name="connsiteY799" fmla="*/ 2874010 h 6857999"/>
              <a:gd name="connsiteX800" fmla="*/ 3812540 w 6696075"/>
              <a:gd name="connsiteY800" fmla="*/ 2876550 h 6857999"/>
              <a:gd name="connsiteX801" fmla="*/ 3810635 w 6696075"/>
              <a:gd name="connsiteY801" fmla="*/ 2882583 h 6857999"/>
              <a:gd name="connsiteX802" fmla="*/ 3808413 w 6696075"/>
              <a:gd name="connsiteY802" fmla="*/ 2888933 h 6857999"/>
              <a:gd name="connsiteX803" fmla="*/ 3814128 w 6696075"/>
              <a:gd name="connsiteY803" fmla="*/ 2890520 h 6857999"/>
              <a:gd name="connsiteX804" fmla="*/ 3819208 w 6696075"/>
              <a:gd name="connsiteY804" fmla="*/ 2892425 h 6857999"/>
              <a:gd name="connsiteX805" fmla="*/ 3824288 w 6696075"/>
              <a:gd name="connsiteY805" fmla="*/ 2894330 h 6857999"/>
              <a:gd name="connsiteX806" fmla="*/ 3829050 w 6696075"/>
              <a:gd name="connsiteY806" fmla="*/ 2896870 h 6857999"/>
              <a:gd name="connsiteX807" fmla="*/ 3833495 w 6696075"/>
              <a:gd name="connsiteY807" fmla="*/ 2899410 h 6857999"/>
              <a:gd name="connsiteX808" fmla="*/ 3837623 w 6696075"/>
              <a:gd name="connsiteY808" fmla="*/ 2901950 h 6857999"/>
              <a:gd name="connsiteX809" fmla="*/ 3841750 w 6696075"/>
              <a:gd name="connsiteY809" fmla="*/ 2905125 h 6857999"/>
              <a:gd name="connsiteX810" fmla="*/ 3845243 w 6696075"/>
              <a:gd name="connsiteY810" fmla="*/ 2908300 h 6857999"/>
              <a:gd name="connsiteX811" fmla="*/ 3848735 w 6696075"/>
              <a:gd name="connsiteY811" fmla="*/ 2912110 h 6857999"/>
              <a:gd name="connsiteX812" fmla="*/ 3851910 w 6696075"/>
              <a:gd name="connsiteY812" fmla="*/ 2915603 h 6857999"/>
              <a:gd name="connsiteX813" fmla="*/ 3855085 w 6696075"/>
              <a:gd name="connsiteY813" fmla="*/ 2919730 h 6857999"/>
              <a:gd name="connsiteX814" fmla="*/ 3857625 w 6696075"/>
              <a:gd name="connsiteY814" fmla="*/ 2923858 h 6857999"/>
              <a:gd name="connsiteX815" fmla="*/ 3859848 w 6696075"/>
              <a:gd name="connsiteY815" fmla="*/ 2928620 h 6857999"/>
              <a:gd name="connsiteX816" fmla="*/ 3862070 w 6696075"/>
              <a:gd name="connsiteY816" fmla="*/ 2933383 h 6857999"/>
              <a:gd name="connsiteX817" fmla="*/ 3863975 w 6696075"/>
              <a:gd name="connsiteY817" fmla="*/ 2938145 h 6857999"/>
              <a:gd name="connsiteX818" fmla="*/ 3865563 w 6696075"/>
              <a:gd name="connsiteY818" fmla="*/ 2943543 h 6857999"/>
              <a:gd name="connsiteX819" fmla="*/ 3880803 w 6696075"/>
              <a:gd name="connsiteY819" fmla="*/ 2957513 h 6857999"/>
              <a:gd name="connsiteX820" fmla="*/ 3891598 w 6696075"/>
              <a:gd name="connsiteY820" fmla="*/ 2965450 h 6857999"/>
              <a:gd name="connsiteX821" fmla="*/ 3902075 w 6696075"/>
              <a:gd name="connsiteY821" fmla="*/ 2973070 h 6857999"/>
              <a:gd name="connsiteX822" fmla="*/ 3913188 w 6696075"/>
              <a:gd name="connsiteY822" fmla="*/ 2980690 h 6857999"/>
              <a:gd name="connsiteX823" fmla="*/ 3924300 w 6696075"/>
              <a:gd name="connsiteY823" fmla="*/ 2987675 h 6857999"/>
              <a:gd name="connsiteX824" fmla="*/ 3946843 w 6696075"/>
              <a:gd name="connsiteY824" fmla="*/ 3002280 h 6857999"/>
              <a:gd name="connsiteX825" fmla="*/ 3957955 w 6696075"/>
              <a:gd name="connsiteY825" fmla="*/ 3009583 h 6857999"/>
              <a:gd name="connsiteX826" fmla="*/ 3968433 w 6696075"/>
              <a:gd name="connsiteY826" fmla="*/ 3017203 h 6857999"/>
              <a:gd name="connsiteX827" fmla="*/ 3978910 w 6696075"/>
              <a:gd name="connsiteY827" fmla="*/ 3025140 h 6857999"/>
              <a:gd name="connsiteX828" fmla="*/ 3983673 w 6696075"/>
              <a:gd name="connsiteY828" fmla="*/ 3029268 h 6857999"/>
              <a:gd name="connsiteX829" fmla="*/ 3988753 w 6696075"/>
              <a:gd name="connsiteY829" fmla="*/ 3033395 h 6857999"/>
              <a:gd name="connsiteX830" fmla="*/ 3993515 w 6696075"/>
              <a:gd name="connsiteY830" fmla="*/ 3038158 h 6857999"/>
              <a:gd name="connsiteX831" fmla="*/ 3997643 w 6696075"/>
              <a:gd name="connsiteY831" fmla="*/ 3042920 h 6857999"/>
              <a:gd name="connsiteX832" fmla="*/ 4002088 w 6696075"/>
              <a:gd name="connsiteY832" fmla="*/ 3047365 h 6857999"/>
              <a:gd name="connsiteX833" fmla="*/ 4005898 w 6696075"/>
              <a:gd name="connsiteY833" fmla="*/ 3052445 h 6857999"/>
              <a:gd name="connsiteX834" fmla="*/ 4010025 w 6696075"/>
              <a:gd name="connsiteY834" fmla="*/ 3057843 h 6857999"/>
              <a:gd name="connsiteX835" fmla="*/ 4013518 w 6696075"/>
              <a:gd name="connsiteY835" fmla="*/ 3062923 h 6857999"/>
              <a:gd name="connsiteX836" fmla="*/ 4017010 w 6696075"/>
              <a:gd name="connsiteY836" fmla="*/ 3068638 h 6857999"/>
              <a:gd name="connsiteX837" fmla="*/ 4019868 w 6696075"/>
              <a:gd name="connsiteY837" fmla="*/ 3074670 h 6857999"/>
              <a:gd name="connsiteX838" fmla="*/ 4023043 w 6696075"/>
              <a:gd name="connsiteY838" fmla="*/ 3081020 h 6857999"/>
              <a:gd name="connsiteX839" fmla="*/ 4025583 w 6696075"/>
              <a:gd name="connsiteY839" fmla="*/ 3087370 h 6857999"/>
              <a:gd name="connsiteX840" fmla="*/ 4027488 w 6696075"/>
              <a:gd name="connsiteY840" fmla="*/ 3093720 h 6857999"/>
              <a:gd name="connsiteX841" fmla="*/ 4029710 w 6696075"/>
              <a:gd name="connsiteY841" fmla="*/ 3100705 h 6857999"/>
              <a:gd name="connsiteX842" fmla="*/ 4037648 w 6696075"/>
              <a:gd name="connsiteY842" fmla="*/ 3113723 h 6857999"/>
              <a:gd name="connsiteX843" fmla="*/ 4046220 w 6696075"/>
              <a:gd name="connsiteY843" fmla="*/ 3126105 h 6857999"/>
              <a:gd name="connsiteX844" fmla="*/ 4055428 w 6696075"/>
              <a:gd name="connsiteY844" fmla="*/ 3137535 h 6857999"/>
              <a:gd name="connsiteX845" fmla="*/ 4064635 w 6696075"/>
              <a:gd name="connsiteY845" fmla="*/ 3149283 h 6857999"/>
              <a:gd name="connsiteX846" fmla="*/ 4074795 w 6696075"/>
              <a:gd name="connsiteY846" fmla="*/ 3160078 h 6857999"/>
              <a:gd name="connsiteX847" fmla="*/ 4084955 w 6696075"/>
              <a:gd name="connsiteY847" fmla="*/ 3171190 h 6857999"/>
              <a:gd name="connsiteX848" fmla="*/ 4095433 w 6696075"/>
              <a:gd name="connsiteY848" fmla="*/ 3181350 h 6857999"/>
              <a:gd name="connsiteX849" fmla="*/ 4106228 w 6696075"/>
              <a:gd name="connsiteY849" fmla="*/ 3191828 h 6857999"/>
              <a:gd name="connsiteX850" fmla="*/ 4117340 w 6696075"/>
              <a:gd name="connsiteY850" fmla="*/ 3201988 h 6857999"/>
              <a:gd name="connsiteX851" fmla="*/ 4128135 w 6696075"/>
              <a:gd name="connsiteY851" fmla="*/ 3212148 h 6857999"/>
              <a:gd name="connsiteX852" fmla="*/ 4150995 w 6696075"/>
              <a:gd name="connsiteY852" fmla="*/ 3231515 h 6857999"/>
              <a:gd name="connsiteX853" fmla="*/ 4173538 w 6696075"/>
              <a:gd name="connsiteY853" fmla="*/ 3250883 h 6857999"/>
              <a:gd name="connsiteX854" fmla="*/ 4196080 w 6696075"/>
              <a:gd name="connsiteY854" fmla="*/ 3270568 h 6857999"/>
              <a:gd name="connsiteX855" fmla="*/ 4198303 w 6696075"/>
              <a:gd name="connsiteY855" fmla="*/ 3272473 h 6857999"/>
              <a:gd name="connsiteX856" fmla="*/ 4199890 w 6696075"/>
              <a:gd name="connsiteY856" fmla="*/ 3274060 h 6857999"/>
              <a:gd name="connsiteX857" fmla="*/ 4200843 w 6696075"/>
              <a:gd name="connsiteY857" fmla="*/ 3275648 h 6857999"/>
              <a:gd name="connsiteX858" fmla="*/ 4201478 w 6696075"/>
              <a:gd name="connsiteY858" fmla="*/ 3277235 h 6857999"/>
              <a:gd name="connsiteX859" fmla="*/ 4206240 w 6696075"/>
              <a:gd name="connsiteY859" fmla="*/ 3283585 h 6857999"/>
              <a:gd name="connsiteX860" fmla="*/ 4211003 w 6696075"/>
              <a:gd name="connsiteY860" fmla="*/ 3289300 h 6857999"/>
              <a:gd name="connsiteX861" fmla="*/ 4221163 w 6696075"/>
              <a:gd name="connsiteY861" fmla="*/ 3301048 h 6857999"/>
              <a:gd name="connsiteX862" fmla="*/ 4231323 w 6696075"/>
              <a:gd name="connsiteY862" fmla="*/ 3311843 h 6857999"/>
              <a:gd name="connsiteX863" fmla="*/ 4242435 w 6696075"/>
              <a:gd name="connsiteY863" fmla="*/ 3322638 h 6857999"/>
              <a:gd name="connsiteX864" fmla="*/ 4253548 w 6696075"/>
              <a:gd name="connsiteY864" fmla="*/ 3332798 h 6857999"/>
              <a:gd name="connsiteX865" fmla="*/ 4264978 w 6696075"/>
              <a:gd name="connsiteY865" fmla="*/ 3342958 h 6857999"/>
              <a:gd name="connsiteX866" fmla="*/ 4288155 w 6696075"/>
              <a:gd name="connsiteY866" fmla="*/ 3363595 h 6857999"/>
              <a:gd name="connsiteX867" fmla="*/ 4299585 w 6696075"/>
              <a:gd name="connsiteY867" fmla="*/ 3374073 h 6857999"/>
              <a:gd name="connsiteX868" fmla="*/ 4310380 w 6696075"/>
              <a:gd name="connsiteY868" fmla="*/ 3384550 h 6857999"/>
              <a:gd name="connsiteX869" fmla="*/ 4320858 w 6696075"/>
              <a:gd name="connsiteY869" fmla="*/ 3395028 h 6857999"/>
              <a:gd name="connsiteX870" fmla="*/ 4331335 w 6696075"/>
              <a:gd name="connsiteY870" fmla="*/ 3406458 h 6857999"/>
              <a:gd name="connsiteX871" fmla="*/ 4336415 w 6696075"/>
              <a:gd name="connsiteY871" fmla="*/ 3412490 h 6857999"/>
              <a:gd name="connsiteX872" fmla="*/ 4341178 w 6696075"/>
              <a:gd name="connsiteY872" fmla="*/ 3418205 h 6857999"/>
              <a:gd name="connsiteX873" fmla="*/ 4345623 w 6696075"/>
              <a:gd name="connsiteY873" fmla="*/ 3424238 h 6857999"/>
              <a:gd name="connsiteX874" fmla="*/ 4350068 w 6696075"/>
              <a:gd name="connsiteY874" fmla="*/ 3430270 h 6857999"/>
              <a:gd name="connsiteX875" fmla="*/ 4354513 w 6696075"/>
              <a:gd name="connsiteY875" fmla="*/ 3436620 h 6857999"/>
              <a:gd name="connsiteX876" fmla="*/ 4358640 w 6696075"/>
              <a:gd name="connsiteY876" fmla="*/ 3443288 h 6857999"/>
              <a:gd name="connsiteX877" fmla="*/ 4362133 w 6696075"/>
              <a:gd name="connsiteY877" fmla="*/ 3449955 h 6857999"/>
              <a:gd name="connsiteX878" fmla="*/ 4365943 w 6696075"/>
              <a:gd name="connsiteY878" fmla="*/ 3456940 h 6857999"/>
              <a:gd name="connsiteX879" fmla="*/ 4373880 w 6696075"/>
              <a:gd name="connsiteY879" fmla="*/ 3468370 h 6857999"/>
              <a:gd name="connsiteX880" fmla="*/ 4382135 w 6696075"/>
              <a:gd name="connsiteY880" fmla="*/ 3480118 h 6857999"/>
              <a:gd name="connsiteX881" fmla="*/ 4390390 w 6696075"/>
              <a:gd name="connsiteY881" fmla="*/ 3491230 h 6857999"/>
              <a:gd name="connsiteX882" fmla="*/ 4398963 w 6696075"/>
              <a:gd name="connsiteY882" fmla="*/ 3502660 h 6857999"/>
              <a:gd name="connsiteX883" fmla="*/ 4407853 w 6696075"/>
              <a:gd name="connsiteY883" fmla="*/ 3513455 h 6857999"/>
              <a:gd name="connsiteX884" fmla="*/ 4417378 w 6696075"/>
              <a:gd name="connsiteY884" fmla="*/ 3524568 h 6857999"/>
              <a:gd name="connsiteX885" fmla="*/ 4426585 w 6696075"/>
              <a:gd name="connsiteY885" fmla="*/ 3535045 h 6857999"/>
              <a:gd name="connsiteX886" fmla="*/ 4435793 w 6696075"/>
              <a:gd name="connsiteY886" fmla="*/ 3545523 h 6857999"/>
              <a:gd name="connsiteX887" fmla="*/ 4455478 w 6696075"/>
              <a:gd name="connsiteY887" fmla="*/ 3566160 h 6857999"/>
              <a:gd name="connsiteX888" fmla="*/ 4475480 w 6696075"/>
              <a:gd name="connsiteY888" fmla="*/ 3586163 h 6857999"/>
              <a:gd name="connsiteX889" fmla="*/ 4495483 w 6696075"/>
              <a:gd name="connsiteY889" fmla="*/ 3606165 h 6857999"/>
              <a:gd name="connsiteX890" fmla="*/ 4516438 w 6696075"/>
              <a:gd name="connsiteY890" fmla="*/ 3625850 h 6857999"/>
              <a:gd name="connsiteX891" fmla="*/ 4558030 w 6696075"/>
              <a:gd name="connsiteY891" fmla="*/ 3664903 h 6857999"/>
              <a:gd name="connsiteX892" fmla="*/ 4578668 w 6696075"/>
              <a:gd name="connsiteY892" fmla="*/ 3684588 h 6857999"/>
              <a:gd name="connsiteX893" fmla="*/ 4598670 w 6696075"/>
              <a:gd name="connsiteY893" fmla="*/ 3704273 h 6857999"/>
              <a:gd name="connsiteX894" fmla="*/ 4618673 w 6696075"/>
              <a:gd name="connsiteY894" fmla="*/ 3724593 h 6857999"/>
              <a:gd name="connsiteX895" fmla="*/ 4638358 w 6696075"/>
              <a:gd name="connsiteY895" fmla="*/ 3745230 h 6857999"/>
              <a:gd name="connsiteX896" fmla="*/ 4647565 w 6696075"/>
              <a:gd name="connsiteY896" fmla="*/ 3755390 h 6857999"/>
              <a:gd name="connsiteX897" fmla="*/ 4657090 w 6696075"/>
              <a:gd name="connsiteY897" fmla="*/ 3766185 h 6857999"/>
              <a:gd name="connsiteX898" fmla="*/ 4666298 w 6696075"/>
              <a:gd name="connsiteY898" fmla="*/ 3776980 h 6857999"/>
              <a:gd name="connsiteX899" fmla="*/ 4675188 w 6696075"/>
              <a:gd name="connsiteY899" fmla="*/ 3788093 h 6857999"/>
              <a:gd name="connsiteX900" fmla="*/ 4685665 w 6696075"/>
              <a:gd name="connsiteY900" fmla="*/ 3797618 h 6857999"/>
              <a:gd name="connsiteX901" fmla="*/ 4697095 w 6696075"/>
              <a:gd name="connsiteY901" fmla="*/ 3806825 h 6857999"/>
              <a:gd name="connsiteX902" fmla="*/ 4707890 w 6696075"/>
              <a:gd name="connsiteY902" fmla="*/ 3816668 h 6857999"/>
              <a:gd name="connsiteX903" fmla="*/ 4713288 w 6696075"/>
              <a:gd name="connsiteY903" fmla="*/ 3821113 h 6857999"/>
              <a:gd name="connsiteX904" fmla="*/ 4718685 w 6696075"/>
              <a:gd name="connsiteY904" fmla="*/ 3826193 h 6857999"/>
              <a:gd name="connsiteX905" fmla="*/ 4723448 w 6696075"/>
              <a:gd name="connsiteY905" fmla="*/ 3831273 h 6857999"/>
              <a:gd name="connsiteX906" fmla="*/ 4728210 w 6696075"/>
              <a:gd name="connsiteY906" fmla="*/ 3836353 h 6857999"/>
              <a:gd name="connsiteX907" fmla="*/ 4732973 w 6696075"/>
              <a:gd name="connsiteY907" fmla="*/ 3842068 h 6857999"/>
              <a:gd name="connsiteX908" fmla="*/ 4736783 w 6696075"/>
              <a:gd name="connsiteY908" fmla="*/ 3847783 h 6857999"/>
              <a:gd name="connsiteX909" fmla="*/ 4740910 w 6696075"/>
              <a:gd name="connsiteY909" fmla="*/ 3853815 h 6857999"/>
              <a:gd name="connsiteX910" fmla="*/ 4744085 w 6696075"/>
              <a:gd name="connsiteY910" fmla="*/ 3860165 h 6857999"/>
              <a:gd name="connsiteX911" fmla="*/ 4746943 w 6696075"/>
              <a:gd name="connsiteY911" fmla="*/ 3867150 h 6857999"/>
              <a:gd name="connsiteX912" fmla="*/ 4749165 w 6696075"/>
              <a:gd name="connsiteY912" fmla="*/ 3873818 h 6857999"/>
              <a:gd name="connsiteX913" fmla="*/ 4767580 w 6696075"/>
              <a:gd name="connsiteY913" fmla="*/ 3890963 h 6857999"/>
              <a:gd name="connsiteX914" fmla="*/ 4786313 w 6696075"/>
              <a:gd name="connsiteY914" fmla="*/ 3907473 h 6857999"/>
              <a:gd name="connsiteX915" fmla="*/ 4796473 w 6696075"/>
              <a:gd name="connsiteY915" fmla="*/ 3915728 h 6857999"/>
              <a:gd name="connsiteX916" fmla="*/ 4806315 w 6696075"/>
              <a:gd name="connsiteY916" fmla="*/ 3924300 h 6857999"/>
              <a:gd name="connsiteX917" fmla="*/ 4815523 w 6696075"/>
              <a:gd name="connsiteY917" fmla="*/ 3933508 h 6857999"/>
              <a:gd name="connsiteX918" fmla="*/ 4824095 w 6696075"/>
              <a:gd name="connsiteY918" fmla="*/ 3942715 h 6857999"/>
              <a:gd name="connsiteX919" fmla="*/ 4832668 w 6696075"/>
              <a:gd name="connsiteY919" fmla="*/ 3952240 h 6857999"/>
              <a:gd name="connsiteX920" fmla="*/ 4840605 w 6696075"/>
              <a:gd name="connsiteY920" fmla="*/ 3961765 h 6857999"/>
              <a:gd name="connsiteX921" fmla="*/ 4848543 w 6696075"/>
              <a:gd name="connsiteY921" fmla="*/ 3971925 h 6857999"/>
              <a:gd name="connsiteX922" fmla="*/ 4856163 w 6696075"/>
              <a:gd name="connsiteY922" fmla="*/ 3982085 h 6857999"/>
              <a:gd name="connsiteX923" fmla="*/ 4863465 w 6696075"/>
              <a:gd name="connsiteY923" fmla="*/ 3992563 h 6857999"/>
              <a:gd name="connsiteX924" fmla="*/ 4870450 w 6696075"/>
              <a:gd name="connsiteY924" fmla="*/ 4003040 h 6857999"/>
              <a:gd name="connsiteX925" fmla="*/ 4884103 w 6696075"/>
              <a:gd name="connsiteY925" fmla="*/ 4024313 h 6857999"/>
              <a:gd name="connsiteX926" fmla="*/ 4897438 w 6696075"/>
              <a:gd name="connsiteY926" fmla="*/ 4045585 h 6857999"/>
              <a:gd name="connsiteX927" fmla="*/ 4911090 w 6696075"/>
              <a:gd name="connsiteY927" fmla="*/ 4066858 h 6857999"/>
              <a:gd name="connsiteX928" fmla="*/ 4917440 w 6696075"/>
              <a:gd name="connsiteY928" fmla="*/ 4074478 h 6857999"/>
              <a:gd name="connsiteX929" fmla="*/ 4924108 w 6696075"/>
              <a:gd name="connsiteY929" fmla="*/ 4082098 h 6857999"/>
              <a:gd name="connsiteX930" fmla="*/ 4930458 w 6696075"/>
              <a:gd name="connsiteY930" fmla="*/ 4089718 h 6857999"/>
              <a:gd name="connsiteX931" fmla="*/ 4936490 w 6696075"/>
              <a:gd name="connsiteY931" fmla="*/ 4097338 h 6857999"/>
              <a:gd name="connsiteX932" fmla="*/ 4939030 w 6696075"/>
              <a:gd name="connsiteY932" fmla="*/ 4101148 h 6857999"/>
              <a:gd name="connsiteX933" fmla="*/ 4941253 w 6696075"/>
              <a:gd name="connsiteY933" fmla="*/ 4105593 h 6857999"/>
              <a:gd name="connsiteX934" fmla="*/ 4943793 w 6696075"/>
              <a:gd name="connsiteY934" fmla="*/ 4110038 h 6857999"/>
              <a:gd name="connsiteX935" fmla="*/ 4945698 w 6696075"/>
              <a:gd name="connsiteY935" fmla="*/ 4114165 h 6857999"/>
              <a:gd name="connsiteX936" fmla="*/ 4947285 w 6696075"/>
              <a:gd name="connsiteY936" fmla="*/ 4118928 h 6857999"/>
              <a:gd name="connsiteX937" fmla="*/ 4948555 w 6696075"/>
              <a:gd name="connsiteY937" fmla="*/ 4123373 h 6857999"/>
              <a:gd name="connsiteX938" fmla="*/ 4949508 w 6696075"/>
              <a:gd name="connsiteY938" fmla="*/ 4128453 h 6857999"/>
              <a:gd name="connsiteX939" fmla="*/ 4949825 w 6696075"/>
              <a:gd name="connsiteY939" fmla="*/ 4133850 h 6857999"/>
              <a:gd name="connsiteX940" fmla="*/ 4955540 w 6696075"/>
              <a:gd name="connsiteY940" fmla="*/ 4139565 h 6857999"/>
              <a:gd name="connsiteX941" fmla="*/ 4960303 w 6696075"/>
              <a:gd name="connsiteY941" fmla="*/ 4144963 h 6857999"/>
              <a:gd name="connsiteX942" fmla="*/ 4964113 w 6696075"/>
              <a:gd name="connsiteY942" fmla="*/ 4150360 h 6857999"/>
              <a:gd name="connsiteX943" fmla="*/ 4967605 w 6696075"/>
              <a:gd name="connsiteY943" fmla="*/ 4156075 h 6857999"/>
              <a:gd name="connsiteX944" fmla="*/ 4970145 w 6696075"/>
              <a:gd name="connsiteY944" fmla="*/ 4161790 h 6857999"/>
              <a:gd name="connsiteX945" fmla="*/ 4971733 w 6696075"/>
              <a:gd name="connsiteY945" fmla="*/ 4167188 h 6857999"/>
              <a:gd name="connsiteX946" fmla="*/ 4973003 w 6696075"/>
              <a:gd name="connsiteY946" fmla="*/ 4172903 h 6857999"/>
              <a:gd name="connsiteX947" fmla="*/ 4973320 w 6696075"/>
              <a:gd name="connsiteY947" fmla="*/ 4178618 h 6857999"/>
              <a:gd name="connsiteX948" fmla="*/ 4973003 w 6696075"/>
              <a:gd name="connsiteY948" fmla="*/ 4184333 h 6857999"/>
              <a:gd name="connsiteX949" fmla="*/ 4971415 w 6696075"/>
              <a:gd name="connsiteY949" fmla="*/ 4189730 h 6857999"/>
              <a:gd name="connsiteX950" fmla="*/ 4969828 w 6696075"/>
              <a:gd name="connsiteY950" fmla="*/ 4195445 h 6857999"/>
              <a:gd name="connsiteX951" fmla="*/ 4967288 w 6696075"/>
              <a:gd name="connsiteY951" fmla="*/ 4201160 h 6857999"/>
              <a:gd name="connsiteX952" fmla="*/ 4963795 w 6696075"/>
              <a:gd name="connsiteY952" fmla="*/ 4206875 h 6857999"/>
              <a:gd name="connsiteX953" fmla="*/ 4959985 w 6696075"/>
              <a:gd name="connsiteY953" fmla="*/ 4212273 h 6857999"/>
              <a:gd name="connsiteX954" fmla="*/ 4955223 w 6696075"/>
              <a:gd name="connsiteY954" fmla="*/ 4217670 h 6857999"/>
              <a:gd name="connsiteX955" fmla="*/ 4950143 w 6696075"/>
              <a:gd name="connsiteY955" fmla="*/ 4223385 h 6857999"/>
              <a:gd name="connsiteX956" fmla="*/ 4964748 w 6696075"/>
              <a:gd name="connsiteY956" fmla="*/ 4257040 h 6857999"/>
              <a:gd name="connsiteX957" fmla="*/ 4966335 w 6696075"/>
              <a:gd name="connsiteY957" fmla="*/ 4272915 h 6857999"/>
              <a:gd name="connsiteX958" fmla="*/ 4967605 w 6696075"/>
              <a:gd name="connsiteY958" fmla="*/ 4289108 h 6857999"/>
              <a:gd name="connsiteX959" fmla="*/ 4968875 w 6696075"/>
              <a:gd name="connsiteY959" fmla="*/ 4304983 h 6857999"/>
              <a:gd name="connsiteX960" fmla="*/ 4969193 w 6696075"/>
              <a:gd name="connsiteY960" fmla="*/ 4312920 h 6857999"/>
              <a:gd name="connsiteX961" fmla="*/ 4969193 w 6696075"/>
              <a:gd name="connsiteY961" fmla="*/ 4320858 h 6857999"/>
              <a:gd name="connsiteX962" fmla="*/ 4968875 w 6696075"/>
              <a:gd name="connsiteY962" fmla="*/ 4328795 h 6857999"/>
              <a:gd name="connsiteX963" fmla="*/ 4968240 w 6696075"/>
              <a:gd name="connsiteY963" fmla="*/ 4336733 h 6857999"/>
              <a:gd name="connsiteX964" fmla="*/ 4967288 w 6696075"/>
              <a:gd name="connsiteY964" fmla="*/ 4344670 h 6857999"/>
              <a:gd name="connsiteX965" fmla="*/ 4965700 w 6696075"/>
              <a:gd name="connsiteY965" fmla="*/ 4352290 h 6857999"/>
              <a:gd name="connsiteX966" fmla="*/ 4963160 w 6696075"/>
              <a:gd name="connsiteY966" fmla="*/ 4360228 h 6857999"/>
              <a:gd name="connsiteX967" fmla="*/ 4960303 w 6696075"/>
              <a:gd name="connsiteY967" fmla="*/ 4367848 h 6857999"/>
              <a:gd name="connsiteX968" fmla="*/ 4956493 w 6696075"/>
              <a:gd name="connsiteY968" fmla="*/ 4375468 h 6857999"/>
              <a:gd name="connsiteX969" fmla="*/ 4952048 w 6696075"/>
              <a:gd name="connsiteY969" fmla="*/ 4383088 h 6857999"/>
              <a:gd name="connsiteX970" fmla="*/ 4951730 w 6696075"/>
              <a:gd name="connsiteY970" fmla="*/ 4385945 h 6857999"/>
              <a:gd name="connsiteX971" fmla="*/ 4951095 w 6696075"/>
              <a:gd name="connsiteY971" fmla="*/ 4388803 h 6857999"/>
              <a:gd name="connsiteX972" fmla="*/ 4949825 w 6696075"/>
              <a:gd name="connsiteY972" fmla="*/ 4391978 h 6857999"/>
              <a:gd name="connsiteX973" fmla="*/ 4948873 w 6696075"/>
              <a:gd name="connsiteY973" fmla="*/ 4394835 h 6857999"/>
              <a:gd name="connsiteX974" fmla="*/ 4946333 w 6696075"/>
              <a:gd name="connsiteY974" fmla="*/ 4400233 h 6857999"/>
              <a:gd name="connsiteX975" fmla="*/ 4942840 w 6696075"/>
              <a:gd name="connsiteY975" fmla="*/ 4405948 h 6857999"/>
              <a:gd name="connsiteX976" fmla="*/ 4939348 w 6696075"/>
              <a:gd name="connsiteY976" fmla="*/ 4411028 h 6857999"/>
              <a:gd name="connsiteX977" fmla="*/ 4935220 w 6696075"/>
              <a:gd name="connsiteY977" fmla="*/ 4416425 h 6857999"/>
              <a:gd name="connsiteX978" fmla="*/ 4931728 w 6696075"/>
              <a:gd name="connsiteY978" fmla="*/ 4422140 h 6857999"/>
              <a:gd name="connsiteX979" fmla="*/ 4927918 w 6696075"/>
              <a:gd name="connsiteY979" fmla="*/ 4427538 h 6857999"/>
              <a:gd name="connsiteX980" fmla="*/ 4924743 w 6696075"/>
              <a:gd name="connsiteY980" fmla="*/ 4432935 h 6857999"/>
              <a:gd name="connsiteX981" fmla="*/ 4923473 w 6696075"/>
              <a:gd name="connsiteY981" fmla="*/ 4436110 h 6857999"/>
              <a:gd name="connsiteX982" fmla="*/ 4922520 w 6696075"/>
              <a:gd name="connsiteY982" fmla="*/ 4438968 h 6857999"/>
              <a:gd name="connsiteX983" fmla="*/ 4921250 w 6696075"/>
              <a:gd name="connsiteY983" fmla="*/ 4442143 h 6857999"/>
              <a:gd name="connsiteX984" fmla="*/ 4920615 w 6696075"/>
              <a:gd name="connsiteY984" fmla="*/ 4445000 h 6857999"/>
              <a:gd name="connsiteX985" fmla="*/ 4919980 w 6696075"/>
              <a:gd name="connsiteY985" fmla="*/ 4447858 h 6857999"/>
              <a:gd name="connsiteX986" fmla="*/ 4919980 w 6696075"/>
              <a:gd name="connsiteY986" fmla="*/ 4451350 h 6857999"/>
              <a:gd name="connsiteX987" fmla="*/ 4919980 w 6696075"/>
              <a:gd name="connsiteY987" fmla="*/ 4454525 h 6857999"/>
              <a:gd name="connsiteX988" fmla="*/ 4920615 w 6696075"/>
              <a:gd name="connsiteY988" fmla="*/ 4458018 h 6857999"/>
              <a:gd name="connsiteX989" fmla="*/ 4921250 w 6696075"/>
              <a:gd name="connsiteY989" fmla="*/ 4461510 h 6857999"/>
              <a:gd name="connsiteX990" fmla="*/ 4922838 w 6696075"/>
              <a:gd name="connsiteY990" fmla="*/ 4465003 h 6857999"/>
              <a:gd name="connsiteX991" fmla="*/ 4924425 w 6696075"/>
              <a:gd name="connsiteY991" fmla="*/ 4468813 h 6857999"/>
              <a:gd name="connsiteX992" fmla="*/ 4926330 w 6696075"/>
              <a:gd name="connsiteY992" fmla="*/ 4472623 h 6857999"/>
              <a:gd name="connsiteX993" fmla="*/ 4929188 w 6696075"/>
              <a:gd name="connsiteY993" fmla="*/ 4476433 h 6857999"/>
              <a:gd name="connsiteX994" fmla="*/ 4932045 w 6696075"/>
              <a:gd name="connsiteY994" fmla="*/ 4480560 h 6857999"/>
              <a:gd name="connsiteX995" fmla="*/ 4935220 w 6696075"/>
              <a:gd name="connsiteY995" fmla="*/ 4485323 h 6857999"/>
              <a:gd name="connsiteX996" fmla="*/ 4937443 w 6696075"/>
              <a:gd name="connsiteY996" fmla="*/ 4489133 h 6857999"/>
              <a:gd name="connsiteX997" fmla="*/ 4939030 w 6696075"/>
              <a:gd name="connsiteY997" fmla="*/ 4492943 h 6857999"/>
              <a:gd name="connsiteX998" fmla="*/ 4939348 w 6696075"/>
              <a:gd name="connsiteY998" fmla="*/ 4496118 h 6857999"/>
              <a:gd name="connsiteX999" fmla="*/ 4939030 w 6696075"/>
              <a:gd name="connsiteY999" fmla="*/ 4498975 h 6857999"/>
              <a:gd name="connsiteX1000" fmla="*/ 4938395 w 6696075"/>
              <a:gd name="connsiteY1000" fmla="*/ 4501833 h 6857999"/>
              <a:gd name="connsiteX1001" fmla="*/ 4936808 w 6696075"/>
              <a:gd name="connsiteY1001" fmla="*/ 4504055 h 6857999"/>
              <a:gd name="connsiteX1002" fmla="*/ 4934268 w 6696075"/>
              <a:gd name="connsiteY1002" fmla="*/ 4505643 h 6857999"/>
              <a:gd name="connsiteX1003" fmla="*/ 4931728 w 6696075"/>
              <a:gd name="connsiteY1003" fmla="*/ 4507230 h 6857999"/>
              <a:gd name="connsiteX1004" fmla="*/ 4928235 w 6696075"/>
              <a:gd name="connsiteY1004" fmla="*/ 4508183 h 6857999"/>
              <a:gd name="connsiteX1005" fmla="*/ 4924743 w 6696075"/>
              <a:gd name="connsiteY1005" fmla="*/ 4508818 h 6857999"/>
              <a:gd name="connsiteX1006" fmla="*/ 4920615 w 6696075"/>
              <a:gd name="connsiteY1006" fmla="*/ 4509135 h 6857999"/>
              <a:gd name="connsiteX1007" fmla="*/ 4916805 w 6696075"/>
              <a:gd name="connsiteY1007" fmla="*/ 4508818 h 6857999"/>
              <a:gd name="connsiteX1008" fmla="*/ 4912043 w 6696075"/>
              <a:gd name="connsiteY1008" fmla="*/ 4508183 h 6857999"/>
              <a:gd name="connsiteX1009" fmla="*/ 4907598 w 6696075"/>
              <a:gd name="connsiteY1009" fmla="*/ 4506595 h 6857999"/>
              <a:gd name="connsiteX1010" fmla="*/ 4902835 w 6696075"/>
              <a:gd name="connsiteY1010" fmla="*/ 4505008 h 6857999"/>
              <a:gd name="connsiteX1011" fmla="*/ 4896485 w 6696075"/>
              <a:gd name="connsiteY1011" fmla="*/ 4503103 h 6857999"/>
              <a:gd name="connsiteX1012" fmla="*/ 4891088 w 6696075"/>
              <a:gd name="connsiteY1012" fmla="*/ 4501833 h 6857999"/>
              <a:gd name="connsiteX1013" fmla="*/ 4886325 w 6696075"/>
              <a:gd name="connsiteY1013" fmla="*/ 4501198 h 6857999"/>
              <a:gd name="connsiteX1014" fmla="*/ 4881880 w 6696075"/>
              <a:gd name="connsiteY1014" fmla="*/ 4501198 h 6857999"/>
              <a:gd name="connsiteX1015" fmla="*/ 4878070 w 6696075"/>
              <a:gd name="connsiteY1015" fmla="*/ 4501833 h 6857999"/>
              <a:gd name="connsiteX1016" fmla="*/ 4874260 w 6696075"/>
              <a:gd name="connsiteY1016" fmla="*/ 4503103 h 6857999"/>
              <a:gd name="connsiteX1017" fmla="*/ 4871403 w 6696075"/>
              <a:gd name="connsiteY1017" fmla="*/ 4504690 h 6857999"/>
              <a:gd name="connsiteX1018" fmla="*/ 4868545 w 6696075"/>
              <a:gd name="connsiteY1018" fmla="*/ 4506595 h 6857999"/>
              <a:gd name="connsiteX1019" fmla="*/ 4866323 w 6696075"/>
              <a:gd name="connsiteY1019" fmla="*/ 4509453 h 6857999"/>
              <a:gd name="connsiteX1020" fmla="*/ 4864418 w 6696075"/>
              <a:gd name="connsiteY1020" fmla="*/ 4512310 h 6857999"/>
              <a:gd name="connsiteX1021" fmla="*/ 4862513 w 6696075"/>
              <a:gd name="connsiteY1021" fmla="*/ 4515803 h 6857999"/>
              <a:gd name="connsiteX1022" fmla="*/ 4860925 w 6696075"/>
              <a:gd name="connsiteY1022" fmla="*/ 4519295 h 6857999"/>
              <a:gd name="connsiteX1023" fmla="*/ 4859655 w 6696075"/>
              <a:gd name="connsiteY1023" fmla="*/ 4523423 h 6857999"/>
              <a:gd name="connsiteX1024" fmla="*/ 4858385 w 6696075"/>
              <a:gd name="connsiteY1024" fmla="*/ 4527550 h 6857999"/>
              <a:gd name="connsiteX1025" fmla="*/ 4856798 w 6696075"/>
              <a:gd name="connsiteY1025" fmla="*/ 4536123 h 6857999"/>
              <a:gd name="connsiteX1026" fmla="*/ 4857433 w 6696075"/>
              <a:gd name="connsiteY1026" fmla="*/ 4540568 h 6857999"/>
              <a:gd name="connsiteX1027" fmla="*/ 4858385 w 6696075"/>
              <a:gd name="connsiteY1027" fmla="*/ 4544695 h 6857999"/>
              <a:gd name="connsiteX1028" fmla="*/ 4859655 w 6696075"/>
              <a:gd name="connsiteY1028" fmla="*/ 4548505 h 6857999"/>
              <a:gd name="connsiteX1029" fmla="*/ 4860925 w 6696075"/>
              <a:gd name="connsiteY1029" fmla="*/ 4552315 h 6857999"/>
              <a:gd name="connsiteX1030" fmla="*/ 4863148 w 6696075"/>
              <a:gd name="connsiteY1030" fmla="*/ 4555490 h 6857999"/>
              <a:gd name="connsiteX1031" fmla="*/ 4865053 w 6696075"/>
              <a:gd name="connsiteY1031" fmla="*/ 4558983 h 6857999"/>
              <a:gd name="connsiteX1032" fmla="*/ 4867275 w 6696075"/>
              <a:gd name="connsiteY1032" fmla="*/ 4562158 h 6857999"/>
              <a:gd name="connsiteX1033" fmla="*/ 4869815 w 6696075"/>
              <a:gd name="connsiteY1033" fmla="*/ 4565015 h 6857999"/>
              <a:gd name="connsiteX1034" fmla="*/ 4875213 w 6696075"/>
              <a:gd name="connsiteY1034" fmla="*/ 4570730 h 6857999"/>
              <a:gd name="connsiteX1035" fmla="*/ 4881563 w 6696075"/>
              <a:gd name="connsiteY1035" fmla="*/ 4576128 h 6857999"/>
              <a:gd name="connsiteX1036" fmla="*/ 4887913 w 6696075"/>
              <a:gd name="connsiteY1036" fmla="*/ 4581525 h 6857999"/>
              <a:gd name="connsiteX1037" fmla="*/ 4894580 w 6696075"/>
              <a:gd name="connsiteY1037" fmla="*/ 4586288 h 6857999"/>
              <a:gd name="connsiteX1038" fmla="*/ 4899660 w 6696075"/>
              <a:gd name="connsiteY1038" fmla="*/ 4588828 h 6857999"/>
              <a:gd name="connsiteX1039" fmla="*/ 4904423 w 6696075"/>
              <a:gd name="connsiteY1039" fmla="*/ 4591685 h 6857999"/>
              <a:gd name="connsiteX1040" fmla="*/ 4913313 w 6696075"/>
              <a:gd name="connsiteY1040" fmla="*/ 4597400 h 6857999"/>
              <a:gd name="connsiteX1041" fmla="*/ 4922203 w 6696075"/>
              <a:gd name="connsiteY1041" fmla="*/ 4603750 h 6857999"/>
              <a:gd name="connsiteX1042" fmla="*/ 4929823 w 6696075"/>
              <a:gd name="connsiteY1042" fmla="*/ 4610418 h 6857999"/>
              <a:gd name="connsiteX1043" fmla="*/ 4937443 w 6696075"/>
              <a:gd name="connsiteY1043" fmla="*/ 4617720 h 6857999"/>
              <a:gd name="connsiteX1044" fmla="*/ 4944428 w 6696075"/>
              <a:gd name="connsiteY1044" fmla="*/ 4625023 h 6857999"/>
              <a:gd name="connsiteX1045" fmla="*/ 4951095 w 6696075"/>
              <a:gd name="connsiteY1045" fmla="*/ 4632960 h 6857999"/>
              <a:gd name="connsiteX1046" fmla="*/ 4957128 w 6696075"/>
              <a:gd name="connsiteY1046" fmla="*/ 4640898 h 6857999"/>
              <a:gd name="connsiteX1047" fmla="*/ 4963478 w 6696075"/>
              <a:gd name="connsiteY1047" fmla="*/ 4648835 h 6857999"/>
              <a:gd name="connsiteX1048" fmla="*/ 4969510 w 6696075"/>
              <a:gd name="connsiteY1048" fmla="*/ 4657090 h 6857999"/>
              <a:gd name="connsiteX1049" fmla="*/ 4980940 w 6696075"/>
              <a:gd name="connsiteY1049" fmla="*/ 4673918 h 6857999"/>
              <a:gd name="connsiteX1050" fmla="*/ 4992688 w 6696075"/>
              <a:gd name="connsiteY1050" fmla="*/ 4691380 h 6857999"/>
              <a:gd name="connsiteX1051" fmla="*/ 4998403 w 6696075"/>
              <a:gd name="connsiteY1051" fmla="*/ 4699635 h 6857999"/>
              <a:gd name="connsiteX1052" fmla="*/ 5004753 w 6696075"/>
              <a:gd name="connsiteY1052" fmla="*/ 4707573 h 6857999"/>
              <a:gd name="connsiteX1053" fmla="*/ 5016183 w 6696075"/>
              <a:gd name="connsiteY1053" fmla="*/ 4720908 h 6857999"/>
              <a:gd name="connsiteX1054" fmla="*/ 5027613 w 6696075"/>
              <a:gd name="connsiteY1054" fmla="*/ 4734243 h 6857999"/>
              <a:gd name="connsiteX1055" fmla="*/ 5038725 w 6696075"/>
              <a:gd name="connsiteY1055" fmla="*/ 4747895 h 6857999"/>
              <a:gd name="connsiteX1056" fmla="*/ 5049203 w 6696075"/>
              <a:gd name="connsiteY1056" fmla="*/ 4761548 h 6857999"/>
              <a:gd name="connsiteX1057" fmla="*/ 5059680 w 6696075"/>
              <a:gd name="connsiteY1057" fmla="*/ 4775518 h 6857999"/>
              <a:gd name="connsiteX1058" fmla="*/ 5070158 w 6696075"/>
              <a:gd name="connsiteY1058" fmla="*/ 4789488 h 6857999"/>
              <a:gd name="connsiteX1059" fmla="*/ 5090478 w 6696075"/>
              <a:gd name="connsiteY1059" fmla="*/ 4818063 h 6857999"/>
              <a:gd name="connsiteX1060" fmla="*/ 5109845 w 6696075"/>
              <a:gd name="connsiteY1060" fmla="*/ 4846638 h 6857999"/>
              <a:gd name="connsiteX1061" fmla="*/ 5129213 w 6696075"/>
              <a:gd name="connsiteY1061" fmla="*/ 4875848 h 6857999"/>
              <a:gd name="connsiteX1062" fmla="*/ 5147945 w 6696075"/>
              <a:gd name="connsiteY1062" fmla="*/ 4905058 h 6857999"/>
              <a:gd name="connsiteX1063" fmla="*/ 5166995 w 6696075"/>
              <a:gd name="connsiteY1063" fmla="*/ 4934268 h 6857999"/>
              <a:gd name="connsiteX1064" fmla="*/ 5189220 w 6696075"/>
              <a:gd name="connsiteY1064" fmla="*/ 4966653 h 6857999"/>
              <a:gd name="connsiteX1065" fmla="*/ 5211763 w 6696075"/>
              <a:gd name="connsiteY1065" fmla="*/ 4998720 h 6857999"/>
              <a:gd name="connsiteX1066" fmla="*/ 5219700 w 6696075"/>
              <a:gd name="connsiteY1066" fmla="*/ 5006658 h 6857999"/>
              <a:gd name="connsiteX1067" fmla="*/ 5227003 w 6696075"/>
              <a:gd name="connsiteY1067" fmla="*/ 5015230 h 6857999"/>
              <a:gd name="connsiteX1068" fmla="*/ 5233353 w 6696075"/>
              <a:gd name="connsiteY1068" fmla="*/ 5023485 h 6857999"/>
              <a:gd name="connsiteX1069" fmla="*/ 5239068 w 6696075"/>
              <a:gd name="connsiteY1069" fmla="*/ 5031740 h 6857999"/>
              <a:gd name="connsiteX1070" fmla="*/ 5243830 w 6696075"/>
              <a:gd name="connsiteY1070" fmla="*/ 5040313 h 6857999"/>
              <a:gd name="connsiteX1071" fmla="*/ 5247640 w 6696075"/>
              <a:gd name="connsiteY1071" fmla="*/ 5048568 h 6857999"/>
              <a:gd name="connsiteX1072" fmla="*/ 5251133 w 6696075"/>
              <a:gd name="connsiteY1072" fmla="*/ 5057140 h 6857999"/>
              <a:gd name="connsiteX1073" fmla="*/ 5253673 w 6696075"/>
              <a:gd name="connsiteY1073" fmla="*/ 5065713 h 6857999"/>
              <a:gd name="connsiteX1074" fmla="*/ 5255895 w 6696075"/>
              <a:gd name="connsiteY1074" fmla="*/ 5074920 h 6857999"/>
              <a:gd name="connsiteX1075" fmla="*/ 5257165 w 6696075"/>
              <a:gd name="connsiteY1075" fmla="*/ 5083493 h 6857999"/>
              <a:gd name="connsiteX1076" fmla="*/ 5258435 w 6696075"/>
              <a:gd name="connsiteY1076" fmla="*/ 5092383 h 6857999"/>
              <a:gd name="connsiteX1077" fmla="*/ 5259070 w 6696075"/>
              <a:gd name="connsiteY1077" fmla="*/ 5100955 h 6857999"/>
              <a:gd name="connsiteX1078" fmla="*/ 5259070 w 6696075"/>
              <a:gd name="connsiteY1078" fmla="*/ 5109845 h 6857999"/>
              <a:gd name="connsiteX1079" fmla="*/ 5258753 w 6696075"/>
              <a:gd name="connsiteY1079" fmla="*/ 5119053 h 6857999"/>
              <a:gd name="connsiteX1080" fmla="*/ 5258435 w 6696075"/>
              <a:gd name="connsiteY1080" fmla="*/ 5127943 h 6857999"/>
              <a:gd name="connsiteX1081" fmla="*/ 5257165 w 6696075"/>
              <a:gd name="connsiteY1081" fmla="*/ 5136833 h 6857999"/>
              <a:gd name="connsiteX1082" fmla="*/ 5256213 w 6696075"/>
              <a:gd name="connsiteY1082" fmla="*/ 5145723 h 6857999"/>
              <a:gd name="connsiteX1083" fmla="*/ 5254943 w 6696075"/>
              <a:gd name="connsiteY1083" fmla="*/ 5155248 h 6857999"/>
              <a:gd name="connsiteX1084" fmla="*/ 5252085 w 6696075"/>
              <a:gd name="connsiteY1084" fmla="*/ 5173028 h 6857999"/>
              <a:gd name="connsiteX1085" fmla="*/ 5248593 w 6696075"/>
              <a:gd name="connsiteY1085" fmla="*/ 5191125 h 6857999"/>
              <a:gd name="connsiteX1086" fmla="*/ 5245735 w 6696075"/>
              <a:gd name="connsiteY1086" fmla="*/ 5209540 h 6857999"/>
              <a:gd name="connsiteX1087" fmla="*/ 5243195 w 6696075"/>
              <a:gd name="connsiteY1087" fmla="*/ 5227320 h 6857999"/>
              <a:gd name="connsiteX1088" fmla="*/ 5242243 w 6696075"/>
              <a:gd name="connsiteY1088" fmla="*/ 5236528 h 6857999"/>
              <a:gd name="connsiteX1089" fmla="*/ 5241608 w 6696075"/>
              <a:gd name="connsiteY1089" fmla="*/ 5245418 h 6857999"/>
              <a:gd name="connsiteX1090" fmla="*/ 5241290 w 6696075"/>
              <a:gd name="connsiteY1090" fmla="*/ 5254308 h 6857999"/>
              <a:gd name="connsiteX1091" fmla="*/ 5240973 w 6696075"/>
              <a:gd name="connsiteY1091" fmla="*/ 5263198 h 6857999"/>
              <a:gd name="connsiteX1092" fmla="*/ 5241608 w 6696075"/>
              <a:gd name="connsiteY1092" fmla="*/ 5272088 h 6857999"/>
              <a:gd name="connsiteX1093" fmla="*/ 5242243 w 6696075"/>
              <a:gd name="connsiteY1093" fmla="*/ 5280978 h 6857999"/>
              <a:gd name="connsiteX1094" fmla="*/ 5243195 w 6696075"/>
              <a:gd name="connsiteY1094" fmla="*/ 5285423 h 6857999"/>
              <a:gd name="connsiteX1095" fmla="*/ 5244148 w 6696075"/>
              <a:gd name="connsiteY1095" fmla="*/ 5290185 h 6857999"/>
              <a:gd name="connsiteX1096" fmla="*/ 5244148 w 6696075"/>
              <a:gd name="connsiteY1096" fmla="*/ 5293995 h 6857999"/>
              <a:gd name="connsiteX1097" fmla="*/ 5243830 w 6696075"/>
              <a:gd name="connsiteY1097" fmla="*/ 5298440 h 6857999"/>
              <a:gd name="connsiteX1098" fmla="*/ 5242560 w 6696075"/>
              <a:gd name="connsiteY1098" fmla="*/ 5302568 h 6857999"/>
              <a:gd name="connsiteX1099" fmla="*/ 5241608 w 6696075"/>
              <a:gd name="connsiteY1099" fmla="*/ 5306378 h 6857999"/>
              <a:gd name="connsiteX1100" fmla="*/ 5240020 w 6696075"/>
              <a:gd name="connsiteY1100" fmla="*/ 5310188 h 6857999"/>
              <a:gd name="connsiteX1101" fmla="*/ 5238433 w 6696075"/>
              <a:gd name="connsiteY1101" fmla="*/ 5313998 h 6857999"/>
              <a:gd name="connsiteX1102" fmla="*/ 5235893 w 6696075"/>
              <a:gd name="connsiteY1102" fmla="*/ 5317808 h 6857999"/>
              <a:gd name="connsiteX1103" fmla="*/ 5233988 w 6696075"/>
              <a:gd name="connsiteY1103" fmla="*/ 5320983 h 6857999"/>
              <a:gd name="connsiteX1104" fmla="*/ 5228590 w 6696075"/>
              <a:gd name="connsiteY1104" fmla="*/ 5328285 h 6857999"/>
              <a:gd name="connsiteX1105" fmla="*/ 5223193 w 6696075"/>
              <a:gd name="connsiteY1105" fmla="*/ 5334953 h 6857999"/>
              <a:gd name="connsiteX1106" fmla="*/ 5217478 w 6696075"/>
              <a:gd name="connsiteY1106" fmla="*/ 5341938 h 6857999"/>
              <a:gd name="connsiteX1107" fmla="*/ 5211763 w 6696075"/>
              <a:gd name="connsiteY1107" fmla="*/ 5348605 h 6857999"/>
              <a:gd name="connsiteX1108" fmla="*/ 5207000 w 6696075"/>
              <a:gd name="connsiteY1108" fmla="*/ 5355590 h 6857999"/>
              <a:gd name="connsiteX1109" fmla="*/ 5204460 w 6696075"/>
              <a:gd name="connsiteY1109" fmla="*/ 5359083 h 6857999"/>
              <a:gd name="connsiteX1110" fmla="*/ 5202555 w 6696075"/>
              <a:gd name="connsiteY1110" fmla="*/ 5362893 h 6857999"/>
              <a:gd name="connsiteX1111" fmla="*/ 5200650 w 6696075"/>
              <a:gd name="connsiteY1111" fmla="*/ 5366385 h 6857999"/>
              <a:gd name="connsiteX1112" fmla="*/ 5198745 w 6696075"/>
              <a:gd name="connsiteY1112" fmla="*/ 5370513 h 6857999"/>
              <a:gd name="connsiteX1113" fmla="*/ 5197793 w 6696075"/>
              <a:gd name="connsiteY1113" fmla="*/ 5374323 h 6857999"/>
              <a:gd name="connsiteX1114" fmla="*/ 5196840 w 6696075"/>
              <a:gd name="connsiteY1114" fmla="*/ 5378450 h 6857999"/>
              <a:gd name="connsiteX1115" fmla="*/ 5196523 w 6696075"/>
              <a:gd name="connsiteY1115" fmla="*/ 5382260 h 6857999"/>
              <a:gd name="connsiteX1116" fmla="*/ 5196523 w 6696075"/>
              <a:gd name="connsiteY1116" fmla="*/ 5386705 h 6857999"/>
              <a:gd name="connsiteX1117" fmla="*/ 5196840 w 6696075"/>
              <a:gd name="connsiteY1117" fmla="*/ 5391150 h 6857999"/>
              <a:gd name="connsiteX1118" fmla="*/ 5197793 w 6696075"/>
              <a:gd name="connsiteY1118" fmla="*/ 5395595 h 6857999"/>
              <a:gd name="connsiteX1119" fmla="*/ 5199063 w 6696075"/>
              <a:gd name="connsiteY1119" fmla="*/ 5400358 h 6857999"/>
              <a:gd name="connsiteX1120" fmla="*/ 5201603 w 6696075"/>
              <a:gd name="connsiteY1120" fmla="*/ 5405438 h 6857999"/>
              <a:gd name="connsiteX1121" fmla="*/ 5192713 w 6696075"/>
              <a:gd name="connsiteY1121" fmla="*/ 5400993 h 6857999"/>
              <a:gd name="connsiteX1122" fmla="*/ 5184458 w 6696075"/>
              <a:gd name="connsiteY1122" fmla="*/ 5398453 h 6857999"/>
              <a:gd name="connsiteX1123" fmla="*/ 5180965 w 6696075"/>
              <a:gd name="connsiteY1123" fmla="*/ 5396865 h 6857999"/>
              <a:gd name="connsiteX1124" fmla="*/ 5177155 w 6696075"/>
              <a:gd name="connsiteY1124" fmla="*/ 5396230 h 6857999"/>
              <a:gd name="connsiteX1125" fmla="*/ 5173980 w 6696075"/>
              <a:gd name="connsiteY1125" fmla="*/ 5395595 h 6857999"/>
              <a:gd name="connsiteX1126" fmla="*/ 5170805 w 6696075"/>
              <a:gd name="connsiteY1126" fmla="*/ 5395278 h 6857999"/>
              <a:gd name="connsiteX1127" fmla="*/ 5167630 w 6696075"/>
              <a:gd name="connsiteY1127" fmla="*/ 5395278 h 6857999"/>
              <a:gd name="connsiteX1128" fmla="*/ 5164773 w 6696075"/>
              <a:gd name="connsiteY1128" fmla="*/ 5395278 h 6857999"/>
              <a:gd name="connsiteX1129" fmla="*/ 5161598 w 6696075"/>
              <a:gd name="connsiteY1129" fmla="*/ 5395595 h 6857999"/>
              <a:gd name="connsiteX1130" fmla="*/ 5159058 w 6696075"/>
              <a:gd name="connsiteY1130" fmla="*/ 5396230 h 6857999"/>
              <a:gd name="connsiteX1131" fmla="*/ 5156835 w 6696075"/>
              <a:gd name="connsiteY1131" fmla="*/ 5396865 h 6857999"/>
              <a:gd name="connsiteX1132" fmla="*/ 5153978 w 6696075"/>
              <a:gd name="connsiteY1132" fmla="*/ 5398135 h 6857999"/>
              <a:gd name="connsiteX1133" fmla="*/ 5151755 w 6696075"/>
              <a:gd name="connsiteY1133" fmla="*/ 5399405 h 6857999"/>
              <a:gd name="connsiteX1134" fmla="*/ 5149850 w 6696075"/>
              <a:gd name="connsiteY1134" fmla="*/ 5400675 h 6857999"/>
              <a:gd name="connsiteX1135" fmla="*/ 5145723 w 6696075"/>
              <a:gd name="connsiteY1135" fmla="*/ 5403533 h 6857999"/>
              <a:gd name="connsiteX1136" fmla="*/ 5142230 w 6696075"/>
              <a:gd name="connsiteY1136" fmla="*/ 5407343 h 6857999"/>
              <a:gd name="connsiteX1137" fmla="*/ 5138420 w 6696075"/>
              <a:gd name="connsiteY1137" fmla="*/ 5411153 h 6857999"/>
              <a:gd name="connsiteX1138" fmla="*/ 5135563 w 6696075"/>
              <a:gd name="connsiteY1138" fmla="*/ 5415915 h 6857999"/>
              <a:gd name="connsiteX1139" fmla="*/ 5132705 w 6696075"/>
              <a:gd name="connsiteY1139" fmla="*/ 5420995 h 6857999"/>
              <a:gd name="connsiteX1140" fmla="*/ 5130165 w 6696075"/>
              <a:gd name="connsiteY1140" fmla="*/ 5426075 h 6857999"/>
              <a:gd name="connsiteX1141" fmla="*/ 5125085 w 6696075"/>
              <a:gd name="connsiteY1141" fmla="*/ 5437188 h 6857999"/>
              <a:gd name="connsiteX1142" fmla="*/ 5120323 w 6696075"/>
              <a:gd name="connsiteY1142" fmla="*/ 5448300 h 6857999"/>
              <a:gd name="connsiteX1143" fmla="*/ 5115243 w 6696075"/>
              <a:gd name="connsiteY1143" fmla="*/ 5459413 h 6857999"/>
              <a:gd name="connsiteX1144" fmla="*/ 5112703 w 6696075"/>
              <a:gd name="connsiteY1144" fmla="*/ 5464810 h 6857999"/>
              <a:gd name="connsiteX1145" fmla="*/ 5109528 w 6696075"/>
              <a:gd name="connsiteY1145" fmla="*/ 5469573 h 6857999"/>
              <a:gd name="connsiteX1146" fmla="*/ 5106670 w 6696075"/>
              <a:gd name="connsiteY1146" fmla="*/ 5474335 h 6857999"/>
              <a:gd name="connsiteX1147" fmla="*/ 5103178 w 6696075"/>
              <a:gd name="connsiteY1147" fmla="*/ 5478780 h 6857999"/>
              <a:gd name="connsiteX1148" fmla="*/ 5099368 w 6696075"/>
              <a:gd name="connsiteY1148" fmla="*/ 5482273 h 6857999"/>
              <a:gd name="connsiteX1149" fmla="*/ 5095240 w 6696075"/>
              <a:gd name="connsiteY1149" fmla="*/ 5485130 h 6857999"/>
              <a:gd name="connsiteX1150" fmla="*/ 5093018 w 6696075"/>
              <a:gd name="connsiteY1150" fmla="*/ 5487035 h 6857999"/>
              <a:gd name="connsiteX1151" fmla="*/ 5090795 w 6696075"/>
              <a:gd name="connsiteY1151" fmla="*/ 5487988 h 6857999"/>
              <a:gd name="connsiteX1152" fmla="*/ 5087938 w 6696075"/>
              <a:gd name="connsiteY1152" fmla="*/ 5488940 h 6857999"/>
              <a:gd name="connsiteX1153" fmla="*/ 5085715 w 6696075"/>
              <a:gd name="connsiteY1153" fmla="*/ 5489893 h 6857999"/>
              <a:gd name="connsiteX1154" fmla="*/ 5082858 w 6696075"/>
              <a:gd name="connsiteY1154" fmla="*/ 5490210 h 6857999"/>
              <a:gd name="connsiteX1155" fmla="*/ 5080000 w 6696075"/>
              <a:gd name="connsiteY1155" fmla="*/ 5490845 h 6857999"/>
              <a:gd name="connsiteX1156" fmla="*/ 5077143 w 6696075"/>
              <a:gd name="connsiteY1156" fmla="*/ 5490845 h 6857999"/>
              <a:gd name="connsiteX1157" fmla="*/ 5073650 w 6696075"/>
              <a:gd name="connsiteY1157" fmla="*/ 5490845 h 6857999"/>
              <a:gd name="connsiteX1158" fmla="*/ 5070475 w 6696075"/>
              <a:gd name="connsiteY1158" fmla="*/ 5490845 h 6857999"/>
              <a:gd name="connsiteX1159" fmla="*/ 5066983 w 6696075"/>
              <a:gd name="connsiteY1159" fmla="*/ 5490210 h 6857999"/>
              <a:gd name="connsiteX1160" fmla="*/ 5063490 w 6696075"/>
              <a:gd name="connsiteY1160" fmla="*/ 5489575 h 6857999"/>
              <a:gd name="connsiteX1161" fmla="*/ 5059363 w 6696075"/>
              <a:gd name="connsiteY1161" fmla="*/ 5488623 h 6857999"/>
              <a:gd name="connsiteX1162" fmla="*/ 5053648 w 6696075"/>
              <a:gd name="connsiteY1162" fmla="*/ 5487035 h 6857999"/>
              <a:gd name="connsiteX1163" fmla="*/ 5047298 w 6696075"/>
              <a:gd name="connsiteY1163" fmla="*/ 5486083 h 6857999"/>
              <a:gd name="connsiteX1164" fmla="*/ 5040948 w 6696075"/>
              <a:gd name="connsiteY1164" fmla="*/ 5484813 h 6857999"/>
              <a:gd name="connsiteX1165" fmla="*/ 5034598 w 6696075"/>
              <a:gd name="connsiteY1165" fmla="*/ 5484178 h 6857999"/>
              <a:gd name="connsiteX1166" fmla="*/ 5028248 w 6696075"/>
              <a:gd name="connsiteY1166" fmla="*/ 5483860 h 6857999"/>
              <a:gd name="connsiteX1167" fmla="*/ 5021898 w 6696075"/>
              <a:gd name="connsiteY1167" fmla="*/ 5483860 h 6857999"/>
              <a:gd name="connsiteX1168" fmla="*/ 5009515 w 6696075"/>
              <a:gd name="connsiteY1168" fmla="*/ 5484178 h 6857999"/>
              <a:gd name="connsiteX1169" fmla="*/ 4996498 w 6696075"/>
              <a:gd name="connsiteY1169" fmla="*/ 5484813 h 6857999"/>
              <a:gd name="connsiteX1170" fmla="*/ 4983480 w 6696075"/>
              <a:gd name="connsiteY1170" fmla="*/ 5486400 h 6857999"/>
              <a:gd name="connsiteX1171" fmla="*/ 4957763 w 6696075"/>
              <a:gd name="connsiteY1171" fmla="*/ 5489258 h 6857999"/>
              <a:gd name="connsiteX1172" fmla="*/ 4945063 w 6696075"/>
              <a:gd name="connsiteY1172" fmla="*/ 5490528 h 6857999"/>
              <a:gd name="connsiteX1173" fmla="*/ 4932045 w 6696075"/>
              <a:gd name="connsiteY1173" fmla="*/ 5491163 h 6857999"/>
              <a:gd name="connsiteX1174" fmla="*/ 4925695 w 6696075"/>
              <a:gd name="connsiteY1174" fmla="*/ 5491163 h 6857999"/>
              <a:gd name="connsiteX1175" fmla="*/ 4919028 w 6696075"/>
              <a:gd name="connsiteY1175" fmla="*/ 5491163 h 6857999"/>
              <a:gd name="connsiteX1176" fmla="*/ 4912678 w 6696075"/>
              <a:gd name="connsiteY1176" fmla="*/ 5490528 h 6857999"/>
              <a:gd name="connsiteX1177" fmla="*/ 4906328 w 6696075"/>
              <a:gd name="connsiteY1177" fmla="*/ 5490210 h 6857999"/>
              <a:gd name="connsiteX1178" fmla="*/ 4900295 w 6696075"/>
              <a:gd name="connsiteY1178" fmla="*/ 5489258 h 6857999"/>
              <a:gd name="connsiteX1179" fmla="*/ 4893945 w 6696075"/>
              <a:gd name="connsiteY1179" fmla="*/ 5487988 h 6857999"/>
              <a:gd name="connsiteX1180" fmla="*/ 4887595 w 6696075"/>
              <a:gd name="connsiteY1180" fmla="*/ 5486718 h 6857999"/>
              <a:gd name="connsiteX1181" fmla="*/ 4881245 w 6696075"/>
              <a:gd name="connsiteY1181" fmla="*/ 5484495 h 6857999"/>
              <a:gd name="connsiteX1182" fmla="*/ 4874895 w 6696075"/>
              <a:gd name="connsiteY1182" fmla="*/ 5482273 h 6857999"/>
              <a:gd name="connsiteX1183" fmla="*/ 4868863 w 6696075"/>
              <a:gd name="connsiteY1183" fmla="*/ 5479733 h 6857999"/>
              <a:gd name="connsiteX1184" fmla="*/ 4862513 w 6696075"/>
              <a:gd name="connsiteY1184" fmla="*/ 5476240 h 6857999"/>
              <a:gd name="connsiteX1185" fmla="*/ 4856798 w 6696075"/>
              <a:gd name="connsiteY1185" fmla="*/ 5472748 h 6857999"/>
              <a:gd name="connsiteX1186" fmla="*/ 4850448 w 6696075"/>
              <a:gd name="connsiteY1186" fmla="*/ 5474018 h 6857999"/>
              <a:gd name="connsiteX1187" fmla="*/ 4844098 w 6696075"/>
              <a:gd name="connsiteY1187" fmla="*/ 5474653 h 6857999"/>
              <a:gd name="connsiteX1188" fmla="*/ 4838065 w 6696075"/>
              <a:gd name="connsiteY1188" fmla="*/ 5475288 h 6857999"/>
              <a:gd name="connsiteX1189" fmla="*/ 4832033 w 6696075"/>
              <a:gd name="connsiteY1189" fmla="*/ 5475605 h 6857999"/>
              <a:gd name="connsiteX1190" fmla="*/ 4826635 w 6696075"/>
              <a:gd name="connsiteY1190" fmla="*/ 5475605 h 6857999"/>
              <a:gd name="connsiteX1191" fmla="*/ 4820920 w 6696075"/>
              <a:gd name="connsiteY1191" fmla="*/ 5475605 h 6857999"/>
              <a:gd name="connsiteX1192" fmla="*/ 4815205 w 6696075"/>
              <a:gd name="connsiteY1192" fmla="*/ 5474970 h 6857999"/>
              <a:gd name="connsiteX1193" fmla="*/ 4809808 w 6696075"/>
              <a:gd name="connsiteY1193" fmla="*/ 5474335 h 6857999"/>
              <a:gd name="connsiteX1194" fmla="*/ 4805045 w 6696075"/>
              <a:gd name="connsiteY1194" fmla="*/ 5473383 h 6857999"/>
              <a:gd name="connsiteX1195" fmla="*/ 4799648 w 6696075"/>
              <a:gd name="connsiteY1195" fmla="*/ 5472430 h 6857999"/>
              <a:gd name="connsiteX1196" fmla="*/ 4794568 w 6696075"/>
              <a:gd name="connsiteY1196" fmla="*/ 5470525 h 6857999"/>
              <a:gd name="connsiteX1197" fmla="*/ 4790123 w 6696075"/>
              <a:gd name="connsiteY1197" fmla="*/ 5469255 h 6857999"/>
              <a:gd name="connsiteX1198" fmla="*/ 4785043 w 6696075"/>
              <a:gd name="connsiteY1198" fmla="*/ 5467350 h 6857999"/>
              <a:gd name="connsiteX1199" fmla="*/ 4780280 w 6696075"/>
              <a:gd name="connsiteY1199" fmla="*/ 5465445 h 6857999"/>
              <a:gd name="connsiteX1200" fmla="*/ 4776153 w 6696075"/>
              <a:gd name="connsiteY1200" fmla="*/ 5462905 h 6857999"/>
              <a:gd name="connsiteX1201" fmla="*/ 4771390 w 6696075"/>
              <a:gd name="connsiteY1201" fmla="*/ 5460683 h 6857999"/>
              <a:gd name="connsiteX1202" fmla="*/ 4766945 w 6696075"/>
              <a:gd name="connsiteY1202" fmla="*/ 5458143 h 6857999"/>
              <a:gd name="connsiteX1203" fmla="*/ 4763135 w 6696075"/>
              <a:gd name="connsiteY1203" fmla="*/ 5455285 h 6857999"/>
              <a:gd name="connsiteX1204" fmla="*/ 4754880 w 6696075"/>
              <a:gd name="connsiteY1204" fmla="*/ 5449570 h 6857999"/>
              <a:gd name="connsiteX1205" fmla="*/ 4746943 w 6696075"/>
              <a:gd name="connsiteY1205" fmla="*/ 5442903 h 6857999"/>
              <a:gd name="connsiteX1206" fmla="*/ 4739323 w 6696075"/>
              <a:gd name="connsiteY1206" fmla="*/ 5435600 h 6857999"/>
              <a:gd name="connsiteX1207" fmla="*/ 4732020 w 6696075"/>
              <a:gd name="connsiteY1207" fmla="*/ 5427980 h 6857999"/>
              <a:gd name="connsiteX1208" fmla="*/ 4725035 w 6696075"/>
              <a:gd name="connsiteY1208" fmla="*/ 5419725 h 6857999"/>
              <a:gd name="connsiteX1209" fmla="*/ 4718050 w 6696075"/>
              <a:gd name="connsiteY1209" fmla="*/ 5411153 h 6857999"/>
              <a:gd name="connsiteX1210" fmla="*/ 4711383 w 6696075"/>
              <a:gd name="connsiteY1210" fmla="*/ 5402263 h 6857999"/>
              <a:gd name="connsiteX1211" fmla="*/ 4683760 w 6696075"/>
              <a:gd name="connsiteY1211" fmla="*/ 5375910 h 6857999"/>
              <a:gd name="connsiteX1212" fmla="*/ 4656455 w 6696075"/>
              <a:gd name="connsiteY1212" fmla="*/ 5349240 h 6857999"/>
              <a:gd name="connsiteX1213" fmla="*/ 4595813 w 6696075"/>
              <a:gd name="connsiteY1213" fmla="*/ 5284153 h 6857999"/>
              <a:gd name="connsiteX1214" fmla="*/ 4560888 w 6696075"/>
              <a:gd name="connsiteY1214" fmla="*/ 5251133 h 6857999"/>
              <a:gd name="connsiteX1215" fmla="*/ 4508818 w 6696075"/>
              <a:gd name="connsiteY1215" fmla="*/ 5194300 h 6857999"/>
              <a:gd name="connsiteX1216" fmla="*/ 4508500 w 6696075"/>
              <a:gd name="connsiteY1216" fmla="*/ 5195253 h 6857999"/>
              <a:gd name="connsiteX1217" fmla="*/ 4340860 w 6696075"/>
              <a:gd name="connsiteY1217" fmla="*/ 5023803 h 6857999"/>
              <a:gd name="connsiteX1218" fmla="*/ 4174808 w 6696075"/>
              <a:gd name="connsiteY1218" fmla="*/ 4866640 h 6857999"/>
              <a:gd name="connsiteX1219" fmla="*/ 4162108 w 6696075"/>
              <a:gd name="connsiteY1219" fmla="*/ 4864100 h 6857999"/>
              <a:gd name="connsiteX1220" fmla="*/ 4157028 w 6696075"/>
              <a:gd name="connsiteY1220" fmla="*/ 4862513 h 6857999"/>
              <a:gd name="connsiteX1221" fmla="*/ 4152583 w 6696075"/>
              <a:gd name="connsiteY1221" fmla="*/ 4860608 h 6857999"/>
              <a:gd name="connsiteX1222" fmla="*/ 4148455 w 6696075"/>
              <a:gd name="connsiteY1222" fmla="*/ 4858385 h 6857999"/>
              <a:gd name="connsiteX1223" fmla="*/ 4144010 w 6696075"/>
              <a:gd name="connsiteY1223" fmla="*/ 4856163 h 6857999"/>
              <a:gd name="connsiteX1224" fmla="*/ 4140200 w 6696075"/>
              <a:gd name="connsiteY1224" fmla="*/ 4853623 h 6857999"/>
              <a:gd name="connsiteX1225" fmla="*/ 4136390 w 6696075"/>
              <a:gd name="connsiteY1225" fmla="*/ 4850765 h 6857999"/>
              <a:gd name="connsiteX1226" fmla="*/ 4132898 w 6696075"/>
              <a:gd name="connsiteY1226" fmla="*/ 4847908 h 6857999"/>
              <a:gd name="connsiteX1227" fmla="*/ 4129088 w 6696075"/>
              <a:gd name="connsiteY1227" fmla="*/ 4844415 h 6857999"/>
              <a:gd name="connsiteX1228" fmla="*/ 4122420 w 6696075"/>
              <a:gd name="connsiteY1228" fmla="*/ 4838383 h 6857999"/>
              <a:gd name="connsiteX1229" fmla="*/ 4116705 w 6696075"/>
              <a:gd name="connsiteY1229" fmla="*/ 4831398 h 6857999"/>
              <a:gd name="connsiteX1230" fmla="*/ 4110355 w 6696075"/>
              <a:gd name="connsiteY1230" fmla="*/ 4824095 h 6857999"/>
              <a:gd name="connsiteX1231" fmla="*/ 4104640 w 6696075"/>
              <a:gd name="connsiteY1231" fmla="*/ 4816793 h 6857999"/>
              <a:gd name="connsiteX1232" fmla="*/ 4106863 w 6696075"/>
              <a:gd name="connsiteY1232" fmla="*/ 4810443 h 6857999"/>
              <a:gd name="connsiteX1233" fmla="*/ 4102735 w 6696075"/>
              <a:gd name="connsiteY1233" fmla="*/ 4810125 h 6857999"/>
              <a:gd name="connsiteX1234" fmla="*/ 4098925 w 6696075"/>
              <a:gd name="connsiteY1234" fmla="*/ 4809808 h 6857999"/>
              <a:gd name="connsiteX1235" fmla="*/ 4095750 w 6696075"/>
              <a:gd name="connsiteY1235" fmla="*/ 4808855 h 6857999"/>
              <a:gd name="connsiteX1236" fmla="*/ 4092575 w 6696075"/>
              <a:gd name="connsiteY1236" fmla="*/ 4807268 h 6857999"/>
              <a:gd name="connsiteX1237" fmla="*/ 4090035 w 6696075"/>
              <a:gd name="connsiteY1237" fmla="*/ 4805363 h 6857999"/>
              <a:gd name="connsiteX1238" fmla="*/ 4087495 w 6696075"/>
              <a:gd name="connsiteY1238" fmla="*/ 4803458 h 6857999"/>
              <a:gd name="connsiteX1239" fmla="*/ 4085273 w 6696075"/>
              <a:gd name="connsiteY1239" fmla="*/ 4801553 h 6857999"/>
              <a:gd name="connsiteX1240" fmla="*/ 4083368 w 6696075"/>
              <a:gd name="connsiteY1240" fmla="*/ 4798695 h 6857999"/>
              <a:gd name="connsiteX1241" fmla="*/ 4079558 w 6696075"/>
              <a:gd name="connsiteY1241" fmla="*/ 4793615 h 6857999"/>
              <a:gd name="connsiteX1242" fmla="*/ 4076383 w 6696075"/>
              <a:gd name="connsiteY1242" fmla="*/ 4788218 h 6857999"/>
              <a:gd name="connsiteX1243" fmla="*/ 4073208 w 6696075"/>
              <a:gd name="connsiteY1243" fmla="*/ 4782820 h 6857999"/>
              <a:gd name="connsiteX1244" fmla="*/ 4070985 w 6696075"/>
              <a:gd name="connsiteY1244" fmla="*/ 4780598 h 6857999"/>
              <a:gd name="connsiteX1245" fmla="*/ 4069080 w 6696075"/>
              <a:gd name="connsiteY1245" fmla="*/ 4778058 h 6857999"/>
              <a:gd name="connsiteX1246" fmla="*/ 4060190 w 6696075"/>
              <a:gd name="connsiteY1246" fmla="*/ 4773295 h 6857999"/>
              <a:gd name="connsiteX1247" fmla="*/ 4051618 w 6696075"/>
              <a:gd name="connsiteY1247" fmla="*/ 4768215 h 6857999"/>
              <a:gd name="connsiteX1248" fmla="*/ 4043680 w 6696075"/>
              <a:gd name="connsiteY1248" fmla="*/ 4762500 h 6857999"/>
              <a:gd name="connsiteX1249" fmla="*/ 4039870 w 6696075"/>
              <a:gd name="connsiteY1249" fmla="*/ 4759643 h 6857999"/>
              <a:gd name="connsiteX1250" fmla="*/ 4036378 w 6696075"/>
              <a:gd name="connsiteY1250" fmla="*/ 4756468 h 6857999"/>
              <a:gd name="connsiteX1251" fmla="*/ 4032885 w 6696075"/>
              <a:gd name="connsiteY1251" fmla="*/ 4753293 h 6857999"/>
              <a:gd name="connsiteX1252" fmla="*/ 4029710 w 6696075"/>
              <a:gd name="connsiteY1252" fmla="*/ 4749483 h 6857999"/>
              <a:gd name="connsiteX1253" fmla="*/ 4026535 w 6696075"/>
              <a:gd name="connsiteY1253" fmla="*/ 4745990 h 6857999"/>
              <a:gd name="connsiteX1254" fmla="*/ 4023995 w 6696075"/>
              <a:gd name="connsiteY1254" fmla="*/ 4741863 h 6857999"/>
              <a:gd name="connsiteX1255" fmla="*/ 4021773 w 6696075"/>
              <a:gd name="connsiteY1255" fmla="*/ 4738053 h 6857999"/>
              <a:gd name="connsiteX1256" fmla="*/ 4019550 w 6696075"/>
              <a:gd name="connsiteY1256" fmla="*/ 4733290 h 6857999"/>
              <a:gd name="connsiteX1257" fmla="*/ 4017963 w 6696075"/>
              <a:gd name="connsiteY1257" fmla="*/ 4728845 h 6857999"/>
              <a:gd name="connsiteX1258" fmla="*/ 4016375 w 6696075"/>
              <a:gd name="connsiteY1258" fmla="*/ 4723765 h 6857999"/>
              <a:gd name="connsiteX1259" fmla="*/ 3991610 w 6696075"/>
              <a:gd name="connsiteY1259" fmla="*/ 4748848 h 6857999"/>
              <a:gd name="connsiteX1260" fmla="*/ 4010978 w 6696075"/>
              <a:gd name="connsiteY1260" fmla="*/ 4797425 h 6857999"/>
              <a:gd name="connsiteX1261" fmla="*/ 4015423 w 6696075"/>
              <a:gd name="connsiteY1261" fmla="*/ 4794568 h 6857999"/>
              <a:gd name="connsiteX1262" fmla="*/ 4023043 w 6696075"/>
              <a:gd name="connsiteY1262" fmla="*/ 4796155 h 6857999"/>
              <a:gd name="connsiteX1263" fmla="*/ 4030345 w 6696075"/>
              <a:gd name="connsiteY1263" fmla="*/ 4798060 h 6857999"/>
              <a:gd name="connsiteX1264" fmla="*/ 4037330 w 6696075"/>
              <a:gd name="connsiteY1264" fmla="*/ 4800283 h 6857999"/>
              <a:gd name="connsiteX1265" fmla="*/ 4043680 w 6696075"/>
              <a:gd name="connsiteY1265" fmla="*/ 4803140 h 6857999"/>
              <a:gd name="connsiteX1266" fmla="*/ 4049713 w 6696075"/>
              <a:gd name="connsiteY1266" fmla="*/ 4805680 h 6857999"/>
              <a:gd name="connsiteX1267" fmla="*/ 4055428 w 6696075"/>
              <a:gd name="connsiteY1267" fmla="*/ 4809173 h 6857999"/>
              <a:gd name="connsiteX1268" fmla="*/ 4060825 w 6696075"/>
              <a:gd name="connsiteY1268" fmla="*/ 4812983 h 6857999"/>
              <a:gd name="connsiteX1269" fmla="*/ 4065905 w 6696075"/>
              <a:gd name="connsiteY1269" fmla="*/ 4817110 h 6857999"/>
              <a:gd name="connsiteX1270" fmla="*/ 4070033 w 6696075"/>
              <a:gd name="connsiteY1270" fmla="*/ 4821555 h 6857999"/>
              <a:gd name="connsiteX1271" fmla="*/ 4074160 w 6696075"/>
              <a:gd name="connsiteY1271" fmla="*/ 4826635 h 6857999"/>
              <a:gd name="connsiteX1272" fmla="*/ 4077653 w 6696075"/>
              <a:gd name="connsiteY1272" fmla="*/ 4832033 h 6857999"/>
              <a:gd name="connsiteX1273" fmla="*/ 4080510 w 6696075"/>
              <a:gd name="connsiteY1273" fmla="*/ 4837430 h 6857999"/>
              <a:gd name="connsiteX1274" fmla="*/ 4083050 w 6696075"/>
              <a:gd name="connsiteY1274" fmla="*/ 4843780 h 6857999"/>
              <a:gd name="connsiteX1275" fmla="*/ 4084638 w 6696075"/>
              <a:gd name="connsiteY1275" fmla="*/ 4850765 h 6857999"/>
              <a:gd name="connsiteX1276" fmla="*/ 4085908 w 6696075"/>
              <a:gd name="connsiteY1276" fmla="*/ 4858068 h 6857999"/>
              <a:gd name="connsiteX1277" fmla="*/ 4086860 w 6696075"/>
              <a:gd name="connsiteY1277" fmla="*/ 4865688 h 6857999"/>
              <a:gd name="connsiteX1278" fmla="*/ 4107180 w 6696075"/>
              <a:gd name="connsiteY1278" fmla="*/ 4899025 h 6857999"/>
              <a:gd name="connsiteX1279" fmla="*/ 4112895 w 6696075"/>
              <a:gd name="connsiteY1279" fmla="*/ 4902518 h 6857999"/>
              <a:gd name="connsiteX1280" fmla="*/ 4117975 w 6696075"/>
              <a:gd name="connsiteY1280" fmla="*/ 4906645 h 6857999"/>
              <a:gd name="connsiteX1281" fmla="*/ 4128135 w 6696075"/>
              <a:gd name="connsiteY1281" fmla="*/ 4914900 h 6857999"/>
              <a:gd name="connsiteX1282" fmla="*/ 4137343 w 6696075"/>
              <a:gd name="connsiteY1282" fmla="*/ 4923473 h 6857999"/>
              <a:gd name="connsiteX1283" fmla="*/ 4146550 w 6696075"/>
              <a:gd name="connsiteY1283" fmla="*/ 4932680 h 6857999"/>
              <a:gd name="connsiteX1284" fmla="*/ 4154805 w 6696075"/>
              <a:gd name="connsiteY1284" fmla="*/ 4942205 h 6857999"/>
              <a:gd name="connsiteX1285" fmla="*/ 4162743 w 6696075"/>
              <a:gd name="connsiteY1285" fmla="*/ 4952048 h 6857999"/>
              <a:gd name="connsiteX1286" fmla="*/ 4170363 w 6696075"/>
              <a:gd name="connsiteY1286" fmla="*/ 4961890 h 6857999"/>
              <a:gd name="connsiteX1287" fmla="*/ 4177983 w 6696075"/>
              <a:gd name="connsiteY1287" fmla="*/ 4972050 h 6857999"/>
              <a:gd name="connsiteX1288" fmla="*/ 4184968 w 6696075"/>
              <a:gd name="connsiteY1288" fmla="*/ 4982210 h 6857999"/>
              <a:gd name="connsiteX1289" fmla="*/ 4191953 w 6696075"/>
              <a:gd name="connsiteY1289" fmla="*/ 4993005 h 6857999"/>
              <a:gd name="connsiteX1290" fmla="*/ 4205923 w 6696075"/>
              <a:gd name="connsiteY1290" fmla="*/ 5013643 h 6857999"/>
              <a:gd name="connsiteX1291" fmla="*/ 4219893 w 6696075"/>
              <a:gd name="connsiteY1291" fmla="*/ 5034598 h 6857999"/>
              <a:gd name="connsiteX1292" fmla="*/ 4227195 w 6696075"/>
              <a:gd name="connsiteY1292" fmla="*/ 5045393 h 6857999"/>
              <a:gd name="connsiteX1293" fmla="*/ 4234498 w 6696075"/>
              <a:gd name="connsiteY1293" fmla="*/ 5055235 h 6857999"/>
              <a:gd name="connsiteX1294" fmla="*/ 4296728 w 6696075"/>
              <a:gd name="connsiteY1294" fmla="*/ 5137785 h 6857999"/>
              <a:gd name="connsiteX1295" fmla="*/ 4327525 w 6696075"/>
              <a:gd name="connsiteY1295" fmla="*/ 5179695 h 6857999"/>
              <a:gd name="connsiteX1296" fmla="*/ 4342765 w 6696075"/>
              <a:gd name="connsiteY1296" fmla="*/ 5200650 h 6857999"/>
              <a:gd name="connsiteX1297" fmla="*/ 4357370 w 6696075"/>
              <a:gd name="connsiteY1297" fmla="*/ 5221923 h 6857999"/>
              <a:gd name="connsiteX1298" fmla="*/ 4371975 w 6696075"/>
              <a:gd name="connsiteY1298" fmla="*/ 5243195 h 6857999"/>
              <a:gd name="connsiteX1299" fmla="*/ 4386263 w 6696075"/>
              <a:gd name="connsiteY1299" fmla="*/ 5264150 h 6857999"/>
              <a:gd name="connsiteX1300" fmla="*/ 4400233 w 6696075"/>
              <a:gd name="connsiteY1300" fmla="*/ 5286058 h 6857999"/>
              <a:gd name="connsiteX1301" fmla="*/ 4413885 w 6696075"/>
              <a:gd name="connsiteY1301" fmla="*/ 5307965 h 6857999"/>
              <a:gd name="connsiteX1302" fmla="*/ 4426903 w 6696075"/>
              <a:gd name="connsiteY1302" fmla="*/ 5330190 h 6857999"/>
              <a:gd name="connsiteX1303" fmla="*/ 4439603 w 6696075"/>
              <a:gd name="connsiteY1303" fmla="*/ 5352733 h 6857999"/>
              <a:gd name="connsiteX1304" fmla="*/ 4451350 w 6696075"/>
              <a:gd name="connsiteY1304" fmla="*/ 5375593 h 6857999"/>
              <a:gd name="connsiteX1305" fmla="*/ 4462780 w 6696075"/>
              <a:gd name="connsiteY1305" fmla="*/ 5398770 h 6857999"/>
              <a:gd name="connsiteX1306" fmla="*/ 4467225 w 6696075"/>
              <a:gd name="connsiteY1306" fmla="*/ 5408613 h 6857999"/>
              <a:gd name="connsiteX1307" fmla="*/ 4469448 w 6696075"/>
              <a:gd name="connsiteY1307" fmla="*/ 5413693 h 6857999"/>
              <a:gd name="connsiteX1308" fmla="*/ 4471035 w 6696075"/>
              <a:gd name="connsiteY1308" fmla="*/ 5418138 h 6857999"/>
              <a:gd name="connsiteX1309" fmla="*/ 4472305 w 6696075"/>
              <a:gd name="connsiteY1309" fmla="*/ 5423218 h 6857999"/>
              <a:gd name="connsiteX1310" fmla="*/ 4472305 w 6696075"/>
              <a:gd name="connsiteY1310" fmla="*/ 5425758 h 6857999"/>
              <a:gd name="connsiteX1311" fmla="*/ 4472623 w 6696075"/>
              <a:gd name="connsiteY1311" fmla="*/ 5428298 h 6857999"/>
              <a:gd name="connsiteX1312" fmla="*/ 4472305 w 6696075"/>
              <a:gd name="connsiteY1312" fmla="*/ 5430838 h 6857999"/>
              <a:gd name="connsiteX1313" fmla="*/ 4471988 w 6696075"/>
              <a:gd name="connsiteY1313" fmla="*/ 5433378 h 6857999"/>
              <a:gd name="connsiteX1314" fmla="*/ 4471353 w 6696075"/>
              <a:gd name="connsiteY1314" fmla="*/ 5436235 h 6857999"/>
              <a:gd name="connsiteX1315" fmla="*/ 4470400 w 6696075"/>
              <a:gd name="connsiteY1315" fmla="*/ 5439093 h 6857999"/>
              <a:gd name="connsiteX1316" fmla="*/ 4473575 w 6696075"/>
              <a:gd name="connsiteY1316" fmla="*/ 5449888 h 6857999"/>
              <a:gd name="connsiteX1317" fmla="*/ 4476750 w 6696075"/>
              <a:gd name="connsiteY1317" fmla="*/ 5460365 h 6857999"/>
              <a:gd name="connsiteX1318" fmla="*/ 4478655 w 6696075"/>
              <a:gd name="connsiteY1318" fmla="*/ 5471160 h 6857999"/>
              <a:gd name="connsiteX1319" fmla="*/ 4480243 w 6696075"/>
              <a:gd name="connsiteY1319" fmla="*/ 5481955 h 6857999"/>
              <a:gd name="connsiteX1320" fmla="*/ 4481195 w 6696075"/>
              <a:gd name="connsiteY1320" fmla="*/ 5492433 h 6857999"/>
              <a:gd name="connsiteX1321" fmla="*/ 4481830 w 6696075"/>
              <a:gd name="connsiteY1321" fmla="*/ 5503228 h 6857999"/>
              <a:gd name="connsiteX1322" fmla="*/ 4482148 w 6696075"/>
              <a:gd name="connsiteY1322" fmla="*/ 5513705 h 6857999"/>
              <a:gd name="connsiteX1323" fmla="*/ 4481830 w 6696075"/>
              <a:gd name="connsiteY1323" fmla="*/ 5524818 h 6857999"/>
              <a:gd name="connsiteX1324" fmla="*/ 4481513 w 6696075"/>
              <a:gd name="connsiteY1324" fmla="*/ 5535295 h 6857999"/>
              <a:gd name="connsiteX1325" fmla="*/ 4480878 w 6696075"/>
              <a:gd name="connsiteY1325" fmla="*/ 5546408 h 6857999"/>
              <a:gd name="connsiteX1326" fmla="*/ 4479925 w 6696075"/>
              <a:gd name="connsiteY1326" fmla="*/ 5556885 h 6857999"/>
              <a:gd name="connsiteX1327" fmla="*/ 4478655 w 6696075"/>
              <a:gd name="connsiteY1327" fmla="*/ 5567680 h 6857999"/>
              <a:gd name="connsiteX1328" fmla="*/ 4475798 w 6696075"/>
              <a:gd name="connsiteY1328" fmla="*/ 5589270 h 6857999"/>
              <a:gd name="connsiteX1329" fmla="*/ 4472623 w 6696075"/>
              <a:gd name="connsiteY1329" fmla="*/ 5610543 h 6857999"/>
              <a:gd name="connsiteX1330" fmla="*/ 4470083 w 6696075"/>
              <a:gd name="connsiteY1330" fmla="*/ 5679440 h 6857999"/>
              <a:gd name="connsiteX1331" fmla="*/ 4468495 w 6696075"/>
              <a:gd name="connsiteY1331" fmla="*/ 5692458 h 6857999"/>
              <a:gd name="connsiteX1332" fmla="*/ 4466273 w 6696075"/>
              <a:gd name="connsiteY1332" fmla="*/ 5704840 h 6857999"/>
              <a:gd name="connsiteX1333" fmla="*/ 4463415 w 6696075"/>
              <a:gd name="connsiteY1333" fmla="*/ 5717223 h 6857999"/>
              <a:gd name="connsiteX1334" fmla="*/ 4461828 w 6696075"/>
              <a:gd name="connsiteY1334" fmla="*/ 5723255 h 6857999"/>
              <a:gd name="connsiteX1335" fmla="*/ 4459605 w 6696075"/>
              <a:gd name="connsiteY1335" fmla="*/ 5729288 h 6857999"/>
              <a:gd name="connsiteX1336" fmla="*/ 4457700 w 6696075"/>
              <a:gd name="connsiteY1336" fmla="*/ 5734685 h 6857999"/>
              <a:gd name="connsiteX1337" fmla="*/ 4455478 w 6696075"/>
              <a:gd name="connsiteY1337" fmla="*/ 5740400 h 6857999"/>
              <a:gd name="connsiteX1338" fmla="*/ 4453255 w 6696075"/>
              <a:gd name="connsiteY1338" fmla="*/ 5746115 h 6857999"/>
              <a:gd name="connsiteX1339" fmla="*/ 4450398 w 6696075"/>
              <a:gd name="connsiteY1339" fmla="*/ 5751513 h 6857999"/>
              <a:gd name="connsiteX1340" fmla="*/ 4447540 w 6696075"/>
              <a:gd name="connsiteY1340" fmla="*/ 5756593 h 6857999"/>
              <a:gd name="connsiteX1341" fmla="*/ 4444365 w 6696075"/>
              <a:gd name="connsiteY1341" fmla="*/ 5761673 h 6857999"/>
              <a:gd name="connsiteX1342" fmla="*/ 4441508 w 6696075"/>
              <a:gd name="connsiteY1342" fmla="*/ 5767070 h 6857999"/>
              <a:gd name="connsiteX1343" fmla="*/ 4438015 w 6696075"/>
              <a:gd name="connsiteY1343" fmla="*/ 5771515 h 6857999"/>
              <a:gd name="connsiteX1344" fmla="*/ 4434523 w 6696075"/>
              <a:gd name="connsiteY1344" fmla="*/ 5776595 h 6857999"/>
              <a:gd name="connsiteX1345" fmla="*/ 4430713 w 6696075"/>
              <a:gd name="connsiteY1345" fmla="*/ 5781358 h 6857999"/>
              <a:gd name="connsiteX1346" fmla="*/ 4427220 w 6696075"/>
              <a:gd name="connsiteY1346" fmla="*/ 5785803 h 6857999"/>
              <a:gd name="connsiteX1347" fmla="*/ 4422775 w 6696075"/>
              <a:gd name="connsiteY1347" fmla="*/ 5790565 h 6857999"/>
              <a:gd name="connsiteX1348" fmla="*/ 4418965 w 6696075"/>
              <a:gd name="connsiteY1348" fmla="*/ 5795010 h 6857999"/>
              <a:gd name="connsiteX1349" fmla="*/ 4414520 w 6696075"/>
              <a:gd name="connsiteY1349" fmla="*/ 5799138 h 6857999"/>
              <a:gd name="connsiteX1350" fmla="*/ 4410075 w 6696075"/>
              <a:gd name="connsiteY1350" fmla="*/ 5803265 h 6857999"/>
              <a:gd name="connsiteX1351" fmla="*/ 4404995 w 6696075"/>
              <a:gd name="connsiteY1351" fmla="*/ 5807075 h 6857999"/>
              <a:gd name="connsiteX1352" fmla="*/ 4395153 w 6696075"/>
              <a:gd name="connsiteY1352" fmla="*/ 5815013 h 6857999"/>
              <a:gd name="connsiteX1353" fmla="*/ 4384358 w 6696075"/>
              <a:gd name="connsiteY1353" fmla="*/ 5822315 h 6857999"/>
              <a:gd name="connsiteX1354" fmla="*/ 4372928 w 6696075"/>
              <a:gd name="connsiteY1354" fmla="*/ 5829300 h 6857999"/>
              <a:gd name="connsiteX1355" fmla="*/ 4360863 w 6696075"/>
              <a:gd name="connsiteY1355" fmla="*/ 5835650 h 6857999"/>
              <a:gd name="connsiteX1356" fmla="*/ 4361498 w 6696075"/>
              <a:gd name="connsiteY1356" fmla="*/ 5843588 h 6857999"/>
              <a:gd name="connsiteX1357" fmla="*/ 4361815 w 6696075"/>
              <a:gd name="connsiteY1357" fmla="*/ 5851525 h 6857999"/>
              <a:gd name="connsiteX1358" fmla="*/ 4362133 w 6696075"/>
              <a:gd name="connsiteY1358" fmla="*/ 5855970 h 6857999"/>
              <a:gd name="connsiteX1359" fmla="*/ 4361815 w 6696075"/>
              <a:gd name="connsiteY1359" fmla="*/ 5859780 h 6857999"/>
              <a:gd name="connsiteX1360" fmla="*/ 4361498 w 6696075"/>
              <a:gd name="connsiteY1360" fmla="*/ 5863908 h 6857999"/>
              <a:gd name="connsiteX1361" fmla="*/ 4361180 w 6696075"/>
              <a:gd name="connsiteY1361" fmla="*/ 5867400 h 6857999"/>
              <a:gd name="connsiteX1362" fmla="*/ 4360228 w 6696075"/>
              <a:gd name="connsiteY1362" fmla="*/ 5871210 h 6857999"/>
              <a:gd name="connsiteX1363" fmla="*/ 4358958 w 6696075"/>
              <a:gd name="connsiteY1363" fmla="*/ 5874385 h 6857999"/>
              <a:gd name="connsiteX1364" fmla="*/ 4357053 w 6696075"/>
              <a:gd name="connsiteY1364" fmla="*/ 5877560 h 6857999"/>
              <a:gd name="connsiteX1365" fmla="*/ 4354830 w 6696075"/>
              <a:gd name="connsiteY1365" fmla="*/ 5880100 h 6857999"/>
              <a:gd name="connsiteX1366" fmla="*/ 4352290 w 6696075"/>
              <a:gd name="connsiteY1366" fmla="*/ 5882005 h 6857999"/>
              <a:gd name="connsiteX1367" fmla="*/ 4349115 w 6696075"/>
              <a:gd name="connsiteY1367" fmla="*/ 5883910 h 6857999"/>
              <a:gd name="connsiteX1368" fmla="*/ 4345623 w 6696075"/>
              <a:gd name="connsiteY1368" fmla="*/ 5884863 h 6857999"/>
              <a:gd name="connsiteX1369" fmla="*/ 4341178 w 6696075"/>
              <a:gd name="connsiteY1369" fmla="*/ 5885180 h 6857999"/>
              <a:gd name="connsiteX1370" fmla="*/ 4330383 w 6696075"/>
              <a:gd name="connsiteY1370" fmla="*/ 5885815 h 6857999"/>
              <a:gd name="connsiteX1371" fmla="*/ 4319270 w 6696075"/>
              <a:gd name="connsiteY1371" fmla="*/ 5886450 h 6857999"/>
              <a:gd name="connsiteX1372" fmla="*/ 4297363 w 6696075"/>
              <a:gd name="connsiteY1372" fmla="*/ 5888355 h 6857999"/>
              <a:gd name="connsiteX1373" fmla="*/ 4275773 w 6696075"/>
              <a:gd name="connsiteY1373" fmla="*/ 5891213 h 6857999"/>
              <a:gd name="connsiteX1374" fmla="*/ 4253865 w 6696075"/>
              <a:gd name="connsiteY1374" fmla="*/ 5894070 h 6857999"/>
              <a:gd name="connsiteX1375" fmla="*/ 4210050 w 6696075"/>
              <a:gd name="connsiteY1375" fmla="*/ 5900420 h 6857999"/>
              <a:gd name="connsiteX1376" fmla="*/ 4188460 w 6696075"/>
              <a:gd name="connsiteY1376" fmla="*/ 5902960 h 6857999"/>
              <a:gd name="connsiteX1377" fmla="*/ 4166553 w 6696075"/>
              <a:gd name="connsiteY1377" fmla="*/ 5905500 h 6857999"/>
              <a:gd name="connsiteX1378" fmla="*/ 4155758 w 6696075"/>
              <a:gd name="connsiteY1378" fmla="*/ 5906135 h 6857999"/>
              <a:gd name="connsiteX1379" fmla="*/ 4144645 w 6696075"/>
              <a:gd name="connsiteY1379" fmla="*/ 5906770 h 6857999"/>
              <a:gd name="connsiteX1380" fmla="*/ 4133850 w 6696075"/>
              <a:gd name="connsiteY1380" fmla="*/ 5907088 h 6857999"/>
              <a:gd name="connsiteX1381" fmla="*/ 4123055 w 6696075"/>
              <a:gd name="connsiteY1381" fmla="*/ 5907088 h 6857999"/>
              <a:gd name="connsiteX1382" fmla="*/ 4112260 w 6696075"/>
              <a:gd name="connsiteY1382" fmla="*/ 5906770 h 6857999"/>
              <a:gd name="connsiteX1383" fmla="*/ 4101148 w 6696075"/>
              <a:gd name="connsiteY1383" fmla="*/ 5906135 h 6857999"/>
              <a:gd name="connsiteX1384" fmla="*/ 4090670 w 6696075"/>
              <a:gd name="connsiteY1384" fmla="*/ 5904548 h 6857999"/>
              <a:gd name="connsiteX1385" fmla="*/ 4079558 w 6696075"/>
              <a:gd name="connsiteY1385" fmla="*/ 5903278 h 6857999"/>
              <a:gd name="connsiteX1386" fmla="*/ 4069080 w 6696075"/>
              <a:gd name="connsiteY1386" fmla="*/ 5901373 h 6857999"/>
              <a:gd name="connsiteX1387" fmla="*/ 4058285 w 6696075"/>
              <a:gd name="connsiteY1387" fmla="*/ 5899150 h 6857999"/>
              <a:gd name="connsiteX1388" fmla="*/ 4047490 w 6696075"/>
              <a:gd name="connsiteY1388" fmla="*/ 5895975 h 6857999"/>
              <a:gd name="connsiteX1389" fmla="*/ 4037013 w 6696075"/>
              <a:gd name="connsiteY1389" fmla="*/ 5892800 h 6857999"/>
              <a:gd name="connsiteX1390" fmla="*/ 4025900 w 6696075"/>
              <a:gd name="connsiteY1390" fmla="*/ 5888673 h 6857999"/>
              <a:gd name="connsiteX1391" fmla="*/ 4015423 w 6696075"/>
              <a:gd name="connsiteY1391" fmla="*/ 5884228 h 6857999"/>
              <a:gd name="connsiteX1392" fmla="*/ 4004628 w 6696075"/>
              <a:gd name="connsiteY1392" fmla="*/ 5879148 h 6857999"/>
              <a:gd name="connsiteX1393" fmla="*/ 3994150 w 6696075"/>
              <a:gd name="connsiteY1393" fmla="*/ 5873115 h 6857999"/>
              <a:gd name="connsiteX1394" fmla="*/ 3990658 w 6696075"/>
              <a:gd name="connsiteY1394" fmla="*/ 5875973 h 6857999"/>
              <a:gd name="connsiteX1395" fmla="*/ 3987800 w 6696075"/>
              <a:gd name="connsiteY1395" fmla="*/ 5878513 h 6857999"/>
              <a:gd name="connsiteX1396" fmla="*/ 3985895 w 6696075"/>
              <a:gd name="connsiteY1396" fmla="*/ 5881053 h 6857999"/>
              <a:gd name="connsiteX1397" fmla="*/ 3983673 w 6696075"/>
              <a:gd name="connsiteY1397" fmla="*/ 5884228 h 6857999"/>
              <a:gd name="connsiteX1398" fmla="*/ 3982403 w 6696075"/>
              <a:gd name="connsiteY1398" fmla="*/ 5887085 h 6857999"/>
              <a:gd name="connsiteX1399" fmla="*/ 3981768 w 6696075"/>
              <a:gd name="connsiteY1399" fmla="*/ 5890578 h 6857999"/>
              <a:gd name="connsiteX1400" fmla="*/ 3981133 w 6696075"/>
              <a:gd name="connsiteY1400" fmla="*/ 5893753 h 6857999"/>
              <a:gd name="connsiteX1401" fmla="*/ 3980498 w 6696075"/>
              <a:gd name="connsiteY1401" fmla="*/ 5896928 h 6857999"/>
              <a:gd name="connsiteX1402" fmla="*/ 3980180 w 6696075"/>
              <a:gd name="connsiteY1402" fmla="*/ 5903913 h 6857999"/>
              <a:gd name="connsiteX1403" fmla="*/ 3979545 w 6696075"/>
              <a:gd name="connsiteY1403" fmla="*/ 5910898 h 6857999"/>
              <a:gd name="connsiteX1404" fmla="*/ 3978910 w 6696075"/>
              <a:gd name="connsiteY1404" fmla="*/ 5914390 h 6857999"/>
              <a:gd name="connsiteX1405" fmla="*/ 3978275 w 6696075"/>
              <a:gd name="connsiteY1405" fmla="*/ 5917565 h 6857999"/>
              <a:gd name="connsiteX1406" fmla="*/ 3977005 w 6696075"/>
              <a:gd name="connsiteY1406" fmla="*/ 5921058 h 6857999"/>
              <a:gd name="connsiteX1407" fmla="*/ 3975735 w 6696075"/>
              <a:gd name="connsiteY1407" fmla="*/ 5923915 h 6857999"/>
              <a:gd name="connsiteX1408" fmla="*/ 3980815 w 6696075"/>
              <a:gd name="connsiteY1408" fmla="*/ 5930583 h 6857999"/>
              <a:gd name="connsiteX1409" fmla="*/ 3985578 w 6696075"/>
              <a:gd name="connsiteY1409" fmla="*/ 5937568 h 6857999"/>
              <a:gd name="connsiteX1410" fmla="*/ 3989388 w 6696075"/>
              <a:gd name="connsiteY1410" fmla="*/ 5944870 h 6857999"/>
              <a:gd name="connsiteX1411" fmla="*/ 3993198 w 6696075"/>
              <a:gd name="connsiteY1411" fmla="*/ 5951855 h 6857999"/>
              <a:gd name="connsiteX1412" fmla="*/ 3996055 w 6696075"/>
              <a:gd name="connsiteY1412" fmla="*/ 5959158 h 6857999"/>
              <a:gd name="connsiteX1413" fmla="*/ 3998913 w 6696075"/>
              <a:gd name="connsiteY1413" fmla="*/ 5966778 h 6857999"/>
              <a:gd name="connsiteX1414" fmla="*/ 4001453 w 6696075"/>
              <a:gd name="connsiteY1414" fmla="*/ 5974080 h 6857999"/>
              <a:gd name="connsiteX1415" fmla="*/ 4003358 w 6696075"/>
              <a:gd name="connsiteY1415" fmla="*/ 5981700 h 6857999"/>
              <a:gd name="connsiteX1416" fmla="*/ 4005263 w 6696075"/>
              <a:gd name="connsiteY1416" fmla="*/ 5989320 h 6857999"/>
              <a:gd name="connsiteX1417" fmla="*/ 4007168 w 6696075"/>
              <a:gd name="connsiteY1417" fmla="*/ 5997258 h 6857999"/>
              <a:gd name="connsiteX1418" fmla="*/ 4009708 w 6696075"/>
              <a:gd name="connsiteY1418" fmla="*/ 6012815 h 6857999"/>
              <a:gd name="connsiteX1419" fmla="*/ 4011930 w 6696075"/>
              <a:gd name="connsiteY1419" fmla="*/ 6028373 h 6857999"/>
              <a:gd name="connsiteX1420" fmla="*/ 4014470 w 6696075"/>
              <a:gd name="connsiteY1420" fmla="*/ 6044248 h 6857999"/>
              <a:gd name="connsiteX1421" fmla="*/ 4011295 w 6696075"/>
              <a:gd name="connsiteY1421" fmla="*/ 6234113 h 6857999"/>
              <a:gd name="connsiteX1422" fmla="*/ 4010025 w 6696075"/>
              <a:gd name="connsiteY1422" fmla="*/ 6246495 h 6857999"/>
              <a:gd name="connsiteX1423" fmla="*/ 4007803 w 6696075"/>
              <a:gd name="connsiteY1423" fmla="*/ 6258878 h 6857999"/>
              <a:gd name="connsiteX1424" fmla="*/ 4004945 w 6696075"/>
              <a:gd name="connsiteY1424" fmla="*/ 6270625 h 6857999"/>
              <a:gd name="connsiteX1425" fmla="*/ 4001770 w 6696075"/>
              <a:gd name="connsiteY1425" fmla="*/ 6282690 h 6857999"/>
              <a:gd name="connsiteX1426" fmla="*/ 3997643 w 6696075"/>
              <a:gd name="connsiteY1426" fmla="*/ 6294120 h 6857999"/>
              <a:gd name="connsiteX1427" fmla="*/ 3993515 w 6696075"/>
              <a:gd name="connsiteY1427" fmla="*/ 6305868 h 6857999"/>
              <a:gd name="connsiteX1428" fmla="*/ 3988435 w 6696075"/>
              <a:gd name="connsiteY1428" fmla="*/ 6316980 h 6857999"/>
              <a:gd name="connsiteX1429" fmla="*/ 3983038 w 6696075"/>
              <a:gd name="connsiteY1429" fmla="*/ 6328093 h 6857999"/>
              <a:gd name="connsiteX1430" fmla="*/ 3977005 w 6696075"/>
              <a:gd name="connsiteY1430" fmla="*/ 6338888 h 6857999"/>
              <a:gd name="connsiteX1431" fmla="*/ 3970973 w 6696075"/>
              <a:gd name="connsiteY1431" fmla="*/ 6349683 h 6857999"/>
              <a:gd name="connsiteX1432" fmla="*/ 3964305 w 6696075"/>
              <a:gd name="connsiteY1432" fmla="*/ 6359843 h 6857999"/>
              <a:gd name="connsiteX1433" fmla="*/ 3957003 w 6696075"/>
              <a:gd name="connsiteY1433" fmla="*/ 6370003 h 6857999"/>
              <a:gd name="connsiteX1434" fmla="*/ 3949383 w 6696075"/>
              <a:gd name="connsiteY1434" fmla="*/ 6379845 h 6857999"/>
              <a:gd name="connsiteX1435" fmla="*/ 3941445 w 6696075"/>
              <a:gd name="connsiteY1435" fmla="*/ 6389053 h 6857999"/>
              <a:gd name="connsiteX1436" fmla="*/ 3932873 w 6696075"/>
              <a:gd name="connsiteY1436" fmla="*/ 6397943 h 6857999"/>
              <a:gd name="connsiteX1437" fmla="*/ 3924300 w 6696075"/>
              <a:gd name="connsiteY1437" fmla="*/ 6406833 h 6857999"/>
              <a:gd name="connsiteX1438" fmla="*/ 3915410 w 6696075"/>
              <a:gd name="connsiteY1438" fmla="*/ 6415088 h 6857999"/>
              <a:gd name="connsiteX1439" fmla="*/ 3906203 w 6696075"/>
              <a:gd name="connsiteY1439" fmla="*/ 6422708 h 6857999"/>
              <a:gd name="connsiteX1440" fmla="*/ 3896360 w 6696075"/>
              <a:gd name="connsiteY1440" fmla="*/ 6430328 h 6857999"/>
              <a:gd name="connsiteX1441" fmla="*/ 3886835 w 6696075"/>
              <a:gd name="connsiteY1441" fmla="*/ 6437313 h 6857999"/>
              <a:gd name="connsiteX1442" fmla="*/ 3876993 w 6696075"/>
              <a:gd name="connsiteY1442" fmla="*/ 6443663 h 6857999"/>
              <a:gd name="connsiteX1443" fmla="*/ 3866515 w 6696075"/>
              <a:gd name="connsiteY1443" fmla="*/ 6449378 h 6857999"/>
              <a:gd name="connsiteX1444" fmla="*/ 3856355 w 6696075"/>
              <a:gd name="connsiteY1444" fmla="*/ 6455093 h 6857999"/>
              <a:gd name="connsiteX1445" fmla="*/ 3845878 w 6696075"/>
              <a:gd name="connsiteY1445" fmla="*/ 6459855 h 6857999"/>
              <a:gd name="connsiteX1446" fmla="*/ 3834765 w 6696075"/>
              <a:gd name="connsiteY1446" fmla="*/ 6464618 h 6857999"/>
              <a:gd name="connsiteX1447" fmla="*/ 3824288 w 6696075"/>
              <a:gd name="connsiteY1447" fmla="*/ 6468110 h 6857999"/>
              <a:gd name="connsiteX1448" fmla="*/ 3813175 w 6696075"/>
              <a:gd name="connsiteY1448" fmla="*/ 6471285 h 6857999"/>
              <a:gd name="connsiteX1449" fmla="*/ 3802063 w 6696075"/>
              <a:gd name="connsiteY1449" fmla="*/ 6474143 h 6857999"/>
              <a:gd name="connsiteX1450" fmla="*/ 3790950 w 6696075"/>
              <a:gd name="connsiteY1450" fmla="*/ 6476048 h 6857999"/>
              <a:gd name="connsiteX1451" fmla="*/ 3779520 w 6696075"/>
              <a:gd name="connsiteY1451" fmla="*/ 6477000 h 6857999"/>
              <a:gd name="connsiteX1452" fmla="*/ 3768408 w 6696075"/>
              <a:gd name="connsiteY1452" fmla="*/ 6477635 h 6857999"/>
              <a:gd name="connsiteX1453" fmla="*/ 3757295 w 6696075"/>
              <a:gd name="connsiteY1453" fmla="*/ 6477635 h 6857999"/>
              <a:gd name="connsiteX1454" fmla="*/ 3722053 w 6696075"/>
              <a:gd name="connsiteY1454" fmla="*/ 6480175 h 6857999"/>
              <a:gd name="connsiteX1455" fmla="*/ 3704273 w 6696075"/>
              <a:gd name="connsiteY1455" fmla="*/ 6480810 h 6857999"/>
              <a:gd name="connsiteX1456" fmla="*/ 3686810 w 6696075"/>
              <a:gd name="connsiteY1456" fmla="*/ 6481445 h 6857999"/>
              <a:gd name="connsiteX1457" fmla="*/ 3669030 w 6696075"/>
              <a:gd name="connsiteY1457" fmla="*/ 6481763 h 6857999"/>
              <a:gd name="connsiteX1458" fmla="*/ 3651568 w 6696075"/>
              <a:gd name="connsiteY1458" fmla="*/ 6481445 h 6857999"/>
              <a:gd name="connsiteX1459" fmla="*/ 3634105 w 6696075"/>
              <a:gd name="connsiteY1459" fmla="*/ 6480810 h 6857999"/>
              <a:gd name="connsiteX1460" fmla="*/ 3616643 w 6696075"/>
              <a:gd name="connsiteY1460" fmla="*/ 6479858 h 6857999"/>
              <a:gd name="connsiteX1461" fmla="*/ 3599498 w 6696075"/>
              <a:gd name="connsiteY1461" fmla="*/ 6477953 h 6857999"/>
              <a:gd name="connsiteX1462" fmla="*/ 3582035 w 6696075"/>
              <a:gd name="connsiteY1462" fmla="*/ 6475730 h 6857999"/>
              <a:gd name="connsiteX1463" fmla="*/ 3564890 w 6696075"/>
              <a:gd name="connsiteY1463" fmla="*/ 6472873 h 6857999"/>
              <a:gd name="connsiteX1464" fmla="*/ 3547745 w 6696075"/>
              <a:gd name="connsiteY1464" fmla="*/ 6469063 h 6857999"/>
              <a:gd name="connsiteX1465" fmla="*/ 3539490 w 6696075"/>
              <a:gd name="connsiteY1465" fmla="*/ 6466840 h 6857999"/>
              <a:gd name="connsiteX1466" fmla="*/ 3530600 w 6696075"/>
              <a:gd name="connsiteY1466" fmla="*/ 6464618 h 6857999"/>
              <a:gd name="connsiteX1467" fmla="*/ 3522345 w 6696075"/>
              <a:gd name="connsiteY1467" fmla="*/ 6461760 h 6857999"/>
              <a:gd name="connsiteX1468" fmla="*/ 3514090 w 6696075"/>
              <a:gd name="connsiteY1468" fmla="*/ 6459220 h 6857999"/>
              <a:gd name="connsiteX1469" fmla="*/ 3505518 w 6696075"/>
              <a:gd name="connsiteY1469" fmla="*/ 6456045 h 6857999"/>
              <a:gd name="connsiteX1470" fmla="*/ 3497263 w 6696075"/>
              <a:gd name="connsiteY1470" fmla="*/ 6452870 h 6857999"/>
              <a:gd name="connsiteX1471" fmla="*/ 3489008 w 6696075"/>
              <a:gd name="connsiteY1471" fmla="*/ 6449060 h 6857999"/>
              <a:gd name="connsiteX1472" fmla="*/ 3480753 w 6696075"/>
              <a:gd name="connsiteY1472" fmla="*/ 6445568 h 6857999"/>
              <a:gd name="connsiteX1473" fmla="*/ 3470275 w 6696075"/>
              <a:gd name="connsiteY1473" fmla="*/ 6443028 h 6857999"/>
              <a:gd name="connsiteX1474" fmla="*/ 3460750 w 6696075"/>
              <a:gd name="connsiteY1474" fmla="*/ 6439853 h 6857999"/>
              <a:gd name="connsiteX1475" fmla="*/ 3451225 w 6696075"/>
              <a:gd name="connsiteY1475" fmla="*/ 6436360 h 6857999"/>
              <a:gd name="connsiteX1476" fmla="*/ 3442018 w 6696075"/>
              <a:gd name="connsiteY1476" fmla="*/ 6432233 h 6857999"/>
              <a:gd name="connsiteX1477" fmla="*/ 3433445 w 6696075"/>
              <a:gd name="connsiteY1477" fmla="*/ 6428105 h 6857999"/>
              <a:gd name="connsiteX1478" fmla="*/ 3424873 w 6696075"/>
              <a:gd name="connsiteY1478" fmla="*/ 6423025 h 6857999"/>
              <a:gd name="connsiteX1479" fmla="*/ 3416618 w 6696075"/>
              <a:gd name="connsiteY1479" fmla="*/ 6417945 h 6857999"/>
              <a:gd name="connsiteX1480" fmla="*/ 3408680 w 6696075"/>
              <a:gd name="connsiteY1480" fmla="*/ 6412230 h 6857999"/>
              <a:gd name="connsiteX1481" fmla="*/ 3401060 w 6696075"/>
              <a:gd name="connsiteY1481" fmla="*/ 6406515 h 6857999"/>
              <a:gd name="connsiteX1482" fmla="*/ 3393440 w 6696075"/>
              <a:gd name="connsiteY1482" fmla="*/ 6400483 h 6857999"/>
              <a:gd name="connsiteX1483" fmla="*/ 3386138 w 6696075"/>
              <a:gd name="connsiteY1483" fmla="*/ 6394133 h 6857999"/>
              <a:gd name="connsiteX1484" fmla="*/ 3379153 w 6696075"/>
              <a:gd name="connsiteY1484" fmla="*/ 6387148 h 6857999"/>
              <a:gd name="connsiteX1485" fmla="*/ 3372168 w 6696075"/>
              <a:gd name="connsiteY1485" fmla="*/ 6380480 h 6857999"/>
              <a:gd name="connsiteX1486" fmla="*/ 3365500 w 6696075"/>
              <a:gd name="connsiteY1486" fmla="*/ 6373178 h 6857999"/>
              <a:gd name="connsiteX1487" fmla="*/ 3358833 w 6696075"/>
              <a:gd name="connsiteY1487" fmla="*/ 6365875 h 6857999"/>
              <a:gd name="connsiteX1488" fmla="*/ 3352483 w 6696075"/>
              <a:gd name="connsiteY1488" fmla="*/ 6358573 h 6857999"/>
              <a:gd name="connsiteX1489" fmla="*/ 3352483 w 6696075"/>
              <a:gd name="connsiteY1489" fmla="*/ 6358255 h 6857999"/>
              <a:gd name="connsiteX1490" fmla="*/ 3349625 w 6696075"/>
              <a:gd name="connsiteY1490" fmla="*/ 6358573 h 6857999"/>
              <a:gd name="connsiteX1491" fmla="*/ 3346450 w 6696075"/>
              <a:gd name="connsiteY1491" fmla="*/ 6358573 h 6857999"/>
              <a:gd name="connsiteX1492" fmla="*/ 3343910 w 6696075"/>
              <a:gd name="connsiteY1492" fmla="*/ 6358255 h 6857999"/>
              <a:gd name="connsiteX1493" fmla="*/ 3341370 w 6696075"/>
              <a:gd name="connsiteY1493" fmla="*/ 6357938 h 6857999"/>
              <a:gd name="connsiteX1494" fmla="*/ 3338513 w 6696075"/>
              <a:gd name="connsiteY1494" fmla="*/ 6357303 h 6857999"/>
              <a:gd name="connsiteX1495" fmla="*/ 3336290 w 6696075"/>
              <a:gd name="connsiteY1495" fmla="*/ 6356350 h 6857999"/>
              <a:gd name="connsiteX1496" fmla="*/ 3334068 w 6696075"/>
              <a:gd name="connsiteY1496" fmla="*/ 6355398 h 6857999"/>
              <a:gd name="connsiteX1497" fmla="*/ 3331528 w 6696075"/>
              <a:gd name="connsiteY1497" fmla="*/ 6354445 h 6857999"/>
              <a:gd name="connsiteX1498" fmla="*/ 3327718 w 6696075"/>
              <a:gd name="connsiteY1498" fmla="*/ 6351270 h 6857999"/>
              <a:gd name="connsiteX1499" fmla="*/ 3323590 w 6696075"/>
              <a:gd name="connsiteY1499" fmla="*/ 6348095 h 6857999"/>
              <a:gd name="connsiteX1500" fmla="*/ 3320415 w 6696075"/>
              <a:gd name="connsiteY1500" fmla="*/ 6343968 h 6857999"/>
              <a:gd name="connsiteX1501" fmla="*/ 3316923 w 6696075"/>
              <a:gd name="connsiteY1501" fmla="*/ 6339840 h 6857999"/>
              <a:gd name="connsiteX1502" fmla="*/ 3242945 w 6696075"/>
              <a:gd name="connsiteY1502" fmla="*/ 6270625 h 6857999"/>
              <a:gd name="connsiteX1503" fmla="*/ 3222625 w 6696075"/>
              <a:gd name="connsiteY1503" fmla="*/ 6254115 h 6857999"/>
              <a:gd name="connsiteX1504" fmla="*/ 3213735 w 6696075"/>
              <a:gd name="connsiteY1504" fmla="*/ 6237923 h 6857999"/>
              <a:gd name="connsiteX1505" fmla="*/ 3204528 w 6696075"/>
              <a:gd name="connsiteY1505" fmla="*/ 6221730 h 6857999"/>
              <a:gd name="connsiteX1506" fmla="*/ 3188970 w 6696075"/>
              <a:gd name="connsiteY1506" fmla="*/ 6209348 h 6857999"/>
              <a:gd name="connsiteX1507" fmla="*/ 3173730 w 6696075"/>
              <a:gd name="connsiteY1507" fmla="*/ 6196330 h 6857999"/>
              <a:gd name="connsiteX1508" fmla="*/ 3158808 w 6696075"/>
              <a:gd name="connsiteY1508" fmla="*/ 6182995 h 6857999"/>
              <a:gd name="connsiteX1509" fmla="*/ 3144520 w 6696075"/>
              <a:gd name="connsiteY1509" fmla="*/ 6169343 h 6857999"/>
              <a:gd name="connsiteX1510" fmla="*/ 3130233 w 6696075"/>
              <a:gd name="connsiteY1510" fmla="*/ 6156008 h 6857999"/>
              <a:gd name="connsiteX1511" fmla="*/ 3116581 w 6696075"/>
              <a:gd name="connsiteY1511" fmla="*/ 6141720 h 6857999"/>
              <a:gd name="connsiteX1512" fmla="*/ 3102928 w 6696075"/>
              <a:gd name="connsiteY1512" fmla="*/ 6127433 h 6857999"/>
              <a:gd name="connsiteX1513" fmla="*/ 3089593 w 6696075"/>
              <a:gd name="connsiteY1513" fmla="*/ 6112828 h 6857999"/>
              <a:gd name="connsiteX1514" fmla="*/ 3063558 w 6696075"/>
              <a:gd name="connsiteY1514" fmla="*/ 6083618 h 6857999"/>
              <a:gd name="connsiteX1515" fmla="*/ 3037523 w 6696075"/>
              <a:gd name="connsiteY1515" fmla="*/ 6054090 h 6857999"/>
              <a:gd name="connsiteX1516" fmla="*/ 3011805 w 6696075"/>
              <a:gd name="connsiteY1516" fmla="*/ 6024245 h 6857999"/>
              <a:gd name="connsiteX1517" fmla="*/ 2985453 w 6696075"/>
              <a:gd name="connsiteY1517" fmla="*/ 5995035 h 6857999"/>
              <a:gd name="connsiteX1518" fmla="*/ 2874645 w 6696075"/>
              <a:gd name="connsiteY1518" fmla="*/ 5872798 h 6857999"/>
              <a:gd name="connsiteX1519" fmla="*/ 2835275 w 6696075"/>
              <a:gd name="connsiteY1519" fmla="*/ 5821998 h 6857999"/>
              <a:gd name="connsiteX1520" fmla="*/ 2818766 w 6696075"/>
              <a:gd name="connsiteY1520" fmla="*/ 5806123 h 6857999"/>
              <a:gd name="connsiteX1521" fmla="*/ 2812733 w 6696075"/>
              <a:gd name="connsiteY1521" fmla="*/ 5800090 h 6857999"/>
              <a:gd name="connsiteX1522" fmla="*/ 2807018 w 6696075"/>
              <a:gd name="connsiteY1522" fmla="*/ 5793740 h 6857999"/>
              <a:gd name="connsiteX1523" fmla="*/ 2801303 w 6696075"/>
              <a:gd name="connsiteY1523" fmla="*/ 5787073 h 6857999"/>
              <a:gd name="connsiteX1524" fmla="*/ 2795588 w 6696075"/>
              <a:gd name="connsiteY1524" fmla="*/ 5780723 h 6857999"/>
              <a:gd name="connsiteX1525" fmla="*/ 2785110 w 6696075"/>
              <a:gd name="connsiteY1525" fmla="*/ 5767388 h 6857999"/>
              <a:gd name="connsiteX1526" fmla="*/ 2773998 w 6696075"/>
              <a:gd name="connsiteY1526" fmla="*/ 5753735 h 6857999"/>
              <a:gd name="connsiteX1527" fmla="*/ 2767965 w 6696075"/>
              <a:gd name="connsiteY1527" fmla="*/ 5746750 h 6857999"/>
              <a:gd name="connsiteX1528" fmla="*/ 2761933 w 6696075"/>
              <a:gd name="connsiteY1528" fmla="*/ 5740400 h 6857999"/>
              <a:gd name="connsiteX1529" fmla="*/ 2755901 w 6696075"/>
              <a:gd name="connsiteY1529" fmla="*/ 5734050 h 6857999"/>
              <a:gd name="connsiteX1530" fmla="*/ 2749233 w 6696075"/>
              <a:gd name="connsiteY1530" fmla="*/ 5727700 h 6857999"/>
              <a:gd name="connsiteX1531" fmla="*/ 2742248 w 6696075"/>
              <a:gd name="connsiteY1531" fmla="*/ 5722303 h 6857999"/>
              <a:gd name="connsiteX1532" fmla="*/ 2734628 w 6696075"/>
              <a:gd name="connsiteY1532" fmla="*/ 5716588 h 6857999"/>
              <a:gd name="connsiteX1533" fmla="*/ 2726373 w 6696075"/>
              <a:gd name="connsiteY1533" fmla="*/ 5711508 h 6857999"/>
              <a:gd name="connsiteX1534" fmla="*/ 2717483 w 6696075"/>
              <a:gd name="connsiteY1534" fmla="*/ 5707063 h 6857999"/>
              <a:gd name="connsiteX1535" fmla="*/ 2717800 w 6696075"/>
              <a:gd name="connsiteY1535" fmla="*/ 5711825 h 6857999"/>
              <a:gd name="connsiteX1536" fmla="*/ 2718436 w 6696075"/>
              <a:gd name="connsiteY1536" fmla="*/ 5716588 h 6857999"/>
              <a:gd name="connsiteX1537" fmla="*/ 2719388 w 6696075"/>
              <a:gd name="connsiteY1537" fmla="*/ 5721668 h 6857999"/>
              <a:gd name="connsiteX1538" fmla="*/ 2720340 w 6696075"/>
              <a:gd name="connsiteY1538" fmla="*/ 5726113 h 6857999"/>
              <a:gd name="connsiteX1539" fmla="*/ 2722880 w 6696075"/>
              <a:gd name="connsiteY1539" fmla="*/ 5735320 h 6857999"/>
              <a:gd name="connsiteX1540" fmla="*/ 2726373 w 6696075"/>
              <a:gd name="connsiteY1540" fmla="*/ 5744528 h 6857999"/>
              <a:gd name="connsiteX1541" fmla="*/ 2729548 w 6696075"/>
              <a:gd name="connsiteY1541" fmla="*/ 5753735 h 6857999"/>
              <a:gd name="connsiteX1542" fmla="*/ 2733675 w 6696075"/>
              <a:gd name="connsiteY1542" fmla="*/ 5762625 h 6857999"/>
              <a:gd name="connsiteX1543" fmla="*/ 2741295 w 6696075"/>
              <a:gd name="connsiteY1543" fmla="*/ 5780405 h 6857999"/>
              <a:gd name="connsiteX1544" fmla="*/ 2744470 w 6696075"/>
              <a:gd name="connsiteY1544" fmla="*/ 5789295 h 6857999"/>
              <a:gd name="connsiteX1545" fmla="*/ 2747328 w 6696075"/>
              <a:gd name="connsiteY1545" fmla="*/ 5798185 h 6857999"/>
              <a:gd name="connsiteX1546" fmla="*/ 2750185 w 6696075"/>
              <a:gd name="connsiteY1546" fmla="*/ 5807393 h 6857999"/>
              <a:gd name="connsiteX1547" fmla="*/ 2751138 w 6696075"/>
              <a:gd name="connsiteY1547" fmla="*/ 5811838 h 6857999"/>
              <a:gd name="connsiteX1548" fmla="*/ 2751773 w 6696075"/>
              <a:gd name="connsiteY1548" fmla="*/ 5816283 h 6857999"/>
              <a:gd name="connsiteX1549" fmla="*/ 2752090 w 6696075"/>
              <a:gd name="connsiteY1549" fmla="*/ 5821045 h 6857999"/>
              <a:gd name="connsiteX1550" fmla="*/ 2752408 w 6696075"/>
              <a:gd name="connsiteY1550" fmla="*/ 5825808 h 6857999"/>
              <a:gd name="connsiteX1551" fmla="*/ 2752408 w 6696075"/>
              <a:gd name="connsiteY1551" fmla="*/ 5830253 h 6857999"/>
              <a:gd name="connsiteX1552" fmla="*/ 2752090 w 6696075"/>
              <a:gd name="connsiteY1552" fmla="*/ 5835015 h 6857999"/>
              <a:gd name="connsiteX1553" fmla="*/ 2751455 w 6696075"/>
              <a:gd name="connsiteY1553" fmla="*/ 5840095 h 6857999"/>
              <a:gd name="connsiteX1554" fmla="*/ 2750503 w 6696075"/>
              <a:gd name="connsiteY1554" fmla="*/ 5844540 h 6857999"/>
              <a:gd name="connsiteX1555" fmla="*/ 2749233 w 6696075"/>
              <a:gd name="connsiteY1555" fmla="*/ 5849620 h 6857999"/>
              <a:gd name="connsiteX1556" fmla="*/ 2747010 w 6696075"/>
              <a:gd name="connsiteY1556" fmla="*/ 5854700 h 6857999"/>
              <a:gd name="connsiteX1557" fmla="*/ 2748280 w 6696075"/>
              <a:gd name="connsiteY1557" fmla="*/ 5856605 h 6857999"/>
              <a:gd name="connsiteX1558" fmla="*/ 2748915 w 6696075"/>
              <a:gd name="connsiteY1558" fmla="*/ 5858193 h 6857999"/>
              <a:gd name="connsiteX1559" fmla="*/ 2749233 w 6696075"/>
              <a:gd name="connsiteY1559" fmla="*/ 5860098 h 6857999"/>
              <a:gd name="connsiteX1560" fmla="*/ 2749550 w 6696075"/>
              <a:gd name="connsiteY1560" fmla="*/ 5862320 h 6857999"/>
              <a:gd name="connsiteX1561" fmla="*/ 2749550 w 6696075"/>
              <a:gd name="connsiteY1561" fmla="*/ 5864225 h 6857999"/>
              <a:gd name="connsiteX1562" fmla="*/ 2749233 w 6696075"/>
              <a:gd name="connsiteY1562" fmla="*/ 5866130 h 6857999"/>
              <a:gd name="connsiteX1563" fmla="*/ 2748598 w 6696075"/>
              <a:gd name="connsiteY1563" fmla="*/ 5868035 h 6857999"/>
              <a:gd name="connsiteX1564" fmla="*/ 2747645 w 6696075"/>
              <a:gd name="connsiteY1564" fmla="*/ 5870258 h 6857999"/>
              <a:gd name="connsiteX1565" fmla="*/ 2747328 w 6696075"/>
              <a:gd name="connsiteY1565" fmla="*/ 5880100 h 6857999"/>
              <a:gd name="connsiteX1566" fmla="*/ 2747645 w 6696075"/>
              <a:gd name="connsiteY1566" fmla="*/ 5890578 h 6857999"/>
              <a:gd name="connsiteX1567" fmla="*/ 2748598 w 6696075"/>
              <a:gd name="connsiteY1567" fmla="*/ 5910580 h 6857999"/>
              <a:gd name="connsiteX1568" fmla="*/ 2749550 w 6696075"/>
              <a:gd name="connsiteY1568" fmla="*/ 5931218 h 6857999"/>
              <a:gd name="connsiteX1569" fmla="*/ 2750185 w 6696075"/>
              <a:gd name="connsiteY1569" fmla="*/ 5951538 h 6857999"/>
              <a:gd name="connsiteX1570" fmla="*/ 2750185 w 6696075"/>
              <a:gd name="connsiteY1570" fmla="*/ 5961698 h 6857999"/>
              <a:gd name="connsiteX1571" fmla="*/ 2749868 w 6696075"/>
              <a:gd name="connsiteY1571" fmla="*/ 5971858 h 6857999"/>
              <a:gd name="connsiteX1572" fmla="*/ 2749233 w 6696075"/>
              <a:gd name="connsiteY1572" fmla="*/ 5982018 h 6857999"/>
              <a:gd name="connsiteX1573" fmla="*/ 2747645 w 6696075"/>
              <a:gd name="connsiteY1573" fmla="*/ 5991860 h 6857999"/>
              <a:gd name="connsiteX1574" fmla="*/ 2746375 w 6696075"/>
              <a:gd name="connsiteY1574" fmla="*/ 6002020 h 6857999"/>
              <a:gd name="connsiteX1575" fmla="*/ 2744153 w 6696075"/>
              <a:gd name="connsiteY1575" fmla="*/ 6011863 h 6857999"/>
              <a:gd name="connsiteX1576" fmla="*/ 2741613 w 6696075"/>
              <a:gd name="connsiteY1576" fmla="*/ 6021705 h 6857999"/>
              <a:gd name="connsiteX1577" fmla="*/ 2738120 w 6696075"/>
              <a:gd name="connsiteY1577" fmla="*/ 6031865 h 6857999"/>
              <a:gd name="connsiteX1578" fmla="*/ 2737168 w 6696075"/>
              <a:gd name="connsiteY1578" fmla="*/ 6035358 h 6857999"/>
              <a:gd name="connsiteX1579" fmla="*/ 2735898 w 6696075"/>
              <a:gd name="connsiteY1579" fmla="*/ 6039485 h 6857999"/>
              <a:gd name="connsiteX1580" fmla="*/ 2734310 w 6696075"/>
              <a:gd name="connsiteY1580" fmla="*/ 6042978 h 6857999"/>
              <a:gd name="connsiteX1581" fmla="*/ 2731453 w 6696075"/>
              <a:gd name="connsiteY1581" fmla="*/ 6046788 h 6857999"/>
              <a:gd name="connsiteX1582" fmla="*/ 2710815 w 6696075"/>
              <a:gd name="connsiteY1582" fmla="*/ 6078220 h 6857999"/>
              <a:gd name="connsiteX1583" fmla="*/ 2710498 w 6696075"/>
              <a:gd name="connsiteY1583" fmla="*/ 6084570 h 6857999"/>
              <a:gd name="connsiteX1584" fmla="*/ 2710180 w 6696075"/>
              <a:gd name="connsiteY1584" fmla="*/ 6090603 h 6857999"/>
              <a:gd name="connsiteX1585" fmla="*/ 2709228 w 6696075"/>
              <a:gd name="connsiteY1585" fmla="*/ 6096000 h 6857999"/>
              <a:gd name="connsiteX1586" fmla="*/ 2707958 w 6696075"/>
              <a:gd name="connsiteY1586" fmla="*/ 6101715 h 6857999"/>
              <a:gd name="connsiteX1587" fmla="*/ 2708910 w 6696075"/>
              <a:gd name="connsiteY1587" fmla="*/ 6109970 h 6857999"/>
              <a:gd name="connsiteX1588" fmla="*/ 2709863 w 6696075"/>
              <a:gd name="connsiteY1588" fmla="*/ 6118225 h 6857999"/>
              <a:gd name="connsiteX1589" fmla="*/ 2712720 w 6696075"/>
              <a:gd name="connsiteY1589" fmla="*/ 6135688 h 6857999"/>
              <a:gd name="connsiteX1590" fmla="*/ 2713673 w 6696075"/>
              <a:gd name="connsiteY1590" fmla="*/ 6143943 h 6857999"/>
              <a:gd name="connsiteX1591" fmla="*/ 2714308 w 6696075"/>
              <a:gd name="connsiteY1591" fmla="*/ 6151880 h 6857999"/>
              <a:gd name="connsiteX1592" fmla="*/ 2714308 w 6696075"/>
              <a:gd name="connsiteY1592" fmla="*/ 6156008 h 6857999"/>
              <a:gd name="connsiteX1593" fmla="*/ 2713990 w 6696075"/>
              <a:gd name="connsiteY1593" fmla="*/ 6159500 h 6857999"/>
              <a:gd name="connsiteX1594" fmla="*/ 2713356 w 6696075"/>
              <a:gd name="connsiteY1594" fmla="*/ 6163310 h 6857999"/>
              <a:gd name="connsiteX1595" fmla="*/ 2712720 w 6696075"/>
              <a:gd name="connsiteY1595" fmla="*/ 6166485 h 6857999"/>
              <a:gd name="connsiteX1596" fmla="*/ 2711768 w 6696075"/>
              <a:gd name="connsiteY1596" fmla="*/ 6169660 h 6857999"/>
              <a:gd name="connsiteX1597" fmla="*/ 2710180 w 6696075"/>
              <a:gd name="connsiteY1597" fmla="*/ 6172835 h 6857999"/>
              <a:gd name="connsiteX1598" fmla="*/ 2708275 w 6696075"/>
              <a:gd name="connsiteY1598" fmla="*/ 6175375 h 6857999"/>
              <a:gd name="connsiteX1599" fmla="*/ 2706370 w 6696075"/>
              <a:gd name="connsiteY1599" fmla="*/ 6178233 h 6857999"/>
              <a:gd name="connsiteX1600" fmla="*/ 2703513 w 6696075"/>
              <a:gd name="connsiteY1600" fmla="*/ 6180455 h 6857999"/>
              <a:gd name="connsiteX1601" fmla="*/ 2700655 w 6696075"/>
              <a:gd name="connsiteY1601" fmla="*/ 6182360 h 6857999"/>
              <a:gd name="connsiteX1602" fmla="*/ 2697163 w 6696075"/>
              <a:gd name="connsiteY1602" fmla="*/ 6183948 h 6857999"/>
              <a:gd name="connsiteX1603" fmla="*/ 2693035 w 6696075"/>
              <a:gd name="connsiteY1603" fmla="*/ 6185853 h 6857999"/>
              <a:gd name="connsiteX1604" fmla="*/ 2688591 w 6696075"/>
              <a:gd name="connsiteY1604" fmla="*/ 6186805 h 6857999"/>
              <a:gd name="connsiteX1605" fmla="*/ 2683511 w 6696075"/>
              <a:gd name="connsiteY1605" fmla="*/ 6187440 h 6857999"/>
              <a:gd name="connsiteX1606" fmla="*/ 2677795 w 6696075"/>
              <a:gd name="connsiteY1606" fmla="*/ 6187758 h 6857999"/>
              <a:gd name="connsiteX1607" fmla="*/ 2671445 w 6696075"/>
              <a:gd name="connsiteY1607" fmla="*/ 6187758 h 6857999"/>
              <a:gd name="connsiteX1608" fmla="*/ 2664460 w 6696075"/>
              <a:gd name="connsiteY1608" fmla="*/ 6187440 h 6857999"/>
              <a:gd name="connsiteX1609" fmla="*/ 2656840 w 6696075"/>
              <a:gd name="connsiteY1609" fmla="*/ 6186805 h 6857999"/>
              <a:gd name="connsiteX1610" fmla="*/ 2648268 w 6696075"/>
              <a:gd name="connsiteY1610" fmla="*/ 6185535 h 6857999"/>
              <a:gd name="connsiteX1611" fmla="*/ 2639378 w 6696075"/>
              <a:gd name="connsiteY1611" fmla="*/ 6183630 h 6857999"/>
              <a:gd name="connsiteX1612" fmla="*/ 2628900 w 6696075"/>
              <a:gd name="connsiteY1612" fmla="*/ 6194108 h 6857999"/>
              <a:gd name="connsiteX1613" fmla="*/ 2618740 w 6696075"/>
              <a:gd name="connsiteY1613" fmla="*/ 6203315 h 6857999"/>
              <a:gd name="connsiteX1614" fmla="*/ 2608263 w 6696075"/>
              <a:gd name="connsiteY1614" fmla="*/ 6211888 h 6857999"/>
              <a:gd name="connsiteX1615" fmla="*/ 2597785 w 6696075"/>
              <a:gd name="connsiteY1615" fmla="*/ 6219508 h 6857999"/>
              <a:gd name="connsiteX1616" fmla="*/ 2586673 w 6696075"/>
              <a:gd name="connsiteY1616" fmla="*/ 6226493 h 6857999"/>
              <a:gd name="connsiteX1617" fmla="*/ 2575878 w 6696075"/>
              <a:gd name="connsiteY1617" fmla="*/ 6232525 h 6857999"/>
              <a:gd name="connsiteX1618" fmla="*/ 2564765 w 6696075"/>
              <a:gd name="connsiteY1618" fmla="*/ 6237923 h 6857999"/>
              <a:gd name="connsiteX1619" fmla="*/ 2553970 w 6696075"/>
              <a:gd name="connsiteY1619" fmla="*/ 6242050 h 6857999"/>
              <a:gd name="connsiteX1620" fmla="*/ 2542540 w 6696075"/>
              <a:gd name="connsiteY1620" fmla="*/ 6246178 h 6857999"/>
              <a:gd name="connsiteX1621" fmla="*/ 2531428 w 6696075"/>
              <a:gd name="connsiteY1621" fmla="*/ 6249353 h 6857999"/>
              <a:gd name="connsiteX1622" fmla="*/ 2519998 w 6696075"/>
              <a:gd name="connsiteY1622" fmla="*/ 6252210 h 6857999"/>
              <a:gd name="connsiteX1623" fmla="*/ 2508568 w 6696075"/>
              <a:gd name="connsiteY1623" fmla="*/ 6254115 h 6857999"/>
              <a:gd name="connsiteX1624" fmla="*/ 2496820 w 6696075"/>
              <a:gd name="connsiteY1624" fmla="*/ 6255703 h 6857999"/>
              <a:gd name="connsiteX1625" fmla="*/ 2485390 w 6696075"/>
              <a:gd name="connsiteY1625" fmla="*/ 6256655 h 6857999"/>
              <a:gd name="connsiteX1626" fmla="*/ 2473643 w 6696075"/>
              <a:gd name="connsiteY1626" fmla="*/ 6257290 h 6857999"/>
              <a:gd name="connsiteX1627" fmla="*/ 2461578 w 6696075"/>
              <a:gd name="connsiteY1627" fmla="*/ 6257290 h 6857999"/>
              <a:gd name="connsiteX1628" fmla="*/ 2449830 w 6696075"/>
              <a:gd name="connsiteY1628" fmla="*/ 6257290 h 6857999"/>
              <a:gd name="connsiteX1629" fmla="*/ 2438083 w 6696075"/>
              <a:gd name="connsiteY1629" fmla="*/ 6256973 h 6857999"/>
              <a:gd name="connsiteX1630" fmla="*/ 2426335 w 6696075"/>
              <a:gd name="connsiteY1630" fmla="*/ 6256020 h 6857999"/>
              <a:gd name="connsiteX1631" fmla="*/ 2413953 w 6696075"/>
              <a:gd name="connsiteY1631" fmla="*/ 6255068 h 6857999"/>
              <a:gd name="connsiteX1632" fmla="*/ 2390140 w 6696075"/>
              <a:gd name="connsiteY1632" fmla="*/ 6252528 h 6857999"/>
              <a:gd name="connsiteX1633" fmla="*/ 2365693 w 6696075"/>
              <a:gd name="connsiteY1633" fmla="*/ 6249035 h 6857999"/>
              <a:gd name="connsiteX1634" fmla="*/ 2317433 w 6696075"/>
              <a:gd name="connsiteY1634" fmla="*/ 6242050 h 6857999"/>
              <a:gd name="connsiteX1635" fmla="*/ 2292986 w 6696075"/>
              <a:gd name="connsiteY1635" fmla="*/ 6239193 h 6857999"/>
              <a:gd name="connsiteX1636" fmla="*/ 2281238 w 6696075"/>
              <a:gd name="connsiteY1636" fmla="*/ 6237923 h 6857999"/>
              <a:gd name="connsiteX1637" fmla="*/ 2269173 w 6696075"/>
              <a:gd name="connsiteY1637" fmla="*/ 6236653 h 6857999"/>
              <a:gd name="connsiteX1638" fmla="*/ 2260283 w 6696075"/>
              <a:gd name="connsiteY1638" fmla="*/ 6233478 h 6857999"/>
              <a:gd name="connsiteX1639" fmla="*/ 2251710 w 6696075"/>
              <a:gd name="connsiteY1639" fmla="*/ 6230620 h 6857999"/>
              <a:gd name="connsiteX1640" fmla="*/ 2243455 w 6696075"/>
              <a:gd name="connsiteY1640" fmla="*/ 6226810 h 6857999"/>
              <a:gd name="connsiteX1641" fmla="*/ 2234883 w 6696075"/>
              <a:gd name="connsiteY1641" fmla="*/ 6223635 h 6857999"/>
              <a:gd name="connsiteX1642" fmla="*/ 2226628 w 6696075"/>
              <a:gd name="connsiteY1642" fmla="*/ 6219508 h 6857999"/>
              <a:gd name="connsiteX1643" fmla="*/ 2218690 w 6696075"/>
              <a:gd name="connsiteY1643" fmla="*/ 6215698 h 6857999"/>
              <a:gd name="connsiteX1644" fmla="*/ 2211070 w 6696075"/>
              <a:gd name="connsiteY1644" fmla="*/ 6211253 h 6857999"/>
              <a:gd name="connsiteX1645" fmla="*/ 2203133 w 6696075"/>
              <a:gd name="connsiteY1645" fmla="*/ 6207125 h 6857999"/>
              <a:gd name="connsiteX1646" fmla="*/ 2188210 w 6696075"/>
              <a:gd name="connsiteY1646" fmla="*/ 6197600 h 6857999"/>
              <a:gd name="connsiteX1647" fmla="*/ 2173605 w 6696075"/>
              <a:gd name="connsiteY1647" fmla="*/ 6187758 h 6857999"/>
              <a:gd name="connsiteX1648" fmla="*/ 2159318 w 6696075"/>
              <a:gd name="connsiteY1648" fmla="*/ 6177598 h 6857999"/>
              <a:gd name="connsiteX1649" fmla="*/ 2145348 w 6696075"/>
              <a:gd name="connsiteY1649" fmla="*/ 6166803 h 6857999"/>
              <a:gd name="connsiteX1650" fmla="*/ 2131378 w 6696075"/>
              <a:gd name="connsiteY1650" fmla="*/ 6156008 h 6857999"/>
              <a:gd name="connsiteX1651" fmla="*/ 2117726 w 6696075"/>
              <a:gd name="connsiteY1651" fmla="*/ 6144578 h 6857999"/>
              <a:gd name="connsiteX1652" fmla="*/ 2090738 w 6696075"/>
              <a:gd name="connsiteY1652" fmla="*/ 6122035 h 6857999"/>
              <a:gd name="connsiteX1653" fmla="*/ 2077085 w 6696075"/>
              <a:gd name="connsiteY1653" fmla="*/ 6110605 h 6857999"/>
              <a:gd name="connsiteX1654" fmla="*/ 2063433 w 6696075"/>
              <a:gd name="connsiteY1654" fmla="*/ 6099810 h 6857999"/>
              <a:gd name="connsiteX1655" fmla="*/ 2049463 w 6696075"/>
              <a:gd name="connsiteY1655" fmla="*/ 6088698 h 6857999"/>
              <a:gd name="connsiteX1656" fmla="*/ 2035175 w 6696075"/>
              <a:gd name="connsiteY1656" fmla="*/ 6078220 h 6857999"/>
              <a:gd name="connsiteX1657" fmla="*/ 2015490 w 6696075"/>
              <a:gd name="connsiteY1657" fmla="*/ 6061393 h 6857999"/>
              <a:gd name="connsiteX1658" fmla="*/ 1939926 w 6696075"/>
              <a:gd name="connsiteY1658" fmla="*/ 5977890 h 6857999"/>
              <a:gd name="connsiteX1659" fmla="*/ 1925638 w 6696075"/>
              <a:gd name="connsiteY1659" fmla="*/ 5964873 h 6857999"/>
              <a:gd name="connsiteX1660" fmla="*/ 1911985 w 6696075"/>
              <a:gd name="connsiteY1660" fmla="*/ 5951538 h 6857999"/>
              <a:gd name="connsiteX1661" fmla="*/ 1898333 w 6696075"/>
              <a:gd name="connsiteY1661" fmla="*/ 5938203 h 6857999"/>
              <a:gd name="connsiteX1662" fmla="*/ 1884998 w 6696075"/>
              <a:gd name="connsiteY1662" fmla="*/ 5924550 h 6857999"/>
              <a:gd name="connsiteX1663" fmla="*/ 1871663 w 6696075"/>
              <a:gd name="connsiteY1663" fmla="*/ 5910898 h 6857999"/>
              <a:gd name="connsiteX1664" fmla="*/ 1858645 w 6696075"/>
              <a:gd name="connsiteY1664" fmla="*/ 5897245 h 6857999"/>
              <a:gd name="connsiteX1665" fmla="*/ 1845628 w 6696075"/>
              <a:gd name="connsiteY1665" fmla="*/ 5883593 h 6857999"/>
              <a:gd name="connsiteX1666" fmla="*/ 1832610 w 6696075"/>
              <a:gd name="connsiteY1666" fmla="*/ 5869305 h 6857999"/>
              <a:gd name="connsiteX1667" fmla="*/ 1820228 w 6696075"/>
              <a:gd name="connsiteY1667" fmla="*/ 5855018 h 6857999"/>
              <a:gd name="connsiteX1668" fmla="*/ 1807845 w 6696075"/>
              <a:gd name="connsiteY1668" fmla="*/ 5840730 h 6857999"/>
              <a:gd name="connsiteX1669" fmla="*/ 1783398 w 6696075"/>
              <a:gd name="connsiteY1669" fmla="*/ 5811520 h 6857999"/>
              <a:gd name="connsiteX1670" fmla="*/ 1759586 w 6696075"/>
              <a:gd name="connsiteY1670" fmla="*/ 5781993 h 6857999"/>
              <a:gd name="connsiteX1671" fmla="*/ 1736408 w 6696075"/>
              <a:gd name="connsiteY1671" fmla="*/ 5752148 h 6857999"/>
              <a:gd name="connsiteX1672" fmla="*/ 1720533 w 6696075"/>
              <a:gd name="connsiteY1672" fmla="*/ 5733415 h 6857999"/>
              <a:gd name="connsiteX1673" fmla="*/ 1704658 w 6696075"/>
              <a:gd name="connsiteY1673" fmla="*/ 5715000 h 6857999"/>
              <a:gd name="connsiteX1674" fmla="*/ 1688783 w 6696075"/>
              <a:gd name="connsiteY1674" fmla="*/ 5696585 h 6857999"/>
              <a:gd name="connsiteX1675" fmla="*/ 1672590 w 6696075"/>
              <a:gd name="connsiteY1675" fmla="*/ 5678488 h 6857999"/>
              <a:gd name="connsiteX1676" fmla="*/ 1639570 w 6696075"/>
              <a:gd name="connsiteY1676" fmla="*/ 5642293 h 6857999"/>
              <a:gd name="connsiteX1677" fmla="*/ 1607185 w 6696075"/>
              <a:gd name="connsiteY1677" fmla="*/ 5606098 h 6857999"/>
              <a:gd name="connsiteX1678" fmla="*/ 1590675 w 6696075"/>
              <a:gd name="connsiteY1678" fmla="*/ 5587683 h 6857999"/>
              <a:gd name="connsiteX1679" fmla="*/ 1574483 w 6696075"/>
              <a:gd name="connsiteY1679" fmla="*/ 5569268 h 6857999"/>
              <a:gd name="connsiteX1680" fmla="*/ 1558608 w 6696075"/>
              <a:gd name="connsiteY1680" fmla="*/ 5550535 h 6857999"/>
              <a:gd name="connsiteX1681" fmla="*/ 1543050 w 6696075"/>
              <a:gd name="connsiteY1681" fmla="*/ 5532120 h 6857999"/>
              <a:gd name="connsiteX1682" fmla="*/ 1527810 w 6696075"/>
              <a:gd name="connsiteY1682" fmla="*/ 5513070 h 6857999"/>
              <a:gd name="connsiteX1683" fmla="*/ 1513205 w 6696075"/>
              <a:gd name="connsiteY1683" fmla="*/ 5494020 h 6857999"/>
              <a:gd name="connsiteX1684" fmla="*/ 1498600 w 6696075"/>
              <a:gd name="connsiteY1684" fmla="*/ 5474335 h 6857999"/>
              <a:gd name="connsiteX1685" fmla="*/ 1484630 w 6696075"/>
              <a:gd name="connsiteY1685" fmla="*/ 5454015 h 6857999"/>
              <a:gd name="connsiteX1686" fmla="*/ 1467803 w 6696075"/>
              <a:gd name="connsiteY1686" fmla="*/ 5434648 h 6857999"/>
              <a:gd name="connsiteX1687" fmla="*/ 1462723 w 6696075"/>
              <a:gd name="connsiteY1687" fmla="*/ 5429885 h 6857999"/>
              <a:gd name="connsiteX1688" fmla="*/ 1457960 w 6696075"/>
              <a:gd name="connsiteY1688" fmla="*/ 5425440 h 6857999"/>
              <a:gd name="connsiteX1689" fmla="*/ 1453833 w 6696075"/>
              <a:gd name="connsiteY1689" fmla="*/ 5420995 h 6857999"/>
              <a:gd name="connsiteX1690" fmla="*/ 1449388 w 6696075"/>
              <a:gd name="connsiteY1690" fmla="*/ 5415915 h 6857999"/>
              <a:gd name="connsiteX1691" fmla="*/ 1444943 w 6696075"/>
              <a:gd name="connsiteY1691" fmla="*/ 5410835 h 6857999"/>
              <a:gd name="connsiteX1692" fmla="*/ 1441450 w 6696075"/>
              <a:gd name="connsiteY1692" fmla="*/ 5406073 h 6857999"/>
              <a:gd name="connsiteX1693" fmla="*/ 1434148 w 6696075"/>
              <a:gd name="connsiteY1693" fmla="*/ 5395595 h 6857999"/>
              <a:gd name="connsiteX1694" fmla="*/ 1427480 w 6696075"/>
              <a:gd name="connsiteY1694" fmla="*/ 5385118 h 6857999"/>
              <a:gd name="connsiteX1695" fmla="*/ 1421130 w 6696075"/>
              <a:gd name="connsiteY1695" fmla="*/ 5373688 h 6857999"/>
              <a:gd name="connsiteX1696" fmla="*/ 1415415 w 6696075"/>
              <a:gd name="connsiteY1696" fmla="*/ 5362575 h 6857999"/>
              <a:gd name="connsiteX1697" fmla="*/ 1410335 w 6696075"/>
              <a:gd name="connsiteY1697" fmla="*/ 5350828 h 6857999"/>
              <a:gd name="connsiteX1698" fmla="*/ 1371283 w 6696075"/>
              <a:gd name="connsiteY1698" fmla="*/ 5316855 h 6857999"/>
              <a:gd name="connsiteX1699" fmla="*/ 1319530 w 6696075"/>
              <a:gd name="connsiteY1699" fmla="*/ 5262563 h 6857999"/>
              <a:gd name="connsiteX1700" fmla="*/ 1311275 w 6696075"/>
              <a:gd name="connsiteY1700" fmla="*/ 5258753 h 6857999"/>
              <a:gd name="connsiteX1701" fmla="*/ 1303338 w 6696075"/>
              <a:gd name="connsiteY1701" fmla="*/ 5254308 h 6857999"/>
              <a:gd name="connsiteX1702" fmla="*/ 1295400 w 6696075"/>
              <a:gd name="connsiteY1702" fmla="*/ 5249863 h 6857999"/>
              <a:gd name="connsiteX1703" fmla="*/ 1287780 w 6696075"/>
              <a:gd name="connsiteY1703" fmla="*/ 5245735 h 6857999"/>
              <a:gd name="connsiteX1704" fmla="*/ 1272858 w 6696075"/>
              <a:gd name="connsiteY1704" fmla="*/ 5236210 h 6857999"/>
              <a:gd name="connsiteX1705" fmla="*/ 1258253 w 6696075"/>
              <a:gd name="connsiteY1705" fmla="*/ 5226050 h 6857999"/>
              <a:gd name="connsiteX1706" fmla="*/ 1243965 w 6696075"/>
              <a:gd name="connsiteY1706" fmla="*/ 5215573 h 6857999"/>
              <a:gd name="connsiteX1707" fmla="*/ 1229995 w 6696075"/>
              <a:gd name="connsiteY1707" fmla="*/ 5204460 h 6857999"/>
              <a:gd name="connsiteX1708" fmla="*/ 1216343 w 6696075"/>
              <a:gd name="connsiteY1708" fmla="*/ 5193665 h 6857999"/>
              <a:gd name="connsiteX1709" fmla="*/ 1203008 w 6696075"/>
              <a:gd name="connsiteY1709" fmla="*/ 5181918 h 6857999"/>
              <a:gd name="connsiteX1710" fmla="*/ 1176655 w 6696075"/>
              <a:gd name="connsiteY1710" fmla="*/ 5159058 h 6857999"/>
              <a:gd name="connsiteX1711" fmla="*/ 1149985 w 6696075"/>
              <a:gd name="connsiteY1711" fmla="*/ 5135880 h 6857999"/>
              <a:gd name="connsiteX1712" fmla="*/ 1136333 w 6696075"/>
              <a:gd name="connsiteY1712" fmla="*/ 5124450 h 6857999"/>
              <a:gd name="connsiteX1713" fmla="*/ 1122680 w 6696075"/>
              <a:gd name="connsiteY1713" fmla="*/ 5113655 h 6857999"/>
              <a:gd name="connsiteX1714" fmla="*/ 1109028 w 6696075"/>
              <a:gd name="connsiteY1714" fmla="*/ 5102543 h 6857999"/>
              <a:gd name="connsiteX1715" fmla="*/ 1094740 w 6696075"/>
              <a:gd name="connsiteY1715" fmla="*/ 5092383 h 6857999"/>
              <a:gd name="connsiteX1716" fmla="*/ 1083310 w 6696075"/>
              <a:gd name="connsiteY1716" fmla="*/ 5088573 h 6857999"/>
              <a:gd name="connsiteX1717" fmla="*/ 1077595 w 6696075"/>
              <a:gd name="connsiteY1717" fmla="*/ 5086350 h 6857999"/>
              <a:gd name="connsiteX1718" fmla="*/ 1072515 w 6696075"/>
              <a:gd name="connsiteY1718" fmla="*/ 5083810 h 6857999"/>
              <a:gd name="connsiteX1719" fmla="*/ 1067118 w 6696075"/>
              <a:gd name="connsiteY1719" fmla="*/ 5081588 h 6857999"/>
              <a:gd name="connsiteX1720" fmla="*/ 1062038 w 6696075"/>
              <a:gd name="connsiteY1720" fmla="*/ 5078413 h 6857999"/>
              <a:gd name="connsiteX1721" fmla="*/ 1056958 w 6696075"/>
              <a:gd name="connsiteY1721" fmla="*/ 5075555 h 6857999"/>
              <a:gd name="connsiteX1722" fmla="*/ 1052513 w 6696075"/>
              <a:gd name="connsiteY1722" fmla="*/ 5072380 h 6857999"/>
              <a:gd name="connsiteX1723" fmla="*/ 1047750 w 6696075"/>
              <a:gd name="connsiteY1723" fmla="*/ 5069205 h 6857999"/>
              <a:gd name="connsiteX1724" fmla="*/ 1043623 w 6696075"/>
              <a:gd name="connsiteY1724" fmla="*/ 5065395 h 6857999"/>
              <a:gd name="connsiteX1725" fmla="*/ 1039178 w 6696075"/>
              <a:gd name="connsiteY1725" fmla="*/ 5061903 h 6857999"/>
              <a:gd name="connsiteX1726" fmla="*/ 1035050 w 6696075"/>
              <a:gd name="connsiteY1726" fmla="*/ 5057775 h 6857999"/>
              <a:gd name="connsiteX1727" fmla="*/ 1031240 w 6696075"/>
              <a:gd name="connsiteY1727" fmla="*/ 5053648 h 6857999"/>
              <a:gd name="connsiteX1728" fmla="*/ 1027430 w 6696075"/>
              <a:gd name="connsiteY1728" fmla="*/ 5048885 h 6857999"/>
              <a:gd name="connsiteX1729" fmla="*/ 1024255 w 6696075"/>
              <a:gd name="connsiteY1729" fmla="*/ 5044440 h 6857999"/>
              <a:gd name="connsiteX1730" fmla="*/ 1021080 w 6696075"/>
              <a:gd name="connsiteY1730" fmla="*/ 5039360 h 6857999"/>
              <a:gd name="connsiteX1731" fmla="*/ 1010285 w 6696075"/>
              <a:gd name="connsiteY1731" fmla="*/ 5034598 h 6857999"/>
              <a:gd name="connsiteX1732" fmla="*/ 999808 w 6696075"/>
              <a:gd name="connsiteY1732" fmla="*/ 5030153 h 6857999"/>
              <a:gd name="connsiteX1733" fmla="*/ 989648 w 6696075"/>
              <a:gd name="connsiteY1733" fmla="*/ 5024438 h 6857999"/>
              <a:gd name="connsiteX1734" fmla="*/ 980123 w 6696075"/>
              <a:gd name="connsiteY1734" fmla="*/ 5018723 h 6857999"/>
              <a:gd name="connsiteX1735" fmla="*/ 970915 w 6696075"/>
              <a:gd name="connsiteY1735" fmla="*/ 5012690 h 6857999"/>
              <a:gd name="connsiteX1736" fmla="*/ 961390 w 6696075"/>
              <a:gd name="connsiteY1736" fmla="*/ 5006340 h 6857999"/>
              <a:gd name="connsiteX1737" fmla="*/ 952500 w 6696075"/>
              <a:gd name="connsiteY1737" fmla="*/ 4999673 h 6857999"/>
              <a:gd name="connsiteX1738" fmla="*/ 943928 w 6696075"/>
              <a:gd name="connsiteY1738" fmla="*/ 4993323 h 6857999"/>
              <a:gd name="connsiteX1739" fmla="*/ 926783 w 6696075"/>
              <a:gd name="connsiteY1739" fmla="*/ 4979035 h 6857999"/>
              <a:gd name="connsiteX1740" fmla="*/ 909638 w 6696075"/>
              <a:gd name="connsiteY1740" fmla="*/ 4964430 h 6857999"/>
              <a:gd name="connsiteX1741" fmla="*/ 893128 w 6696075"/>
              <a:gd name="connsiteY1741" fmla="*/ 4949825 h 6857999"/>
              <a:gd name="connsiteX1742" fmla="*/ 876300 w 6696075"/>
              <a:gd name="connsiteY1742" fmla="*/ 4935538 h 6857999"/>
              <a:gd name="connsiteX1743" fmla="*/ 871538 w 6696075"/>
              <a:gd name="connsiteY1743" fmla="*/ 4935538 h 6857999"/>
              <a:gd name="connsiteX1744" fmla="*/ 867410 w 6696075"/>
              <a:gd name="connsiteY1744" fmla="*/ 4935855 h 6857999"/>
              <a:gd name="connsiteX1745" fmla="*/ 863283 w 6696075"/>
              <a:gd name="connsiteY1745" fmla="*/ 4936808 h 6857999"/>
              <a:gd name="connsiteX1746" fmla="*/ 860108 w 6696075"/>
              <a:gd name="connsiteY1746" fmla="*/ 4938078 h 6857999"/>
              <a:gd name="connsiteX1747" fmla="*/ 856933 w 6696075"/>
              <a:gd name="connsiteY1747" fmla="*/ 4939348 h 6857999"/>
              <a:gd name="connsiteX1748" fmla="*/ 854393 w 6696075"/>
              <a:gd name="connsiteY1748" fmla="*/ 4941570 h 6857999"/>
              <a:gd name="connsiteX1749" fmla="*/ 851853 w 6696075"/>
              <a:gd name="connsiteY1749" fmla="*/ 4943475 h 6857999"/>
              <a:gd name="connsiteX1750" fmla="*/ 849948 w 6696075"/>
              <a:gd name="connsiteY1750" fmla="*/ 4946015 h 6857999"/>
              <a:gd name="connsiteX1751" fmla="*/ 848360 w 6696075"/>
              <a:gd name="connsiteY1751" fmla="*/ 4948873 h 6857999"/>
              <a:gd name="connsiteX1752" fmla="*/ 846773 w 6696075"/>
              <a:gd name="connsiteY1752" fmla="*/ 4951413 h 6857999"/>
              <a:gd name="connsiteX1753" fmla="*/ 845503 w 6696075"/>
              <a:gd name="connsiteY1753" fmla="*/ 4954270 h 6857999"/>
              <a:gd name="connsiteX1754" fmla="*/ 844233 w 6696075"/>
              <a:gd name="connsiteY1754" fmla="*/ 4957763 h 6857999"/>
              <a:gd name="connsiteX1755" fmla="*/ 842328 w 6696075"/>
              <a:gd name="connsiteY1755" fmla="*/ 4964430 h 6857999"/>
              <a:gd name="connsiteX1756" fmla="*/ 840423 w 6696075"/>
              <a:gd name="connsiteY1756" fmla="*/ 4971415 h 6857999"/>
              <a:gd name="connsiteX1757" fmla="*/ 839788 w 6696075"/>
              <a:gd name="connsiteY1757" fmla="*/ 4975225 h 6857999"/>
              <a:gd name="connsiteX1758" fmla="*/ 839788 w 6696075"/>
              <a:gd name="connsiteY1758" fmla="*/ 4976813 h 6857999"/>
              <a:gd name="connsiteX1759" fmla="*/ 840105 w 6696075"/>
              <a:gd name="connsiteY1759" fmla="*/ 4979035 h 6857999"/>
              <a:gd name="connsiteX1760" fmla="*/ 840423 w 6696075"/>
              <a:gd name="connsiteY1760" fmla="*/ 4980623 h 6857999"/>
              <a:gd name="connsiteX1761" fmla="*/ 841058 w 6696075"/>
              <a:gd name="connsiteY1761" fmla="*/ 4982210 h 6857999"/>
              <a:gd name="connsiteX1762" fmla="*/ 841693 w 6696075"/>
              <a:gd name="connsiteY1762" fmla="*/ 4984115 h 6857999"/>
              <a:gd name="connsiteX1763" fmla="*/ 842645 w 6696075"/>
              <a:gd name="connsiteY1763" fmla="*/ 4986020 h 6857999"/>
              <a:gd name="connsiteX1764" fmla="*/ 862648 w 6696075"/>
              <a:gd name="connsiteY1764" fmla="*/ 5006975 h 6857999"/>
              <a:gd name="connsiteX1765" fmla="*/ 882968 w 6696075"/>
              <a:gd name="connsiteY1765" fmla="*/ 5028248 h 6857999"/>
              <a:gd name="connsiteX1766" fmla="*/ 892810 w 6696075"/>
              <a:gd name="connsiteY1766" fmla="*/ 5039043 h 6857999"/>
              <a:gd name="connsiteX1767" fmla="*/ 902335 w 6696075"/>
              <a:gd name="connsiteY1767" fmla="*/ 5049838 h 6857999"/>
              <a:gd name="connsiteX1768" fmla="*/ 911860 w 6696075"/>
              <a:gd name="connsiteY1768" fmla="*/ 5060950 h 6857999"/>
              <a:gd name="connsiteX1769" fmla="*/ 921068 w 6696075"/>
              <a:gd name="connsiteY1769" fmla="*/ 5072063 h 6857999"/>
              <a:gd name="connsiteX1770" fmla="*/ 929640 w 6696075"/>
              <a:gd name="connsiteY1770" fmla="*/ 5083493 h 6857999"/>
              <a:gd name="connsiteX1771" fmla="*/ 937578 w 6696075"/>
              <a:gd name="connsiteY1771" fmla="*/ 5095240 h 6857999"/>
              <a:gd name="connsiteX1772" fmla="*/ 945198 w 6696075"/>
              <a:gd name="connsiteY1772" fmla="*/ 5107305 h 6857999"/>
              <a:gd name="connsiteX1773" fmla="*/ 948690 w 6696075"/>
              <a:gd name="connsiteY1773" fmla="*/ 5113655 h 6857999"/>
              <a:gd name="connsiteX1774" fmla="*/ 951865 w 6696075"/>
              <a:gd name="connsiteY1774" fmla="*/ 5120005 h 6857999"/>
              <a:gd name="connsiteX1775" fmla="*/ 955358 w 6696075"/>
              <a:gd name="connsiteY1775" fmla="*/ 5126673 h 6857999"/>
              <a:gd name="connsiteX1776" fmla="*/ 957898 w 6696075"/>
              <a:gd name="connsiteY1776" fmla="*/ 5133023 h 6857999"/>
              <a:gd name="connsiteX1777" fmla="*/ 960755 w 6696075"/>
              <a:gd name="connsiteY1777" fmla="*/ 5140008 h 6857999"/>
              <a:gd name="connsiteX1778" fmla="*/ 963295 w 6696075"/>
              <a:gd name="connsiteY1778" fmla="*/ 5146358 h 6857999"/>
              <a:gd name="connsiteX1779" fmla="*/ 965518 w 6696075"/>
              <a:gd name="connsiteY1779" fmla="*/ 5153343 h 6857999"/>
              <a:gd name="connsiteX1780" fmla="*/ 967423 w 6696075"/>
              <a:gd name="connsiteY1780" fmla="*/ 5160645 h 6857999"/>
              <a:gd name="connsiteX1781" fmla="*/ 969010 w 6696075"/>
              <a:gd name="connsiteY1781" fmla="*/ 5167948 h 6857999"/>
              <a:gd name="connsiteX1782" fmla="*/ 970915 w 6696075"/>
              <a:gd name="connsiteY1782" fmla="*/ 5175250 h 6857999"/>
              <a:gd name="connsiteX1783" fmla="*/ 974725 w 6696075"/>
              <a:gd name="connsiteY1783" fmla="*/ 5175885 h 6857999"/>
              <a:gd name="connsiteX1784" fmla="*/ 978853 w 6696075"/>
              <a:gd name="connsiteY1784" fmla="*/ 5177155 h 6857999"/>
              <a:gd name="connsiteX1785" fmla="*/ 982663 w 6696075"/>
              <a:gd name="connsiteY1785" fmla="*/ 5178425 h 6857999"/>
              <a:gd name="connsiteX1786" fmla="*/ 986473 w 6696075"/>
              <a:gd name="connsiteY1786" fmla="*/ 5180330 h 6857999"/>
              <a:gd name="connsiteX1787" fmla="*/ 992188 w 6696075"/>
              <a:gd name="connsiteY1787" fmla="*/ 5184140 h 6857999"/>
              <a:gd name="connsiteX1788" fmla="*/ 996950 w 6696075"/>
              <a:gd name="connsiteY1788" fmla="*/ 5187633 h 6857999"/>
              <a:gd name="connsiteX1789" fmla="*/ 1001713 w 6696075"/>
              <a:gd name="connsiteY1789" fmla="*/ 5191760 h 6857999"/>
              <a:gd name="connsiteX1790" fmla="*/ 1005840 w 6696075"/>
              <a:gd name="connsiteY1790" fmla="*/ 5195888 h 6857999"/>
              <a:gd name="connsiteX1791" fmla="*/ 1009650 w 6696075"/>
              <a:gd name="connsiteY1791" fmla="*/ 5200650 h 6857999"/>
              <a:gd name="connsiteX1792" fmla="*/ 1012825 w 6696075"/>
              <a:gd name="connsiteY1792" fmla="*/ 5205095 h 6857999"/>
              <a:gd name="connsiteX1793" fmla="*/ 1016000 w 6696075"/>
              <a:gd name="connsiteY1793" fmla="*/ 5210175 h 6857999"/>
              <a:gd name="connsiteX1794" fmla="*/ 1018223 w 6696075"/>
              <a:gd name="connsiteY1794" fmla="*/ 5215255 h 6857999"/>
              <a:gd name="connsiteX1795" fmla="*/ 1020128 w 6696075"/>
              <a:gd name="connsiteY1795" fmla="*/ 5220335 h 6857999"/>
              <a:gd name="connsiteX1796" fmla="*/ 1022350 w 6696075"/>
              <a:gd name="connsiteY1796" fmla="*/ 5225733 h 6857999"/>
              <a:gd name="connsiteX1797" fmla="*/ 1023620 w 6696075"/>
              <a:gd name="connsiteY1797" fmla="*/ 5231130 h 6857999"/>
              <a:gd name="connsiteX1798" fmla="*/ 1024890 w 6696075"/>
              <a:gd name="connsiteY1798" fmla="*/ 5236845 h 6857999"/>
              <a:gd name="connsiteX1799" fmla="*/ 1025843 w 6696075"/>
              <a:gd name="connsiteY1799" fmla="*/ 5242560 h 6857999"/>
              <a:gd name="connsiteX1800" fmla="*/ 1026478 w 6696075"/>
              <a:gd name="connsiteY1800" fmla="*/ 5248275 h 6857999"/>
              <a:gd name="connsiteX1801" fmla="*/ 1027430 w 6696075"/>
              <a:gd name="connsiteY1801" fmla="*/ 5260658 h 6857999"/>
              <a:gd name="connsiteX1802" fmla="*/ 1044258 w 6696075"/>
              <a:gd name="connsiteY1802" fmla="*/ 5280978 h 6857999"/>
              <a:gd name="connsiteX1803" fmla="*/ 1082040 w 6696075"/>
              <a:gd name="connsiteY1803" fmla="*/ 5329555 h 6857999"/>
              <a:gd name="connsiteX1804" fmla="*/ 1155700 w 6696075"/>
              <a:gd name="connsiteY1804" fmla="*/ 5435918 h 6857999"/>
              <a:gd name="connsiteX1805" fmla="*/ 1170940 w 6696075"/>
              <a:gd name="connsiteY1805" fmla="*/ 5455603 h 6857999"/>
              <a:gd name="connsiteX1806" fmla="*/ 1176655 w 6696075"/>
              <a:gd name="connsiteY1806" fmla="*/ 5461318 h 6857999"/>
              <a:gd name="connsiteX1807" fmla="*/ 1182053 w 6696075"/>
              <a:gd name="connsiteY1807" fmla="*/ 5466715 h 6857999"/>
              <a:gd name="connsiteX1808" fmla="*/ 1186815 w 6696075"/>
              <a:gd name="connsiteY1808" fmla="*/ 5472430 h 6857999"/>
              <a:gd name="connsiteX1809" fmla="*/ 1191895 w 6696075"/>
              <a:gd name="connsiteY1809" fmla="*/ 5478145 h 6857999"/>
              <a:gd name="connsiteX1810" fmla="*/ 1196340 w 6696075"/>
              <a:gd name="connsiteY1810" fmla="*/ 5483860 h 6857999"/>
              <a:gd name="connsiteX1811" fmla="*/ 1200785 w 6696075"/>
              <a:gd name="connsiteY1811" fmla="*/ 5489893 h 6857999"/>
              <a:gd name="connsiteX1812" fmla="*/ 1204913 w 6696075"/>
              <a:gd name="connsiteY1812" fmla="*/ 5496243 h 6857999"/>
              <a:gd name="connsiteX1813" fmla="*/ 1208723 w 6696075"/>
              <a:gd name="connsiteY1813" fmla="*/ 5502593 h 6857999"/>
              <a:gd name="connsiteX1814" fmla="*/ 1212533 w 6696075"/>
              <a:gd name="connsiteY1814" fmla="*/ 5508943 h 6857999"/>
              <a:gd name="connsiteX1815" fmla="*/ 1215708 w 6696075"/>
              <a:gd name="connsiteY1815" fmla="*/ 5515610 h 6857999"/>
              <a:gd name="connsiteX1816" fmla="*/ 1218883 w 6696075"/>
              <a:gd name="connsiteY1816" fmla="*/ 5521960 h 6857999"/>
              <a:gd name="connsiteX1817" fmla="*/ 1221105 w 6696075"/>
              <a:gd name="connsiteY1817" fmla="*/ 5528945 h 6857999"/>
              <a:gd name="connsiteX1818" fmla="*/ 1223328 w 6696075"/>
              <a:gd name="connsiteY1818" fmla="*/ 5535930 h 6857999"/>
              <a:gd name="connsiteX1819" fmla="*/ 1225233 w 6696075"/>
              <a:gd name="connsiteY1819" fmla="*/ 5543233 h 6857999"/>
              <a:gd name="connsiteX1820" fmla="*/ 1226820 w 6696075"/>
              <a:gd name="connsiteY1820" fmla="*/ 5550535 h 6857999"/>
              <a:gd name="connsiteX1821" fmla="*/ 1228090 w 6696075"/>
              <a:gd name="connsiteY1821" fmla="*/ 5558155 h 6857999"/>
              <a:gd name="connsiteX1822" fmla="*/ 1237298 w 6696075"/>
              <a:gd name="connsiteY1822" fmla="*/ 5571173 h 6857999"/>
              <a:gd name="connsiteX1823" fmla="*/ 1246823 w 6696075"/>
              <a:gd name="connsiteY1823" fmla="*/ 5583873 h 6857999"/>
              <a:gd name="connsiteX1824" fmla="*/ 1256665 w 6696075"/>
              <a:gd name="connsiteY1824" fmla="*/ 5596255 h 6857999"/>
              <a:gd name="connsiteX1825" fmla="*/ 1266508 w 6696075"/>
              <a:gd name="connsiteY1825" fmla="*/ 5608638 h 6857999"/>
              <a:gd name="connsiteX1826" fmla="*/ 1286510 w 6696075"/>
              <a:gd name="connsiteY1826" fmla="*/ 5633403 h 6857999"/>
              <a:gd name="connsiteX1827" fmla="*/ 1306513 w 6696075"/>
              <a:gd name="connsiteY1827" fmla="*/ 5657850 h 6857999"/>
              <a:gd name="connsiteX1828" fmla="*/ 1316355 w 6696075"/>
              <a:gd name="connsiteY1828" fmla="*/ 5670550 h 6857999"/>
              <a:gd name="connsiteX1829" fmla="*/ 1325880 w 6696075"/>
              <a:gd name="connsiteY1829" fmla="*/ 5682933 h 6857999"/>
              <a:gd name="connsiteX1830" fmla="*/ 1335088 w 6696075"/>
              <a:gd name="connsiteY1830" fmla="*/ 5695633 h 6857999"/>
              <a:gd name="connsiteX1831" fmla="*/ 1344295 w 6696075"/>
              <a:gd name="connsiteY1831" fmla="*/ 5708650 h 6857999"/>
              <a:gd name="connsiteX1832" fmla="*/ 1352868 w 6696075"/>
              <a:gd name="connsiteY1832" fmla="*/ 5721985 h 6857999"/>
              <a:gd name="connsiteX1833" fmla="*/ 1360805 w 6696075"/>
              <a:gd name="connsiteY1833" fmla="*/ 5735320 h 6857999"/>
              <a:gd name="connsiteX1834" fmla="*/ 1368425 w 6696075"/>
              <a:gd name="connsiteY1834" fmla="*/ 5748973 h 6857999"/>
              <a:gd name="connsiteX1835" fmla="*/ 1375410 w 6696075"/>
              <a:gd name="connsiteY1835" fmla="*/ 5763260 h 6857999"/>
              <a:gd name="connsiteX1836" fmla="*/ 1385570 w 6696075"/>
              <a:gd name="connsiteY1836" fmla="*/ 5779135 h 6857999"/>
              <a:gd name="connsiteX1837" fmla="*/ 1396365 w 6696075"/>
              <a:gd name="connsiteY1837" fmla="*/ 5795010 h 6857999"/>
              <a:gd name="connsiteX1838" fmla="*/ 1407160 w 6696075"/>
              <a:gd name="connsiteY1838" fmla="*/ 5810568 h 6857999"/>
              <a:gd name="connsiteX1839" fmla="*/ 1418590 w 6696075"/>
              <a:gd name="connsiteY1839" fmla="*/ 5825808 h 6857999"/>
              <a:gd name="connsiteX1840" fmla="*/ 1441133 w 6696075"/>
              <a:gd name="connsiteY1840" fmla="*/ 5855970 h 6857999"/>
              <a:gd name="connsiteX1841" fmla="*/ 1452245 w 6696075"/>
              <a:gd name="connsiteY1841" fmla="*/ 5871210 h 6857999"/>
              <a:gd name="connsiteX1842" fmla="*/ 1463358 w 6696075"/>
              <a:gd name="connsiteY1842" fmla="*/ 5886768 h 6857999"/>
              <a:gd name="connsiteX1843" fmla="*/ 1473835 w 6696075"/>
              <a:gd name="connsiteY1843" fmla="*/ 5902325 h 6857999"/>
              <a:gd name="connsiteX1844" fmla="*/ 1483996 w 6696075"/>
              <a:gd name="connsiteY1844" fmla="*/ 5918200 h 6857999"/>
              <a:gd name="connsiteX1845" fmla="*/ 1488440 w 6696075"/>
              <a:gd name="connsiteY1845" fmla="*/ 5926455 h 6857999"/>
              <a:gd name="connsiteX1846" fmla="*/ 1492885 w 6696075"/>
              <a:gd name="connsiteY1846" fmla="*/ 5934710 h 6857999"/>
              <a:gd name="connsiteX1847" fmla="*/ 1497330 w 6696075"/>
              <a:gd name="connsiteY1847" fmla="*/ 5942965 h 6857999"/>
              <a:gd name="connsiteX1848" fmla="*/ 1501458 w 6696075"/>
              <a:gd name="connsiteY1848" fmla="*/ 5951538 h 6857999"/>
              <a:gd name="connsiteX1849" fmla="*/ 1505268 w 6696075"/>
              <a:gd name="connsiteY1849" fmla="*/ 5960110 h 6857999"/>
              <a:gd name="connsiteX1850" fmla="*/ 1508443 w 6696075"/>
              <a:gd name="connsiteY1850" fmla="*/ 5968683 h 6857999"/>
              <a:gd name="connsiteX1851" fmla="*/ 1511935 w 6696075"/>
              <a:gd name="connsiteY1851" fmla="*/ 5977573 h 6857999"/>
              <a:gd name="connsiteX1852" fmla="*/ 1514793 w 6696075"/>
              <a:gd name="connsiteY1852" fmla="*/ 5986780 h 6857999"/>
              <a:gd name="connsiteX1853" fmla="*/ 1517333 w 6696075"/>
              <a:gd name="connsiteY1853" fmla="*/ 5995988 h 6857999"/>
              <a:gd name="connsiteX1854" fmla="*/ 1519873 w 6696075"/>
              <a:gd name="connsiteY1854" fmla="*/ 6005195 h 6857999"/>
              <a:gd name="connsiteX1855" fmla="*/ 1521460 w 6696075"/>
              <a:gd name="connsiteY1855" fmla="*/ 6014403 h 6857999"/>
              <a:gd name="connsiteX1856" fmla="*/ 1523048 w 6696075"/>
              <a:gd name="connsiteY1856" fmla="*/ 6024563 h 6857999"/>
              <a:gd name="connsiteX1857" fmla="*/ 1533843 w 6696075"/>
              <a:gd name="connsiteY1857" fmla="*/ 6039803 h 6857999"/>
              <a:gd name="connsiteX1858" fmla="*/ 1544638 w 6696075"/>
              <a:gd name="connsiteY1858" fmla="*/ 6054725 h 6857999"/>
              <a:gd name="connsiteX1859" fmla="*/ 1567180 w 6696075"/>
              <a:gd name="connsiteY1859" fmla="*/ 6084570 h 6857999"/>
              <a:gd name="connsiteX1860" fmla="*/ 1590040 w 6696075"/>
              <a:gd name="connsiteY1860" fmla="*/ 6114415 h 6857999"/>
              <a:gd name="connsiteX1861" fmla="*/ 1613218 w 6696075"/>
              <a:gd name="connsiteY1861" fmla="*/ 6144260 h 6857999"/>
              <a:gd name="connsiteX1862" fmla="*/ 1636078 w 6696075"/>
              <a:gd name="connsiteY1862" fmla="*/ 6174105 h 6857999"/>
              <a:gd name="connsiteX1863" fmla="*/ 1647190 w 6696075"/>
              <a:gd name="connsiteY1863" fmla="*/ 6189028 h 6857999"/>
              <a:gd name="connsiteX1864" fmla="*/ 1658303 w 6696075"/>
              <a:gd name="connsiteY1864" fmla="*/ 6203950 h 6857999"/>
              <a:gd name="connsiteX1865" fmla="*/ 1669098 w 6696075"/>
              <a:gd name="connsiteY1865" fmla="*/ 6219190 h 6857999"/>
              <a:gd name="connsiteX1866" fmla="*/ 1679893 w 6696075"/>
              <a:gd name="connsiteY1866" fmla="*/ 6234430 h 6857999"/>
              <a:gd name="connsiteX1867" fmla="*/ 1690053 w 6696075"/>
              <a:gd name="connsiteY1867" fmla="*/ 6249670 h 6857999"/>
              <a:gd name="connsiteX1868" fmla="*/ 1699578 w 6696075"/>
              <a:gd name="connsiteY1868" fmla="*/ 6265228 h 6857999"/>
              <a:gd name="connsiteX1869" fmla="*/ 1709421 w 6696075"/>
              <a:gd name="connsiteY1869" fmla="*/ 6281420 h 6857999"/>
              <a:gd name="connsiteX1870" fmla="*/ 1718310 w 6696075"/>
              <a:gd name="connsiteY1870" fmla="*/ 6297295 h 6857999"/>
              <a:gd name="connsiteX1871" fmla="*/ 1726883 w 6696075"/>
              <a:gd name="connsiteY1871" fmla="*/ 6313170 h 6857999"/>
              <a:gd name="connsiteX1872" fmla="*/ 1734820 w 6696075"/>
              <a:gd name="connsiteY1872" fmla="*/ 6329680 h 6857999"/>
              <a:gd name="connsiteX1873" fmla="*/ 1742440 w 6696075"/>
              <a:gd name="connsiteY1873" fmla="*/ 6346190 h 6857999"/>
              <a:gd name="connsiteX1874" fmla="*/ 1749108 w 6696075"/>
              <a:gd name="connsiteY1874" fmla="*/ 6363018 h 6857999"/>
              <a:gd name="connsiteX1875" fmla="*/ 1755458 w 6696075"/>
              <a:gd name="connsiteY1875" fmla="*/ 6380163 h 6857999"/>
              <a:gd name="connsiteX1876" fmla="*/ 1761173 w 6696075"/>
              <a:gd name="connsiteY1876" fmla="*/ 6397625 h 6857999"/>
              <a:gd name="connsiteX1877" fmla="*/ 1763395 w 6696075"/>
              <a:gd name="connsiteY1877" fmla="*/ 6406515 h 6857999"/>
              <a:gd name="connsiteX1878" fmla="*/ 1765618 w 6696075"/>
              <a:gd name="connsiteY1878" fmla="*/ 6415405 h 6857999"/>
              <a:gd name="connsiteX1879" fmla="*/ 1767840 w 6696075"/>
              <a:gd name="connsiteY1879" fmla="*/ 6424295 h 6857999"/>
              <a:gd name="connsiteX1880" fmla="*/ 1769745 w 6696075"/>
              <a:gd name="connsiteY1880" fmla="*/ 6433503 h 6857999"/>
              <a:gd name="connsiteX1881" fmla="*/ 1771333 w 6696075"/>
              <a:gd name="connsiteY1881" fmla="*/ 6442710 h 6857999"/>
              <a:gd name="connsiteX1882" fmla="*/ 1772920 w 6696075"/>
              <a:gd name="connsiteY1882" fmla="*/ 6451918 h 6857999"/>
              <a:gd name="connsiteX1883" fmla="*/ 1773873 w 6696075"/>
              <a:gd name="connsiteY1883" fmla="*/ 6461443 h 6857999"/>
              <a:gd name="connsiteX1884" fmla="*/ 1775143 w 6696075"/>
              <a:gd name="connsiteY1884" fmla="*/ 6470650 h 6857999"/>
              <a:gd name="connsiteX1885" fmla="*/ 1776095 w 6696075"/>
              <a:gd name="connsiteY1885" fmla="*/ 6480493 h 6857999"/>
              <a:gd name="connsiteX1886" fmla="*/ 1776730 w 6696075"/>
              <a:gd name="connsiteY1886" fmla="*/ 6490018 h 6857999"/>
              <a:gd name="connsiteX1887" fmla="*/ 1777048 w 6696075"/>
              <a:gd name="connsiteY1887" fmla="*/ 6499543 h 6857999"/>
              <a:gd name="connsiteX1888" fmla="*/ 1777048 w 6696075"/>
              <a:gd name="connsiteY1888" fmla="*/ 6509703 h 6857999"/>
              <a:gd name="connsiteX1889" fmla="*/ 1776730 w 6696075"/>
              <a:gd name="connsiteY1889" fmla="*/ 6519545 h 6857999"/>
              <a:gd name="connsiteX1890" fmla="*/ 1776413 w 6696075"/>
              <a:gd name="connsiteY1890" fmla="*/ 6529705 h 6857999"/>
              <a:gd name="connsiteX1891" fmla="*/ 1775778 w 6696075"/>
              <a:gd name="connsiteY1891" fmla="*/ 6539865 h 6857999"/>
              <a:gd name="connsiteX1892" fmla="*/ 1774825 w 6696075"/>
              <a:gd name="connsiteY1892" fmla="*/ 6550025 h 6857999"/>
              <a:gd name="connsiteX1893" fmla="*/ 1776095 w 6696075"/>
              <a:gd name="connsiteY1893" fmla="*/ 6557963 h 6857999"/>
              <a:gd name="connsiteX1894" fmla="*/ 1776730 w 6696075"/>
              <a:gd name="connsiteY1894" fmla="*/ 6565583 h 6857999"/>
              <a:gd name="connsiteX1895" fmla="*/ 1776730 w 6696075"/>
              <a:gd name="connsiteY1895" fmla="*/ 6573203 h 6857999"/>
              <a:gd name="connsiteX1896" fmla="*/ 1776413 w 6696075"/>
              <a:gd name="connsiteY1896" fmla="*/ 6580505 h 6857999"/>
              <a:gd name="connsiteX1897" fmla="*/ 1775778 w 6696075"/>
              <a:gd name="connsiteY1897" fmla="*/ 6588125 h 6857999"/>
              <a:gd name="connsiteX1898" fmla="*/ 1774825 w 6696075"/>
              <a:gd name="connsiteY1898" fmla="*/ 6595428 h 6857999"/>
              <a:gd name="connsiteX1899" fmla="*/ 1773238 w 6696075"/>
              <a:gd name="connsiteY1899" fmla="*/ 6603048 h 6857999"/>
              <a:gd name="connsiteX1900" fmla="*/ 1771968 w 6696075"/>
              <a:gd name="connsiteY1900" fmla="*/ 6610350 h 6857999"/>
              <a:gd name="connsiteX1901" fmla="*/ 1768793 w 6696075"/>
              <a:gd name="connsiteY1901" fmla="*/ 6625273 h 6857999"/>
              <a:gd name="connsiteX1902" fmla="*/ 1764983 w 6696075"/>
              <a:gd name="connsiteY1902" fmla="*/ 6639878 h 6857999"/>
              <a:gd name="connsiteX1903" fmla="*/ 1762126 w 6696075"/>
              <a:gd name="connsiteY1903" fmla="*/ 6654800 h 6857999"/>
              <a:gd name="connsiteX1904" fmla="*/ 1760855 w 6696075"/>
              <a:gd name="connsiteY1904" fmla="*/ 6662103 h 6857999"/>
              <a:gd name="connsiteX1905" fmla="*/ 1759268 w 6696075"/>
              <a:gd name="connsiteY1905" fmla="*/ 6669723 h 6857999"/>
              <a:gd name="connsiteX1906" fmla="*/ 1750060 w 6696075"/>
              <a:gd name="connsiteY1906" fmla="*/ 6652260 h 6857999"/>
              <a:gd name="connsiteX1907" fmla="*/ 1751330 w 6696075"/>
              <a:gd name="connsiteY1907" fmla="*/ 6657023 h 6857999"/>
              <a:gd name="connsiteX1908" fmla="*/ 1751966 w 6696075"/>
              <a:gd name="connsiteY1908" fmla="*/ 6659563 h 6857999"/>
              <a:gd name="connsiteX1909" fmla="*/ 1753235 w 6696075"/>
              <a:gd name="connsiteY1909" fmla="*/ 6661468 h 6857999"/>
              <a:gd name="connsiteX1910" fmla="*/ 1754506 w 6696075"/>
              <a:gd name="connsiteY1910" fmla="*/ 6664008 h 6857999"/>
              <a:gd name="connsiteX1911" fmla="*/ 1755775 w 6696075"/>
              <a:gd name="connsiteY1911" fmla="*/ 6665913 h 6857999"/>
              <a:gd name="connsiteX1912" fmla="*/ 1757363 w 6696075"/>
              <a:gd name="connsiteY1912" fmla="*/ 6667818 h 6857999"/>
              <a:gd name="connsiteX1913" fmla="*/ 1759268 w 6696075"/>
              <a:gd name="connsiteY1913" fmla="*/ 6669723 h 6857999"/>
              <a:gd name="connsiteX1914" fmla="*/ 1760538 w 6696075"/>
              <a:gd name="connsiteY1914" fmla="*/ 6677978 h 6857999"/>
              <a:gd name="connsiteX1915" fmla="*/ 1761173 w 6696075"/>
              <a:gd name="connsiteY1915" fmla="*/ 6685598 h 6857999"/>
              <a:gd name="connsiteX1916" fmla="*/ 1761173 w 6696075"/>
              <a:gd name="connsiteY1916" fmla="*/ 6692900 h 6857999"/>
              <a:gd name="connsiteX1917" fmla="*/ 1760855 w 6696075"/>
              <a:gd name="connsiteY1917" fmla="*/ 6700203 h 6857999"/>
              <a:gd name="connsiteX1918" fmla="*/ 1759586 w 6696075"/>
              <a:gd name="connsiteY1918" fmla="*/ 6706870 h 6857999"/>
              <a:gd name="connsiteX1919" fmla="*/ 1758633 w 6696075"/>
              <a:gd name="connsiteY1919" fmla="*/ 6713538 h 6857999"/>
              <a:gd name="connsiteX1920" fmla="*/ 1757046 w 6696075"/>
              <a:gd name="connsiteY1920" fmla="*/ 6720205 h 6857999"/>
              <a:gd name="connsiteX1921" fmla="*/ 1755458 w 6696075"/>
              <a:gd name="connsiteY1921" fmla="*/ 6726555 h 6857999"/>
              <a:gd name="connsiteX1922" fmla="*/ 1753235 w 6696075"/>
              <a:gd name="connsiteY1922" fmla="*/ 6732588 h 6857999"/>
              <a:gd name="connsiteX1923" fmla="*/ 1750695 w 6696075"/>
              <a:gd name="connsiteY1923" fmla="*/ 6738620 h 6857999"/>
              <a:gd name="connsiteX1924" fmla="*/ 1747838 w 6696075"/>
              <a:gd name="connsiteY1924" fmla="*/ 6744335 h 6857999"/>
              <a:gd name="connsiteX1925" fmla="*/ 1744663 w 6696075"/>
              <a:gd name="connsiteY1925" fmla="*/ 6749733 h 6857999"/>
              <a:gd name="connsiteX1926" fmla="*/ 1741488 w 6696075"/>
              <a:gd name="connsiteY1926" fmla="*/ 6755448 h 6857999"/>
              <a:gd name="connsiteX1927" fmla="*/ 1737678 w 6696075"/>
              <a:gd name="connsiteY1927" fmla="*/ 6760845 h 6857999"/>
              <a:gd name="connsiteX1928" fmla="*/ 1734185 w 6696075"/>
              <a:gd name="connsiteY1928" fmla="*/ 6765608 h 6857999"/>
              <a:gd name="connsiteX1929" fmla="*/ 1729740 w 6696075"/>
              <a:gd name="connsiteY1929" fmla="*/ 6771005 h 6857999"/>
              <a:gd name="connsiteX1930" fmla="*/ 1725930 w 6696075"/>
              <a:gd name="connsiteY1930" fmla="*/ 6775768 h 6857999"/>
              <a:gd name="connsiteX1931" fmla="*/ 1721168 w 6696075"/>
              <a:gd name="connsiteY1931" fmla="*/ 6780530 h 6857999"/>
              <a:gd name="connsiteX1932" fmla="*/ 1711961 w 6696075"/>
              <a:gd name="connsiteY1932" fmla="*/ 6790055 h 6857999"/>
              <a:gd name="connsiteX1933" fmla="*/ 1702118 w 6696075"/>
              <a:gd name="connsiteY1933" fmla="*/ 6799263 h 6857999"/>
              <a:gd name="connsiteX1934" fmla="*/ 1691640 w 6696075"/>
              <a:gd name="connsiteY1934" fmla="*/ 6807835 h 6857999"/>
              <a:gd name="connsiteX1935" fmla="*/ 1681163 w 6696075"/>
              <a:gd name="connsiteY1935" fmla="*/ 6816408 h 6857999"/>
              <a:gd name="connsiteX1936" fmla="*/ 1670050 w 6696075"/>
              <a:gd name="connsiteY1936" fmla="*/ 6825298 h 6857999"/>
              <a:gd name="connsiteX1937" fmla="*/ 1648778 w 6696075"/>
              <a:gd name="connsiteY1937" fmla="*/ 6842443 h 6857999"/>
              <a:gd name="connsiteX1938" fmla="*/ 1633855 w 6696075"/>
              <a:gd name="connsiteY1938" fmla="*/ 6846570 h 6857999"/>
              <a:gd name="connsiteX1939" fmla="*/ 1618933 w 6696075"/>
              <a:gd name="connsiteY1939" fmla="*/ 6850380 h 6857999"/>
              <a:gd name="connsiteX1940" fmla="*/ 1604010 w 6696075"/>
              <a:gd name="connsiteY1940" fmla="*/ 6852920 h 6857999"/>
              <a:gd name="connsiteX1941" fmla="*/ 1589406 w 6696075"/>
              <a:gd name="connsiteY1941" fmla="*/ 6855143 h 6857999"/>
              <a:gd name="connsiteX1942" fmla="*/ 1574483 w 6696075"/>
              <a:gd name="connsiteY1942" fmla="*/ 6856730 h 6857999"/>
              <a:gd name="connsiteX1943" fmla="*/ 1559560 w 6696075"/>
              <a:gd name="connsiteY1943" fmla="*/ 6857683 h 6857999"/>
              <a:gd name="connsiteX1944" fmla="*/ 1544686 w 6696075"/>
              <a:gd name="connsiteY1944" fmla="*/ 6857999 h 6857999"/>
              <a:gd name="connsiteX1945" fmla="*/ 1544590 w 6696075"/>
              <a:gd name="connsiteY1945" fmla="*/ 6857999 h 6857999"/>
              <a:gd name="connsiteX1946" fmla="*/ 1529715 w 6696075"/>
              <a:gd name="connsiteY1946" fmla="*/ 6857683 h 6857999"/>
              <a:gd name="connsiteX1947" fmla="*/ 1514793 w 6696075"/>
              <a:gd name="connsiteY1947" fmla="*/ 6857048 h 6857999"/>
              <a:gd name="connsiteX1948" fmla="*/ 1500188 w 6696075"/>
              <a:gd name="connsiteY1948" fmla="*/ 6856095 h 6857999"/>
              <a:gd name="connsiteX1949" fmla="*/ 1485265 w 6696075"/>
              <a:gd name="connsiteY1949" fmla="*/ 6854825 h 6857999"/>
              <a:gd name="connsiteX1950" fmla="*/ 1470343 w 6696075"/>
              <a:gd name="connsiteY1950" fmla="*/ 6852920 h 6857999"/>
              <a:gd name="connsiteX1951" fmla="*/ 1455420 w 6696075"/>
              <a:gd name="connsiteY1951" fmla="*/ 6850698 h 6857999"/>
              <a:gd name="connsiteX1952" fmla="*/ 1440498 w 6696075"/>
              <a:gd name="connsiteY1952" fmla="*/ 6848793 h 6857999"/>
              <a:gd name="connsiteX1953" fmla="*/ 1410653 w 6696075"/>
              <a:gd name="connsiteY1953" fmla="*/ 6843713 h 6857999"/>
              <a:gd name="connsiteX1954" fmla="*/ 1403668 w 6696075"/>
              <a:gd name="connsiteY1954" fmla="*/ 6844030 h 6857999"/>
              <a:gd name="connsiteX1955" fmla="*/ 1397000 w 6696075"/>
              <a:gd name="connsiteY1955" fmla="*/ 6844348 h 6857999"/>
              <a:gd name="connsiteX1956" fmla="*/ 1390015 w 6696075"/>
              <a:gd name="connsiteY1956" fmla="*/ 6844348 h 6857999"/>
              <a:gd name="connsiteX1957" fmla="*/ 1383348 w 6696075"/>
              <a:gd name="connsiteY1957" fmla="*/ 6844348 h 6857999"/>
              <a:gd name="connsiteX1958" fmla="*/ 1376680 w 6696075"/>
              <a:gd name="connsiteY1958" fmla="*/ 6843713 h 6857999"/>
              <a:gd name="connsiteX1959" fmla="*/ 1370330 w 6696075"/>
              <a:gd name="connsiteY1959" fmla="*/ 6843078 h 6857999"/>
              <a:gd name="connsiteX1960" fmla="*/ 1363980 w 6696075"/>
              <a:gd name="connsiteY1960" fmla="*/ 6842443 h 6857999"/>
              <a:gd name="connsiteX1961" fmla="*/ 1358265 w 6696075"/>
              <a:gd name="connsiteY1961" fmla="*/ 6841490 h 6857999"/>
              <a:gd name="connsiteX1962" fmla="*/ 1352233 w 6696075"/>
              <a:gd name="connsiteY1962" fmla="*/ 6840220 h 6857999"/>
              <a:gd name="connsiteX1963" fmla="*/ 1346200 w 6696075"/>
              <a:gd name="connsiteY1963" fmla="*/ 6838315 h 6857999"/>
              <a:gd name="connsiteX1964" fmla="*/ 1340168 w 6696075"/>
              <a:gd name="connsiteY1964" fmla="*/ 6836728 h 6857999"/>
              <a:gd name="connsiteX1965" fmla="*/ 1334453 w 6696075"/>
              <a:gd name="connsiteY1965" fmla="*/ 6835140 h 6857999"/>
              <a:gd name="connsiteX1966" fmla="*/ 1329055 w 6696075"/>
              <a:gd name="connsiteY1966" fmla="*/ 6832918 h 6857999"/>
              <a:gd name="connsiteX1967" fmla="*/ 1323658 w 6696075"/>
              <a:gd name="connsiteY1967" fmla="*/ 6830378 h 6857999"/>
              <a:gd name="connsiteX1968" fmla="*/ 1317943 w 6696075"/>
              <a:gd name="connsiteY1968" fmla="*/ 6828155 h 6857999"/>
              <a:gd name="connsiteX1969" fmla="*/ 1312863 w 6696075"/>
              <a:gd name="connsiteY1969" fmla="*/ 6825615 h 6857999"/>
              <a:gd name="connsiteX1970" fmla="*/ 1307783 w 6696075"/>
              <a:gd name="connsiteY1970" fmla="*/ 6822440 h 6857999"/>
              <a:gd name="connsiteX1971" fmla="*/ 1302703 w 6696075"/>
              <a:gd name="connsiteY1971" fmla="*/ 6819583 h 6857999"/>
              <a:gd name="connsiteX1972" fmla="*/ 1297623 w 6696075"/>
              <a:gd name="connsiteY1972" fmla="*/ 6816408 h 6857999"/>
              <a:gd name="connsiteX1973" fmla="*/ 1292860 w 6696075"/>
              <a:gd name="connsiteY1973" fmla="*/ 6812915 h 6857999"/>
              <a:gd name="connsiteX1974" fmla="*/ 1283018 w 6696075"/>
              <a:gd name="connsiteY1974" fmla="*/ 6805930 h 6857999"/>
              <a:gd name="connsiteX1975" fmla="*/ 1274128 w 6696075"/>
              <a:gd name="connsiteY1975" fmla="*/ 6797993 h 6857999"/>
              <a:gd name="connsiteX1976" fmla="*/ 1265238 w 6696075"/>
              <a:gd name="connsiteY1976" fmla="*/ 6789420 h 6857999"/>
              <a:gd name="connsiteX1977" fmla="*/ 1256983 w 6696075"/>
              <a:gd name="connsiteY1977" fmla="*/ 6779895 h 6857999"/>
              <a:gd name="connsiteX1978" fmla="*/ 1248728 w 6696075"/>
              <a:gd name="connsiteY1978" fmla="*/ 6770370 h 6857999"/>
              <a:gd name="connsiteX1979" fmla="*/ 1241108 w 6696075"/>
              <a:gd name="connsiteY1979" fmla="*/ 6760210 h 6857999"/>
              <a:gd name="connsiteX1980" fmla="*/ 1230630 w 6696075"/>
              <a:gd name="connsiteY1980" fmla="*/ 6749415 h 6857999"/>
              <a:gd name="connsiteX1981" fmla="*/ 1220788 w 6696075"/>
              <a:gd name="connsiteY1981" fmla="*/ 6738620 h 6857999"/>
              <a:gd name="connsiteX1982" fmla="*/ 1210945 w 6696075"/>
              <a:gd name="connsiteY1982" fmla="*/ 6727508 h 6857999"/>
              <a:gd name="connsiteX1983" fmla="*/ 1201420 w 6696075"/>
              <a:gd name="connsiteY1983" fmla="*/ 6716713 h 6857999"/>
              <a:gd name="connsiteX1984" fmla="*/ 1192213 w 6696075"/>
              <a:gd name="connsiteY1984" fmla="*/ 6705283 h 6857999"/>
              <a:gd name="connsiteX1985" fmla="*/ 1183005 w 6696075"/>
              <a:gd name="connsiteY1985" fmla="*/ 6694170 h 6857999"/>
              <a:gd name="connsiteX1986" fmla="*/ 1173798 w 6696075"/>
              <a:gd name="connsiteY1986" fmla="*/ 6682740 h 6857999"/>
              <a:gd name="connsiteX1987" fmla="*/ 1165225 w 6696075"/>
              <a:gd name="connsiteY1987" fmla="*/ 6671628 h 6857999"/>
              <a:gd name="connsiteX1988" fmla="*/ 1148080 w 6696075"/>
              <a:gd name="connsiteY1988" fmla="*/ 6648450 h 6857999"/>
              <a:gd name="connsiteX1989" fmla="*/ 1131570 w 6696075"/>
              <a:gd name="connsiteY1989" fmla="*/ 6624320 h 6857999"/>
              <a:gd name="connsiteX1990" fmla="*/ 1115378 w 6696075"/>
              <a:gd name="connsiteY1990" fmla="*/ 6600508 h 6857999"/>
              <a:gd name="connsiteX1991" fmla="*/ 1099820 w 6696075"/>
              <a:gd name="connsiteY1991" fmla="*/ 6576695 h 6857999"/>
              <a:gd name="connsiteX1992" fmla="*/ 1084580 w 6696075"/>
              <a:gd name="connsiteY1992" fmla="*/ 6551930 h 6857999"/>
              <a:gd name="connsiteX1993" fmla="*/ 1069975 w 6696075"/>
              <a:gd name="connsiteY1993" fmla="*/ 6527165 h 6857999"/>
              <a:gd name="connsiteX1994" fmla="*/ 1055688 w 6696075"/>
              <a:gd name="connsiteY1994" fmla="*/ 6502718 h 6857999"/>
              <a:gd name="connsiteX1995" fmla="*/ 1041400 w 6696075"/>
              <a:gd name="connsiteY1995" fmla="*/ 6477318 h 6857999"/>
              <a:gd name="connsiteX1996" fmla="*/ 1013778 w 6696075"/>
              <a:gd name="connsiteY1996" fmla="*/ 6427153 h 6857999"/>
              <a:gd name="connsiteX1997" fmla="*/ 986155 w 6696075"/>
              <a:gd name="connsiteY1997" fmla="*/ 6376670 h 6857999"/>
              <a:gd name="connsiteX1998" fmla="*/ 968693 w 6696075"/>
              <a:gd name="connsiteY1998" fmla="*/ 6358573 h 6857999"/>
              <a:gd name="connsiteX1999" fmla="*/ 910908 w 6696075"/>
              <a:gd name="connsiteY1999" fmla="*/ 6274435 h 6857999"/>
              <a:gd name="connsiteX2000" fmla="*/ 875983 w 6696075"/>
              <a:gd name="connsiteY2000" fmla="*/ 6221095 h 6857999"/>
              <a:gd name="connsiteX2001" fmla="*/ 840423 w 6696075"/>
              <a:gd name="connsiteY2001" fmla="*/ 6168073 h 6857999"/>
              <a:gd name="connsiteX2002" fmla="*/ 823595 w 6696075"/>
              <a:gd name="connsiteY2002" fmla="*/ 6149023 h 6857999"/>
              <a:gd name="connsiteX2003" fmla="*/ 728345 w 6696075"/>
              <a:gd name="connsiteY2003" fmla="*/ 6013133 h 6857999"/>
              <a:gd name="connsiteX2004" fmla="*/ 720090 w 6696075"/>
              <a:gd name="connsiteY2004" fmla="*/ 6008370 h 6857999"/>
              <a:gd name="connsiteX2005" fmla="*/ 712788 w 6696075"/>
              <a:gd name="connsiteY2005" fmla="*/ 6002973 h 6857999"/>
              <a:gd name="connsiteX2006" fmla="*/ 709613 w 6696075"/>
              <a:gd name="connsiteY2006" fmla="*/ 6000115 h 6857999"/>
              <a:gd name="connsiteX2007" fmla="*/ 706438 w 6696075"/>
              <a:gd name="connsiteY2007" fmla="*/ 5997575 h 6857999"/>
              <a:gd name="connsiteX2008" fmla="*/ 703263 w 6696075"/>
              <a:gd name="connsiteY2008" fmla="*/ 5994718 h 6857999"/>
              <a:gd name="connsiteX2009" fmla="*/ 700723 w 6696075"/>
              <a:gd name="connsiteY2009" fmla="*/ 5991543 h 6857999"/>
              <a:gd name="connsiteX2010" fmla="*/ 698183 w 6696075"/>
              <a:gd name="connsiteY2010" fmla="*/ 5988368 h 6857999"/>
              <a:gd name="connsiteX2011" fmla="*/ 696278 w 6696075"/>
              <a:gd name="connsiteY2011" fmla="*/ 5984558 h 6857999"/>
              <a:gd name="connsiteX2012" fmla="*/ 695008 w 6696075"/>
              <a:gd name="connsiteY2012" fmla="*/ 5981065 h 6857999"/>
              <a:gd name="connsiteX2013" fmla="*/ 694055 w 6696075"/>
              <a:gd name="connsiteY2013" fmla="*/ 5976938 h 6857999"/>
              <a:gd name="connsiteX2014" fmla="*/ 693420 w 6696075"/>
              <a:gd name="connsiteY2014" fmla="*/ 5972810 h 6857999"/>
              <a:gd name="connsiteX2015" fmla="*/ 693738 w 6696075"/>
              <a:gd name="connsiteY2015" fmla="*/ 5968048 h 6857999"/>
              <a:gd name="connsiteX2016" fmla="*/ 694373 w 6696075"/>
              <a:gd name="connsiteY2016" fmla="*/ 5962968 h 6857999"/>
              <a:gd name="connsiteX2017" fmla="*/ 695643 w 6696075"/>
              <a:gd name="connsiteY2017" fmla="*/ 5957888 h 6857999"/>
              <a:gd name="connsiteX2018" fmla="*/ 688023 w 6696075"/>
              <a:gd name="connsiteY2018" fmla="*/ 5950268 h 6857999"/>
              <a:gd name="connsiteX2019" fmla="*/ 680720 w 6696075"/>
              <a:gd name="connsiteY2019" fmla="*/ 5942648 h 6857999"/>
              <a:gd name="connsiteX2020" fmla="*/ 673735 w 6696075"/>
              <a:gd name="connsiteY2020" fmla="*/ 5934710 h 6857999"/>
              <a:gd name="connsiteX2021" fmla="*/ 666750 w 6696075"/>
              <a:gd name="connsiteY2021" fmla="*/ 5926455 h 6857999"/>
              <a:gd name="connsiteX2022" fmla="*/ 659765 w 6696075"/>
              <a:gd name="connsiteY2022" fmla="*/ 5918200 h 6857999"/>
              <a:gd name="connsiteX2023" fmla="*/ 653415 w 6696075"/>
              <a:gd name="connsiteY2023" fmla="*/ 5910263 h 6857999"/>
              <a:gd name="connsiteX2024" fmla="*/ 646748 w 6696075"/>
              <a:gd name="connsiteY2024" fmla="*/ 5902008 h 6857999"/>
              <a:gd name="connsiteX2025" fmla="*/ 641033 w 6696075"/>
              <a:gd name="connsiteY2025" fmla="*/ 5893435 h 6857999"/>
              <a:gd name="connsiteX2026" fmla="*/ 635000 w 6696075"/>
              <a:gd name="connsiteY2026" fmla="*/ 5884863 h 6857999"/>
              <a:gd name="connsiteX2027" fmla="*/ 628968 w 6696075"/>
              <a:gd name="connsiteY2027" fmla="*/ 5876290 h 6857999"/>
              <a:gd name="connsiteX2028" fmla="*/ 623253 w 6696075"/>
              <a:gd name="connsiteY2028" fmla="*/ 5867083 h 6857999"/>
              <a:gd name="connsiteX2029" fmla="*/ 617855 w 6696075"/>
              <a:gd name="connsiteY2029" fmla="*/ 5858193 h 6857999"/>
              <a:gd name="connsiteX2030" fmla="*/ 612775 w 6696075"/>
              <a:gd name="connsiteY2030" fmla="*/ 5849303 h 6857999"/>
              <a:gd name="connsiteX2031" fmla="*/ 607695 w 6696075"/>
              <a:gd name="connsiteY2031" fmla="*/ 5840095 h 6857999"/>
              <a:gd name="connsiteX2032" fmla="*/ 602615 w 6696075"/>
              <a:gd name="connsiteY2032" fmla="*/ 5830570 h 6857999"/>
              <a:gd name="connsiteX2033" fmla="*/ 598170 w 6696075"/>
              <a:gd name="connsiteY2033" fmla="*/ 5821363 h 6857999"/>
              <a:gd name="connsiteX2034" fmla="*/ 593725 w 6696075"/>
              <a:gd name="connsiteY2034" fmla="*/ 5818188 h 6857999"/>
              <a:gd name="connsiteX2035" fmla="*/ 589915 w 6696075"/>
              <a:gd name="connsiteY2035" fmla="*/ 5814378 h 6857999"/>
              <a:gd name="connsiteX2036" fmla="*/ 581978 w 6696075"/>
              <a:gd name="connsiteY2036" fmla="*/ 5807393 h 6857999"/>
              <a:gd name="connsiteX2037" fmla="*/ 574993 w 6696075"/>
              <a:gd name="connsiteY2037" fmla="*/ 5799773 h 6857999"/>
              <a:gd name="connsiteX2038" fmla="*/ 568325 w 6696075"/>
              <a:gd name="connsiteY2038" fmla="*/ 5792153 h 6857999"/>
              <a:gd name="connsiteX2039" fmla="*/ 561975 w 6696075"/>
              <a:gd name="connsiteY2039" fmla="*/ 5783898 h 6857999"/>
              <a:gd name="connsiteX2040" fmla="*/ 556260 w 6696075"/>
              <a:gd name="connsiteY2040" fmla="*/ 5775643 h 6857999"/>
              <a:gd name="connsiteX2041" fmla="*/ 550863 w 6696075"/>
              <a:gd name="connsiteY2041" fmla="*/ 5767070 h 6857999"/>
              <a:gd name="connsiteX2042" fmla="*/ 546100 w 6696075"/>
              <a:gd name="connsiteY2042" fmla="*/ 5758498 h 6857999"/>
              <a:gd name="connsiteX2043" fmla="*/ 541338 w 6696075"/>
              <a:gd name="connsiteY2043" fmla="*/ 5749290 h 6857999"/>
              <a:gd name="connsiteX2044" fmla="*/ 536575 w 6696075"/>
              <a:gd name="connsiteY2044" fmla="*/ 5740400 h 6857999"/>
              <a:gd name="connsiteX2045" fmla="*/ 527368 w 6696075"/>
              <a:gd name="connsiteY2045" fmla="*/ 5722303 h 6857999"/>
              <a:gd name="connsiteX2046" fmla="*/ 518160 w 6696075"/>
              <a:gd name="connsiteY2046" fmla="*/ 5703888 h 6857999"/>
              <a:gd name="connsiteX2047" fmla="*/ 513398 w 6696075"/>
              <a:gd name="connsiteY2047" fmla="*/ 5695315 h 6857999"/>
              <a:gd name="connsiteX2048" fmla="*/ 508318 w 6696075"/>
              <a:gd name="connsiteY2048" fmla="*/ 5686425 h 6857999"/>
              <a:gd name="connsiteX2049" fmla="*/ 477203 w 6696075"/>
              <a:gd name="connsiteY2049" fmla="*/ 5644833 h 6857999"/>
              <a:gd name="connsiteX2050" fmla="*/ 326073 w 6696075"/>
              <a:gd name="connsiteY2050" fmla="*/ 5420678 h 6857999"/>
              <a:gd name="connsiteX2051" fmla="*/ 217170 w 6696075"/>
              <a:gd name="connsiteY2051" fmla="*/ 5266690 h 6857999"/>
              <a:gd name="connsiteX2052" fmla="*/ 211138 w 6696075"/>
              <a:gd name="connsiteY2052" fmla="*/ 5260023 h 6857999"/>
              <a:gd name="connsiteX2053" fmla="*/ 205423 w 6696075"/>
              <a:gd name="connsiteY2053" fmla="*/ 5252720 h 6857999"/>
              <a:gd name="connsiteX2054" fmla="*/ 199708 w 6696075"/>
              <a:gd name="connsiteY2054" fmla="*/ 5245735 h 6857999"/>
              <a:gd name="connsiteX2055" fmla="*/ 194628 w 6696075"/>
              <a:gd name="connsiteY2055" fmla="*/ 5238433 h 6857999"/>
              <a:gd name="connsiteX2056" fmla="*/ 184468 w 6696075"/>
              <a:gd name="connsiteY2056" fmla="*/ 5223510 h 6857999"/>
              <a:gd name="connsiteX2057" fmla="*/ 174943 w 6696075"/>
              <a:gd name="connsiteY2057" fmla="*/ 5208588 h 6857999"/>
              <a:gd name="connsiteX2058" fmla="*/ 166053 w 6696075"/>
              <a:gd name="connsiteY2058" fmla="*/ 5193030 h 6857999"/>
              <a:gd name="connsiteX2059" fmla="*/ 157163 w 6696075"/>
              <a:gd name="connsiteY2059" fmla="*/ 5177473 h 6857999"/>
              <a:gd name="connsiteX2060" fmla="*/ 148908 w 6696075"/>
              <a:gd name="connsiteY2060" fmla="*/ 5161280 h 6857999"/>
              <a:gd name="connsiteX2061" fmla="*/ 140970 w 6696075"/>
              <a:gd name="connsiteY2061" fmla="*/ 5145723 h 6857999"/>
              <a:gd name="connsiteX2062" fmla="*/ 125095 w 6696075"/>
              <a:gd name="connsiteY2062" fmla="*/ 5113655 h 6857999"/>
              <a:gd name="connsiteX2063" fmla="*/ 116840 w 6696075"/>
              <a:gd name="connsiteY2063" fmla="*/ 5098098 h 6857999"/>
              <a:gd name="connsiteX2064" fmla="*/ 108585 w 6696075"/>
              <a:gd name="connsiteY2064" fmla="*/ 5082223 h 6857999"/>
              <a:gd name="connsiteX2065" fmla="*/ 100330 w 6696075"/>
              <a:gd name="connsiteY2065" fmla="*/ 5066665 h 6857999"/>
              <a:gd name="connsiteX2066" fmla="*/ 90805 w 6696075"/>
              <a:gd name="connsiteY2066" fmla="*/ 5051108 h 6857999"/>
              <a:gd name="connsiteX2067" fmla="*/ 81598 w 6696075"/>
              <a:gd name="connsiteY2067" fmla="*/ 5035868 h 6857999"/>
              <a:gd name="connsiteX2068" fmla="*/ 71438 w 6696075"/>
              <a:gd name="connsiteY2068" fmla="*/ 5021263 h 6857999"/>
              <a:gd name="connsiteX2069" fmla="*/ 67628 w 6696075"/>
              <a:gd name="connsiteY2069" fmla="*/ 5013960 h 6857999"/>
              <a:gd name="connsiteX2070" fmla="*/ 64135 w 6696075"/>
              <a:gd name="connsiteY2070" fmla="*/ 5006658 h 6857999"/>
              <a:gd name="connsiteX2071" fmla="*/ 60325 w 6696075"/>
              <a:gd name="connsiteY2071" fmla="*/ 4999673 h 6857999"/>
              <a:gd name="connsiteX2072" fmla="*/ 57150 w 6696075"/>
              <a:gd name="connsiteY2072" fmla="*/ 4992370 h 6857999"/>
              <a:gd name="connsiteX2073" fmla="*/ 51435 w 6696075"/>
              <a:gd name="connsiteY2073" fmla="*/ 4977765 h 6857999"/>
              <a:gd name="connsiteX2074" fmla="*/ 46355 w 6696075"/>
              <a:gd name="connsiteY2074" fmla="*/ 4963478 h 6857999"/>
              <a:gd name="connsiteX2075" fmla="*/ 42228 w 6696075"/>
              <a:gd name="connsiteY2075" fmla="*/ 4948873 h 6857999"/>
              <a:gd name="connsiteX2076" fmla="*/ 38418 w 6696075"/>
              <a:gd name="connsiteY2076" fmla="*/ 4933950 h 6857999"/>
              <a:gd name="connsiteX2077" fmla="*/ 35560 w 6696075"/>
              <a:gd name="connsiteY2077" fmla="*/ 4918710 h 6857999"/>
              <a:gd name="connsiteX2078" fmla="*/ 33338 w 6696075"/>
              <a:gd name="connsiteY2078" fmla="*/ 4903470 h 6857999"/>
              <a:gd name="connsiteX2079" fmla="*/ 31433 w 6696075"/>
              <a:gd name="connsiteY2079" fmla="*/ 4888548 h 6857999"/>
              <a:gd name="connsiteX2080" fmla="*/ 30163 w 6696075"/>
              <a:gd name="connsiteY2080" fmla="*/ 4873308 h 6857999"/>
              <a:gd name="connsiteX2081" fmla="*/ 29528 w 6696075"/>
              <a:gd name="connsiteY2081" fmla="*/ 4858068 h 6857999"/>
              <a:gd name="connsiteX2082" fmla="*/ 29528 w 6696075"/>
              <a:gd name="connsiteY2082" fmla="*/ 4842828 h 6857999"/>
              <a:gd name="connsiteX2083" fmla="*/ 29845 w 6696075"/>
              <a:gd name="connsiteY2083" fmla="*/ 4827270 h 6857999"/>
              <a:gd name="connsiteX2084" fmla="*/ 30480 w 6696075"/>
              <a:gd name="connsiteY2084" fmla="*/ 4812030 h 6857999"/>
              <a:gd name="connsiteX2085" fmla="*/ 31750 w 6696075"/>
              <a:gd name="connsiteY2085" fmla="*/ 4796473 h 6857999"/>
              <a:gd name="connsiteX2086" fmla="*/ 33338 w 6696075"/>
              <a:gd name="connsiteY2086" fmla="*/ 4780915 h 6857999"/>
              <a:gd name="connsiteX2087" fmla="*/ 39688 w 6696075"/>
              <a:gd name="connsiteY2087" fmla="*/ 4773930 h 6857999"/>
              <a:gd name="connsiteX2088" fmla="*/ 38735 w 6696075"/>
              <a:gd name="connsiteY2088" fmla="*/ 4773613 h 6857999"/>
              <a:gd name="connsiteX2089" fmla="*/ 37148 w 6696075"/>
              <a:gd name="connsiteY2089" fmla="*/ 4775200 h 6857999"/>
              <a:gd name="connsiteX2090" fmla="*/ 35560 w 6696075"/>
              <a:gd name="connsiteY2090" fmla="*/ 4776788 h 6857999"/>
              <a:gd name="connsiteX2091" fmla="*/ 33338 w 6696075"/>
              <a:gd name="connsiteY2091" fmla="*/ 4780915 h 6857999"/>
              <a:gd name="connsiteX2092" fmla="*/ 29528 w 6696075"/>
              <a:gd name="connsiteY2092" fmla="*/ 4771073 h 6857999"/>
              <a:gd name="connsiteX2093" fmla="*/ 26353 w 6696075"/>
              <a:gd name="connsiteY2093" fmla="*/ 4761230 h 6857999"/>
              <a:gd name="connsiteX2094" fmla="*/ 23495 w 6696075"/>
              <a:gd name="connsiteY2094" fmla="*/ 4751388 h 6857999"/>
              <a:gd name="connsiteX2095" fmla="*/ 21590 w 6696075"/>
              <a:gd name="connsiteY2095" fmla="*/ 4741545 h 6857999"/>
              <a:gd name="connsiteX2096" fmla="*/ 19685 w 6696075"/>
              <a:gd name="connsiteY2096" fmla="*/ 4731703 h 6857999"/>
              <a:gd name="connsiteX2097" fmla="*/ 18098 w 6696075"/>
              <a:gd name="connsiteY2097" fmla="*/ 4721860 h 6857999"/>
              <a:gd name="connsiteX2098" fmla="*/ 17145 w 6696075"/>
              <a:gd name="connsiteY2098" fmla="*/ 4711700 h 6857999"/>
              <a:gd name="connsiteX2099" fmla="*/ 16510 w 6696075"/>
              <a:gd name="connsiteY2099" fmla="*/ 4701858 h 6857999"/>
              <a:gd name="connsiteX2100" fmla="*/ 16193 w 6696075"/>
              <a:gd name="connsiteY2100" fmla="*/ 4692015 h 6857999"/>
              <a:gd name="connsiteX2101" fmla="*/ 16193 w 6696075"/>
              <a:gd name="connsiteY2101" fmla="*/ 4681855 h 6857999"/>
              <a:gd name="connsiteX2102" fmla="*/ 16510 w 6696075"/>
              <a:gd name="connsiteY2102" fmla="*/ 4671695 h 6857999"/>
              <a:gd name="connsiteX2103" fmla="*/ 16828 w 6696075"/>
              <a:gd name="connsiteY2103" fmla="*/ 4661853 h 6857999"/>
              <a:gd name="connsiteX2104" fmla="*/ 18733 w 6696075"/>
              <a:gd name="connsiteY2104" fmla="*/ 4641533 h 6857999"/>
              <a:gd name="connsiteX2105" fmla="*/ 20638 w 6696075"/>
              <a:gd name="connsiteY2105" fmla="*/ 4621530 h 6857999"/>
              <a:gd name="connsiteX2106" fmla="*/ 18098 w 6696075"/>
              <a:gd name="connsiteY2106" fmla="*/ 4601845 h 6857999"/>
              <a:gd name="connsiteX2107" fmla="*/ 15875 w 6696075"/>
              <a:gd name="connsiteY2107" fmla="*/ 4582478 h 6857999"/>
              <a:gd name="connsiteX2108" fmla="*/ 14288 w 6696075"/>
              <a:gd name="connsiteY2108" fmla="*/ 4562793 h 6857999"/>
              <a:gd name="connsiteX2109" fmla="*/ 13653 w 6696075"/>
              <a:gd name="connsiteY2109" fmla="*/ 4553268 h 6857999"/>
              <a:gd name="connsiteX2110" fmla="*/ 13018 w 6696075"/>
              <a:gd name="connsiteY2110" fmla="*/ 4543425 h 6857999"/>
              <a:gd name="connsiteX2111" fmla="*/ 13018 w 6696075"/>
              <a:gd name="connsiteY2111" fmla="*/ 4533583 h 6857999"/>
              <a:gd name="connsiteX2112" fmla="*/ 13018 w 6696075"/>
              <a:gd name="connsiteY2112" fmla="*/ 4524058 h 6857999"/>
              <a:gd name="connsiteX2113" fmla="*/ 13335 w 6696075"/>
              <a:gd name="connsiteY2113" fmla="*/ 4513898 h 6857999"/>
              <a:gd name="connsiteX2114" fmla="*/ 13653 w 6696075"/>
              <a:gd name="connsiteY2114" fmla="*/ 4504373 h 6857999"/>
              <a:gd name="connsiteX2115" fmla="*/ 14605 w 6696075"/>
              <a:gd name="connsiteY2115" fmla="*/ 4494848 h 6857999"/>
              <a:gd name="connsiteX2116" fmla="*/ 15875 w 6696075"/>
              <a:gd name="connsiteY2116" fmla="*/ 4484688 h 6857999"/>
              <a:gd name="connsiteX2117" fmla="*/ 17463 w 6696075"/>
              <a:gd name="connsiteY2117" fmla="*/ 4475163 h 6857999"/>
              <a:gd name="connsiteX2118" fmla="*/ 20003 w 6696075"/>
              <a:gd name="connsiteY2118" fmla="*/ 4465320 h 6857999"/>
              <a:gd name="connsiteX2119" fmla="*/ 16510 w 6696075"/>
              <a:gd name="connsiteY2119" fmla="*/ 4461510 h 6857999"/>
              <a:gd name="connsiteX2120" fmla="*/ 13970 w 6696075"/>
              <a:gd name="connsiteY2120" fmla="*/ 4457700 h 6857999"/>
              <a:gd name="connsiteX2121" fmla="*/ 11430 w 6696075"/>
              <a:gd name="connsiteY2121" fmla="*/ 4453573 h 6857999"/>
              <a:gd name="connsiteX2122" fmla="*/ 8890 w 6696075"/>
              <a:gd name="connsiteY2122" fmla="*/ 4450080 h 6857999"/>
              <a:gd name="connsiteX2123" fmla="*/ 6985 w 6696075"/>
              <a:gd name="connsiteY2123" fmla="*/ 4445635 h 6857999"/>
              <a:gd name="connsiteX2124" fmla="*/ 5080 w 6696075"/>
              <a:gd name="connsiteY2124" fmla="*/ 4441825 h 6857999"/>
              <a:gd name="connsiteX2125" fmla="*/ 3175 w 6696075"/>
              <a:gd name="connsiteY2125" fmla="*/ 4437698 h 6857999"/>
              <a:gd name="connsiteX2126" fmla="*/ 2223 w 6696075"/>
              <a:gd name="connsiteY2126" fmla="*/ 4433253 h 6857999"/>
              <a:gd name="connsiteX2127" fmla="*/ 1270 w 6696075"/>
              <a:gd name="connsiteY2127" fmla="*/ 4429125 h 6857999"/>
              <a:gd name="connsiteX2128" fmla="*/ 635 w 6696075"/>
              <a:gd name="connsiteY2128" fmla="*/ 4424680 h 6857999"/>
              <a:gd name="connsiteX2129" fmla="*/ 0 w 6696075"/>
              <a:gd name="connsiteY2129" fmla="*/ 4420553 h 6857999"/>
              <a:gd name="connsiteX2130" fmla="*/ 0 w 6696075"/>
              <a:gd name="connsiteY2130" fmla="*/ 4415790 h 6857999"/>
              <a:gd name="connsiteX2131" fmla="*/ 0 w 6696075"/>
              <a:gd name="connsiteY2131" fmla="*/ 4411663 h 6857999"/>
              <a:gd name="connsiteX2132" fmla="*/ 318 w 6696075"/>
              <a:gd name="connsiteY2132" fmla="*/ 4406900 h 6857999"/>
              <a:gd name="connsiteX2133" fmla="*/ 1270 w 6696075"/>
              <a:gd name="connsiteY2133" fmla="*/ 4402138 h 6857999"/>
              <a:gd name="connsiteX2134" fmla="*/ 1905 w 6696075"/>
              <a:gd name="connsiteY2134" fmla="*/ 4397693 h 6857999"/>
              <a:gd name="connsiteX2135" fmla="*/ 1905 w 6696075"/>
              <a:gd name="connsiteY2135" fmla="*/ 4378008 h 6857999"/>
              <a:gd name="connsiteX2136" fmla="*/ 1905 w 6696075"/>
              <a:gd name="connsiteY2136" fmla="*/ 4358323 h 6857999"/>
              <a:gd name="connsiteX2137" fmla="*/ 953 w 6696075"/>
              <a:gd name="connsiteY2137" fmla="*/ 4319270 h 6857999"/>
              <a:gd name="connsiteX2138" fmla="*/ 953 w 6696075"/>
              <a:gd name="connsiteY2138" fmla="*/ 4299585 h 6857999"/>
              <a:gd name="connsiteX2139" fmla="*/ 1588 w 6696075"/>
              <a:gd name="connsiteY2139" fmla="*/ 4280535 h 6857999"/>
              <a:gd name="connsiteX2140" fmla="*/ 1905 w 6696075"/>
              <a:gd name="connsiteY2140" fmla="*/ 4270693 h 6857999"/>
              <a:gd name="connsiteX2141" fmla="*/ 2540 w 6696075"/>
              <a:gd name="connsiteY2141" fmla="*/ 4261168 h 6857999"/>
              <a:gd name="connsiteX2142" fmla="*/ 3493 w 6696075"/>
              <a:gd name="connsiteY2142" fmla="*/ 4251643 h 6857999"/>
              <a:gd name="connsiteX2143" fmla="*/ 4763 w 6696075"/>
              <a:gd name="connsiteY2143" fmla="*/ 4241800 h 6857999"/>
              <a:gd name="connsiteX2144" fmla="*/ 8255 w 6696075"/>
              <a:gd name="connsiteY2144" fmla="*/ 4218305 h 6857999"/>
              <a:gd name="connsiteX2145" fmla="*/ 9843 w 6696075"/>
              <a:gd name="connsiteY2145" fmla="*/ 4207510 h 6857999"/>
              <a:gd name="connsiteX2146" fmla="*/ 12065 w 6696075"/>
              <a:gd name="connsiteY2146" fmla="*/ 4197350 h 6857999"/>
              <a:gd name="connsiteX2147" fmla="*/ 14288 w 6696075"/>
              <a:gd name="connsiteY2147" fmla="*/ 4187825 h 6857999"/>
              <a:gd name="connsiteX2148" fmla="*/ 16510 w 6696075"/>
              <a:gd name="connsiteY2148" fmla="*/ 4178935 h 6857999"/>
              <a:gd name="connsiteX2149" fmla="*/ 19368 w 6696075"/>
              <a:gd name="connsiteY2149" fmla="*/ 4170680 h 6857999"/>
              <a:gd name="connsiteX2150" fmla="*/ 22225 w 6696075"/>
              <a:gd name="connsiteY2150" fmla="*/ 4162743 h 6857999"/>
              <a:gd name="connsiteX2151" fmla="*/ 25083 w 6696075"/>
              <a:gd name="connsiteY2151" fmla="*/ 4155440 h 6857999"/>
              <a:gd name="connsiteX2152" fmla="*/ 28575 w 6696075"/>
              <a:gd name="connsiteY2152" fmla="*/ 4148773 h 6857999"/>
              <a:gd name="connsiteX2153" fmla="*/ 32068 w 6696075"/>
              <a:gd name="connsiteY2153" fmla="*/ 4142423 h 6857999"/>
              <a:gd name="connsiteX2154" fmla="*/ 36195 w 6696075"/>
              <a:gd name="connsiteY2154" fmla="*/ 4136708 h 6857999"/>
              <a:gd name="connsiteX2155" fmla="*/ 40640 w 6696075"/>
              <a:gd name="connsiteY2155" fmla="*/ 4131310 h 6857999"/>
              <a:gd name="connsiteX2156" fmla="*/ 45403 w 6696075"/>
              <a:gd name="connsiteY2156" fmla="*/ 4126865 h 6857999"/>
              <a:gd name="connsiteX2157" fmla="*/ 50483 w 6696075"/>
              <a:gd name="connsiteY2157" fmla="*/ 4122103 h 6857999"/>
              <a:gd name="connsiteX2158" fmla="*/ 56198 w 6696075"/>
              <a:gd name="connsiteY2158" fmla="*/ 4118610 h 6857999"/>
              <a:gd name="connsiteX2159" fmla="*/ 61913 w 6696075"/>
              <a:gd name="connsiteY2159" fmla="*/ 4114800 h 6857999"/>
              <a:gd name="connsiteX2160" fmla="*/ 68263 w 6696075"/>
              <a:gd name="connsiteY2160" fmla="*/ 4111943 h 6857999"/>
              <a:gd name="connsiteX2161" fmla="*/ 75248 w 6696075"/>
              <a:gd name="connsiteY2161" fmla="*/ 4109085 h 6857999"/>
              <a:gd name="connsiteX2162" fmla="*/ 82550 w 6696075"/>
              <a:gd name="connsiteY2162" fmla="*/ 4106863 h 6857999"/>
              <a:gd name="connsiteX2163" fmla="*/ 90488 w 6696075"/>
              <a:gd name="connsiteY2163" fmla="*/ 4104958 h 6857999"/>
              <a:gd name="connsiteX2164" fmla="*/ 99378 w 6696075"/>
              <a:gd name="connsiteY2164" fmla="*/ 4103370 h 6857999"/>
              <a:gd name="connsiteX2165" fmla="*/ 108268 w 6696075"/>
              <a:gd name="connsiteY2165" fmla="*/ 4101783 h 6857999"/>
              <a:gd name="connsiteX2166" fmla="*/ 117793 w 6696075"/>
              <a:gd name="connsiteY2166" fmla="*/ 4100830 h 6857999"/>
              <a:gd name="connsiteX2167" fmla="*/ 128270 w 6696075"/>
              <a:gd name="connsiteY2167" fmla="*/ 4100195 h 6857999"/>
              <a:gd name="connsiteX2168" fmla="*/ 139065 w 6696075"/>
              <a:gd name="connsiteY2168" fmla="*/ 4099560 h 6857999"/>
              <a:gd name="connsiteX2169" fmla="*/ 150813 w 6696075"/>
              <a:gd name="connsiteY2169" fmla="*/ 4099560 h 6857999"/>
              <a:gd name="connsiteX2170" fmla="*/ 162878 w 6696075"/>
              <a:gd name="connsiteY2170" fmla="*/ 4099560 h 6857999"/>
              <a:gd name="connsiteX2171" fmla="*/ 189548 w 6696075"/>
              <a:gd name="connsiteY2171" fmla="*/ 4100195 h 6857999"/>
              <a:gd name="connsiteX2172" fmla="*/ 219393 w 6696075"/>
              <a:gd name="connsiteY2172" fmla="*/ 4101783 h 6857999"/>
              <a:gd name="connsiteX2173" fmla="*/ 475615 w 6696075"/>
              <a:gd name="connsiteY2173" fmla="*/ 4101465 h 6857999"/>
              <a:gd name="connsiteX2174" fmla="*/ 438785 w 6696075"/>
              <a:gd name="connsiteY2174" fmla="*/ 4005898 h 6857999"/>
              <a:gd name="connsiteX2175" fmla="*/ 401638 w 6696075"/>
              <a:gd name="connsiteY2175" fmla="*/ 3910648 h 6857999"/>
              <a:gd name="connsiteX2176" fmla="*/ 346710 w 6696075"/>
              <a:gd name="connsiteY2176" fmla="*/ 3753803 h 6857999"/>
              <a:gd name="connsiteX2177" fmla="*/ 343218 w 6696075"/>
              <a:gd name="connsiteY2177" fmla="*/ 3744595 h 6857999"/>
              <a:gd name="connsiteX2178" fmla="*/ 339408 w 6696075"/>
              <a:gd name="connsiteY2178" fmla="*/ 3735070 h 6857999"/>
              <a:gd name="connsiteX2179" fmla="*/ 336233 w 6696075"/>
              <a:gd name="connsiteY2179" fmla="*/ 3725545 h 6857999"/>
              <a:gd name="connsiteX2180" fmla="*/ 333375 w 6696075"/>
              <a:gd name="connsiteY2180" fmla="*/ 3716020 h 6857999"/>
              <a:gd name="connsiteX2181" fmla="*/ 327660 w 6696075"/>
              <a:gd name="connsiteY2181" fmla="*/ 3696653 h 6857999"/>
              <a:gd name="connsiteX2182" fmla="*/ 322898 w 6696075"/>
              <a:gd name="connsiteY2182" fmla="*/ 3677603 h 6857999"/>
              <a:gd name="connsiteX2183" fmla="*/ 319088 w 6696075"/>
              <a:gd name="connsiteY2183" fmla="*/ 3658235 h 6857999"/>
              <a:gd name="connsiteX2184" fmla="*/ 315595 w 6696075"/>
              <a:gd name="connsiteY2184" fmla="*/ 3638550 h 6857999"/>
              <a:gd name="connsiteX2185" fmla="*/ 312738 w 6696075"/>
              <a:gd name="connsiteY2185" fmla="*/ 3619500 h 6857999"/>
              <a:gd name="connsiteX2186" fmla="*/ 310515 w 6696075"/>
              <a:gd name="connsiteY2186" fmla="*/ 3599815 h 6857999"/>
              <a:gd name="connsiteX2187" fmla="*/ 309245 w 6696075"/>
              <a:gd name="connsiteY2187" fmla="*/ 3580448 h 6857999"/>
              <a:gd name="connsiteX2188" fmla="*/ 308293 w 6696075"/>
              <a:gd name="connsiteY2188" fmla="*/ 3560445 h 6857999"/>
              <a:gd name="connsiteX2189" fmla="*/ 307658 w 6696075"/>
              <a:gd name="connsiteY2189" fmla="*/ 3540760 h 6857999"/>
              <a:gd name="connsiteX2190" fmla="*/ 307658 w 6696075"/>
              <a:gd name="connsiteY2190" fmla="*/ 3520758 h 6857999"/>
              <a:gd name="connsiteX2191" fmla="*/ 308293 w 6696075"/>
              <a:gd name="connsiteY2191" fmla="*/ 3501390 h 6857999"/>
              <a:gd name="connsiteX2192" fmla="*/ 308928 w 6696075"/>
              <a:gd name="connsiteY2192" fmla="*/ 3481388 h 6857999"/>
              <a:gd name="connsiteX2193" fmla="*/ 310198 w 6696075"/>
              <a:gd name="connsiteY2193" fmla="*/ 3461385 h 6857999"/>
              <a:gd name="connsiteX2194" fmla="*/ 311785 w 6696075"/>
              <a:gd name="connsiteY2194" fmla="*/ 3441700 h 6857999"/>
              <a:gd name="connsiteX2195" fmla="*/ 308610 w 6696075"/>
              <a:gd name="connsiteY2195" fmla="*/ 3181985 h 6857999"/>
              <a:gd name="connsiteX2196" fmla="*/ 312420 w 6696075"/>
              <a:gd name="connsiteY2196" fmla="*/ 3061653 h 6857999"/>
              <a:gd name="connsiteX2197" fmla="*/ 314008 w 6696075"/>
              <a:gd name="connsiteY2197" fmla="*/ 3054668 h 6857999"/>
              <a:gd name="connsiteX2198" fmla="*/ 315595 w 6696075"/>
              <a:gd name="connsiteY2198" fmla="*/ 3047683 h 6857999"/>
              <a:gd name="connsiteX2199" fmla="*/ 317500 w 6696075"/>
              <a:gd name="connsiteY2199" fmla="*/ 3041015 h 6857999"/>
              <a:gd name="connsiteX2200" fmla="*/ 320040 w 6696075"/>
              <a:gd name="connsiteY2200" fmla="*/ 3034983 h 6857999"/>
              <a:gd name="connsiteX2201" fmla="*/ 322263 w 6696075"/>
              <a:gd name="connsiteY2201" fmla="*/ 3029268 h 6857999"/>
              <a:gd name="connsiteX2202" fmla="*/ 324803 w 6696075"/>
              <a:gd name="connsiteY2202" fmla="*/ 3023553 h 6857999"/>
              <a:gd name="connsiteX2203" fmla="*/ 327978 w 6696075"/>
              <a:gd name="connsiteY2203" fmla="*/ 3018155 h 6857999"/>
              <a:gd name="connsiteX2204" fmla="*/ 330835 w 6696075"/>
              <a:gd name="connsiteY2204" fmla="*/ 3013075 h 6857999"/>
              <a:gd name="connsiteX2205" fmla="*/ 334328 w 6696075"/>
              <a:gd name="connsiteY2205" fmla="*/ 3008630 h 6857999"/>
              <a:gd name="connsiteX2206" fmla="*/ 337820 w 6696075"/>
              <a:gd name="connsiteY2206" fmla="*/ 3004185 h 6857999"/>
              <a:gd name="connsiteX2207" fmla="*/ 341630 w 6696075"/>
              <a:gd name="connsiteY2207" fmla="*/ 3000375 h 6857999"/>
              <a:gd name="connsiteX2208" fmla="*/ 345123 w 6696075"/>
              <a:gd name="connsiteY2208" fmla="*/ 2996565 h 6857999"/>
              <a:gd name="connsiteX2209" fmla="*/ 349250 w 6696075"/>
              <a:gd name="connsiteY2209" fmla="*/ 2993073 h 6857999"/>
              <a:gd name="connsiteX2210" fmla="*/ 353378 w 6696075"/>
              <a:gd name="connsiteY2210" fmla="*/ 2989580 h 6857999"/>
              <a:gd name="connsiteX2211" fmla="*/ 357823 w 6696075"/>
              <a:gd name="connsiteY2211" fmla="*/ 2987040 h 6857999"/>
              <a:gd name="connsiteX2212" fmla="*/ 362585 w 6696075"/>
              <a:gd name="connsiteY2212" fmla="*/ 2984500 h 6857999"/>
              <a:gd name="connsiteX2213" fmla="*/ 367348 w 6696075"/>
              <a:gd name="connsiteY2213" fmla="*/ 2981643 h 6857999"/>
              <a:gd name="connsiteX2214" fmla="*/ 372428 w 6696075"/>
              <a:gd name="connsiteY2214" fmla="*/ 2979738 h 6857999"/>
              <a:gd name="connsiteX2215" fmla="*/ 377508 w 6696075"/>
              <a:gd name="connsiteY2215" fmla="*/ 2977833 h 6857999"/>
              <a:gd name="connsiteX2216" fmla="*/ 382588 w 6696075"/>
              <a:gd name="connsiteY2216" fmla="*/ 2975928 h 6857999"/>
              <a:gd name="connsiteX2217" fmla="*/ 387985 w 6696075"/>
              <a:gd name="connsiteY2217" fmla="*/ 2974658 h 6857999"/>
              <a:gd name="connsiteX2218" fmla="*/ 393700 w 6696075"/>
              <a:gd name="connsiteY2218" fmla="*/ 2973705 h 6857999"/>
              <a:gd name="connsiteX2219" fmla="*/ 399733 w 6696075"/>
              <a:gd name="connsiteY2219" fmla="*/ 2972753 h 6857999"/>
              <a:gd name="connsiteX2220" fmla="*/ 405448 w 6696075"/>
              <a:gd name="connsiteY2220" fmla="*/ 2972118 h 6857999"/>
              <a:gd name="connsiteX2221" fmla="*/ 411480 w 6696075"/>
              <a:gd name="connsiteY2221" fmla="*/ 2971800 h 6857999"/>
              <a:gd name="connsiteX2222" fmla="*/ 417830 w 6696075"/>
              <a:gd name="connsiteY2222" fmla="*/ 2971483 h 6857999"/>
              <a:gd name="connsiteX2223" fmla="*/ 424180 w 6696075"/>
              <a:gd name="connsiteY2223" fmla="*/ 2971483 h 6857999"/>
              <a:gd name="connsiteX2224" fmla="*/ 430848 w 6696075"/>
              <a:gd name="connsiteY2224" fmla="*/ 2971800 h 6857999"/>
              <a:gd name="connsiteX2225" fmla="*/ 444183 w 6696075"/>
              <a:gd name="connsiteY2225" fmla="*/ 2972753 h 6857999"/>
              <a:gd name="connsiteX2226" fmla="*/ 458470 w 6696075"/>
              <a:gd name="connsiteY2226" fmla="*/ 2974658 h 6857999"/>
              <a:gd name="connsiteX2227" fmla="*/ 530860 w 6696075"/>
              <a:gd name="connsiteY2227" fmla="*/ 2974340 h 6857999"/>
              <a:gd name="connsiteX2228" fmla="*/ 618808 w 6696075"/>
              <a:gd name="connsiteY2228" fmla="*/ 2970213 h 6857999"/>
              <a:gd name="connsiteX2229" fmla="*/ 605473 w 6696075"/>
              <a:gd name="connsiteY2229" fmla="*/ 2886710 h 6857999"/>
              <a:gd name="connsiteX2230" fmla="*/ 606108 w 6696075"/>
              <a:gd name="connsiteY2230" fmla="*/ 2881948 h 6857999"/>
              <a:gd name="connsiteX2231" fmla="*/ 606425 w 6696075"/>
              <a:gd name="connsiteY2231" fmla="*/ 2876868 h 6857999"/>
              <a:gd name="connsiteX2232" fmla="*/ 606108 w 6696075"/>
              <a:gd name="connsiteY2232" fmla="*/ 2867025 h 6857999"/>
              <a:gd name="connsiteX2233" fmla="*/ 605473 w 6696075"/>
              <a:gd name="connsiteY2233" fmla="*/ 2856865 h 6857999"/>
              <a:gd name="connsiteX2234" fmla="*/ 604203 w 6696075"/>
              <a:gd name="connsiteY2234" fmla="*/ 2847023 h 6857999"/>
              <a:gd name="connsiteX2235" fmla="*/ 602298 w 6696075"/>
              <a:gd name="connsiteY2235" fmla="*/ 2837498 h 6857999"/>
              <a:gd name="connsiteX2236" fmla="*/ 600393 w 6696075"/>
              <a:gd name="connsiteY2236" fmla="*/ 2827338 h 6857999"/>
              <a:gd name="connsiteX2237" fmla="*/ 596265 w 6696075"/>
              <a:gd name="connsiteY2237" fmla="*/ 2807653 h 6857999"/>
              <a:gd name="connsiteX2238" fmla="*/ 594678 w 6696075"/>
              <a:gd name="connsiteY2238" fmla="*/ 2797810 h 6857999"/>
              <a:gd name="connsiteX2239" fmla="*/ 593408 w 6696075"/>
              <a:gd name="connsiteY2239" fmla="*/ 2787968 h 6857999"/>
              <a:gd name="connsiteX2240" fmla="*/ 592773 w 6696075"/>
              <a:gd name="connsiteY2240" fmla="*/ 2778125 h 6857999"/>
              <a:gd name="connsiteX2241" fmla="*/ 592455 w 6696075"/>
              <a:gd name="connsiteY2241" fmla="*/ 2767965 h 6857999"/>
              <a:gd name="connsiteX2242" fmla="*/ 592773 w 6696075"/>
              <a:gd name="connsiteY2242" fmla="*/ 2762885 h 6857999"/>
              <a:gd name="connsiteX2243" fmla="*/ 593408 w 6696075"/>
              <a:gd name="connsiteY2243" fmla="*/ 2758123 h 6857999"/>
              <a:gd name="connsiteX2244" fmla="*/ 594043 w 6696075"/>
              <a:gd name="connsiteY2244" fmla="*/ 2753043 h 6857999"/>
              <a:gd name="connsiteX2245" fmla="*/ 594995 w 6696075"/>
              <a:gd name="connsiteY2245" fmla="*/ 2747963 h 6857999"/>
              <a:gd name="connsiteX2246" fmla="*/ 596265 w 6696075"/>
              <a:gd name="connsiteY2246" fmla="*/ 2743200 h 6857999"/>
              <a:gd name="connsiteX2247" fmla="*/ 598170 w 6696075"/>
              <a:gd name="connsiteY2247" fmla="*/ 2738120 h 6857999"/>
              <a:gd name="connsiteX2248" fmla="*/ 600075 w 6696075"/>
              <a:gd name="connsiteY2248" fmla="*/ 2733040 h 6857999"/>
              <a:gd name="connsiteX2249" fmla="*/ 601980 w 6696075"/>
              <a:gd name="connsiteY2249" fmla="*/ 2728278 h 6857999"/>
              <a:gd name="connsiteX2250" fmla="*/ 599123 w 6696075"/>
              <a:gd name="connsiteY2250" fmla="*/ 2714625 h 6857999"/>
              <a:gd name="connsiteX2251" fmla="*/ 596265 w 6696075"/>
              <a:gd name="connsiteY2251" fmla="*/ 2700655 h 6857999"/>
              <a:gd name="connsiteX2252" fmla="*/ 593725 w 6696075"/>
              <a:gd name="connsiteY2252" fmla="*/ 2687003 h 6857999"/>
              <a:gd name="connsiteX2253" fmla="*/ 591503 w 6696075"/>
              <a:gd name="connsiteY2253" fmla="*/ 2673033 h 6857999"/>
              <a:gd name="connsiteX2254" fmla="*/ 589598 w 6696075"/>
              <a:gd name="connsiteY2254" fmla="*/ 2659063 h 6857999"/>
              <a:gd name="connsiteX2255" fmla="*/ 588010 w 6696075"/>
              <a:gd name="connsiteY2255" fmla="*/ 2645728 h 6857999"/>
              <a:gd name="connsiteX2256" fmla="*/ 586740 w 6696075"/>
              <a:gd name="connsiteY2256" fmla="*/ 2631758 h 6857999"/>
              <a:gd name="connsiteX2257" fmla="*/ 585788 w 6696075"/>
              <a:gd name="connsiteY2257" fmla="*/ 2617788 h 6857999"/>
              <a:gd name="connsiteX2258" fmla="*/ 584835 w 6696075"/>
              <a:gd name="connsiteY2258" fmla="*/ 2603818 h 6857999"/>
              <a:gd name="connsiteX2259" fmla="*/ 584518 w 6696075"/>
              <a:gd name="connsiteY2259" fmla="*/ 2590165 h 6857999"/>
              <a:gd name="connsiteX2260" fmla="*/ 584518 w 6696075"/>
              <a:gd name="connsiteY2260" fmla="*/ 2576195 h 6857999"/>
              <a:gd name="connsiteX2261" fmla="*/ 584518 w 6696075"/>
              <a:gd name="connsiteY2261" fmla="*/ 2562225 h 6857999"/>
              <a:gd name="connsiteX2262" fmla="*/ 585153 w 6696075"/>
              <a:gd name="connsiteY2262" fmla="*/ 2548255 h 6857999"/>
              <a:gd name="connsiteX2263" fmla="*/ 585788 w 6696075"/>
              <a:gd name="connsiteY2263" fmla="*/ 2534285 h 6857999"/>
              <a:gd name="connsiteX2264" fmla="*/ 586740 w 6696075"/>
              <a:gd name="connsiteY2264" fmla="*/ 2520633 h 6857999"/>
              <a:gd name="connsiteX2265" fmla="*/ 588010 w 6696075"/>
              <a:gd name="connsiteY2265" fmla="*/ 2506663 h 6857999"/>
              <a:gd name="connsiteX2266" fmla="*/ 583565 w 6696075"/>
              <a:gd name="connsiteY2266" fmla="*/ 2473325 h 6857999"/>
              <a:gd name="connsiteX2267" fmla="*/ 579120 w 6696075"/>
              <a:gd name="connsiteY2267" fmla="*/ 2466340 h 6857999"/>
              <a:gd name="connsiteX2268" fmla="*/ 575945 w 6696075"/>
              <a:gd name="connsiteY2268" fmla="*/ 2459355 h 6857999"/>
              <a:gd name="connsiteX2269" fmla="*/ 572770 w 6696075"/>
              <a:gd name="connsiteY2269" fmla="*/ 2452688 h 6857999"/>
              <a:gd name="connsiteX2270" fmla="*/ 570548 w 6696075"/>
              <a:gd name="connsiteY2270" fmla="*/ 2445703 h 6857999"/>
              <a:gd name="connsiteX2271" fmla="*/ 568960 w 6696075"/>
              <a:gd name="connsiteY2271" fmla="*/ 2438718 h 6857999"/>
              <a:gd name="connsiteX2272" fmla="*/ 568008 w 6696075"/>
              <a:gd name="connsiteY2272" fmla="*/ 2431733 h 6857999"/>
              <a:gd name="connsiteX2273" fmla="*/ 567373 w 6696075"/>
              <a:gd name="connsiteY2273" fmla="*/ 2425065 h 6857999"/>
              <a:gd name="connsiteX2274" fmla="*/ 567373 w 6696075"/>
              <a:gd name="connsiteY2274" fmla="*/ 2417763 h 6857999"/>
              <a:gd name="connsiteX2275" fmla="*/ 567690 w 6696075"/>
              <a:gd name="connsiteY2275" fmla="*/ 2410778 h 6857999"/>
              <a:gd name="connsiteX2276" fmla="*/ 568643 w 6696075"/>
              <a:gd name="connsiteY2276" fmla="*/ 2403793 h 6857999"/>
              <a:gd name="connsiteX2277" fmla="*/ 569913 w 6696075"/>
              <a:gd name="connsiteY2277" fmla="*/ 2396808 h 6857999"/>
              <a:gd name="connsiteX2278" fmla="*/ 571500 w 6696075"/>
              <a:gd name="connsiteY2278" fmla="*/ 2389823 h 6857999"/>
              <a:gd name="connsiteX2279" fmla="*/ 573723 w 6696075"/>
              <a:gd name="connsiteY2279" fmla="*/ 2382838 h 6857999"/>
              <a:gd name="connsiteX2280" fmla="*/ 576580 w 6696075"/>
              <a:gd name="connsiteY2280" fmla="*/ 2375853 h 6857999"/>
              <a:gd name="connsiteX2281" fmla="*/ 579438 w 6696075"/>
              <a:gd name="connsiteY2281" fmla="*/ 2368868 h 6857999"/>
              <a:gd name="connsiteX2282" fmla="*/ 582930 w 6696075"/>
              <a:gd name="connsiteY2282" fmla="*/ 2361883 h 6857999"/>
              <a:gd name="connsiteX2283" fmla="*/ 583883 w 6696075"/>
              <a:gd name="connsiteY2283" fmla="*/ 2355850 h 6857999"/>
              <a:gd name="connsiteX2284" fmla="*/ 584835 w 6696075"/>
              <a:gd name="connsiteY2284" fmla="*/ 2350135 h 6857999"/>
              <a:gd name="connsiteX2285" fmla="*/ 586105 w 6696075"/>
              <a:gd name="connsiteY2285" fmla="*/ 2345055 h 6857999"/>
              <a:gd name="connsiteX2286" fmla="*/ 587693 w 6696075"/>
              <a:gd name="connsiteY2286" fmla="*/ 2339658 h 6857999"/>
              <a:gd name="connsiteX2287" fmla="*/ 589598 w 6696075"/>
              <a:gd name="connsiteY2287" fmla="*/ 2334578 h 6857999"/>
              <a:gd name="connsiteX2288" fmla="*/ 591503 w 6696075"/>
              <a:gd name="connsiteY2288" fmla="*/ 2330133 h 6857999"/>
              <a:gd name="connsiteX2289" fmla="*/ 593408 w 6696075"/>
              <a:gd name="connsiteY2289" fmla="*/ 2325688 h 6857999"/>
              <a:gd name="connsiteX2290" fmla="*/ 595630 w 6696075"/>
              <a:gd name="connsiteY2290" fmla="*/ 2321243 h 6857999"/>
              <a:gd name="connsiteX2291" fmla="*/ 598170 w 6696075"/>
              <a:gd name="connsiteY2291" fmla="*/ 2317750 h 6857999"/>
              <a:gd name="connsiteX2292" fmla="*/ 600710 w 6696075"/>
              <a:gd name="connsiteY2292" fmla="*/ 2313623 h 6857999"/>
              <a:gd name="connsiteX2293" fmla="*/ 603250 w 6696075"/>
              <a:gd name="connsiteY2293" fmla="*/ 2310448 h 6857999"/>
              <a:gd name="connsiteX2294" fmla="*/ 606425 w 6696075"/>
              <a:gd name="connsiteY2294" fmla="*/ 2307273 h 6857999"/>
              <a:gd name="connsiteX2295" fmla="*/ 609600 w 6696075"/>
              <a:gd name="connsiteY2295" fmla="*/ 2304098 h 6857999"/>
              <a:gd name="connsiteX2296" fmla="*/ 612775 w 6696075"/>
              <a:gd name="connsiteY2296" fmla="*/ 2301240 h 6857999"/>
              <a:gd name="connsiteX2297" fmla="*/ 616268 w 6696075"/>
              <a:gd name="connsiteY2297" fmla="*/ 2298383 h 6857999"/>
              <a:gd name="connsiteX2298" fmla="*/ 620078 w 6696075"/>
              <a:gd name="connsiteY2298" fmla="*/ 2296160 h 6857999"/>
              <a:gd name="connsiteX2299" fmla="*/ 623570 w 6696075"/>
              <a:gd name="connsiteY2299" fmla="*/ 2293938 h 6857999"/>
              <a:gd name="connsiteX2300" fmla="*/ 627698 w 6696075"/>
              <a:gd name="connsiteY2300" fmla="*/ 2291715 h 6857999"/>
              <a:gd name="connsiteX2301" fmla="*/ 631508 w 6696075"/>
              <a:gd name="connsiteY2301" fmla="*/ 2289810 h 6857999"/>
              <a:gd name="connsiteX2302" fmla="*/ 635953 w 6696075"/>
              <a:gd name="connsiteY2302" fmla="*/ 2288540 h 6857999"/>
              <a:gd name="connsiteX2303" fmla="*/ 640080 w 6696075"/>
              <a:gd name="connsiteY2303" fmla="*/ 2286953 h 6857999"/>
              <a:gd name="connsiteX2304" fmla="*/ 644843 w 6696075"/>
              <a:gd name="connsiteY2304" fmla="*/ 2285683 h 6857999"/>
              <a:gd name="connsiteX2305" fmla="*/ 649605 w 6696075"/>
              <a:gd name="connsiteY2305" fmla="*/ 2284413 h 6857999"/>
              <a:gd name="connsiteX2306" fmla="*/ 654050 w 6696075"/>
              <a:gd name="connsiteY2306" fmla="*/ 2283778 h 6857999"/>
              <a:gd name="connsiteX2307" fmla="*/ 664210 w 6696075"/>
              <a:gd name="connsiteY2307" fmla="*/ 2282508 h 6857999"/>
              <a:gd name="connsiteX2308" fmla="*/ 674688 w 6696075"/>
              <a:gd name="connsiteY2308" fmla="*/ 2281873 h 6857999"/>
              <a:gd name="connsiteX2309" fmla="*/ 685800 w 6696075"/>
              <a:gd name="connsiteY2309" fmla="*/ 2282190 h 6857999"/>
              <a:gd name="connsiteX2310" fmla="*/ 697230 w 6696075"/>
              <a:gd name="connsiteY2310" fmla="*/ 2282825 h 6857999"/>
              <a:gd name="connsiteX2311" fmla="*/ 751523 w 6696075"/>
              <a:gd name="connsiteY2311" fmla="*/ 2281555 h 6857999"/>
              <a:gd name="connsiteX2312" fmla="*/ 805498 w 6696075"/>
              <a:gd name="connsiteY2312" fmla="*/ 2280285 h 6857999"/>
              <a:gd name="connsiteX2313" fmla="*/ 854710 w 6696075"/>
              <a:gd name="connsiteY2313" fmla="*/ 2279333 h 6857999"/>
              <a:gd name="connsiteX2314" fmla="*/ 879158 w 6696075"/>
              <a:gd name="connsiteY2314" fmla="*/ 2278698 h 6857999"/>
              <a:gd name="connsiteX2315" fmla="*/ 904240 w 6696075"/>
              <a:gd name="connsiteY2315" fmla="*/ 2278698 h 6857999"/>
              <a:gd name="connsiteX2316" fmla="*/ 928688 w 6696075"/>
              <a:gd name="connsiteY2316" fmla="*/ 2278698 h 6857999"/>
              <a:gd name="connsiteX2317" fmla="*/ 952818 w 6696075"/>
              <a:gd name="connsiteY2317" fmla="*/ 2279333 h 6857999"/>
              <a:gd name="connsiteX2318" fmla="*/ 977583 w 6696075"/>
              <a:gd name="connsiteY2318" fmla="*/ 2280285 h 6857999"/>
              <a:gd name="connsiteX2319" fmla="*/ 1001713 w 6696075"/>
              <a:gd name="connsiteY2319" fmla="*/ 2281873 h 6857999"/>
              <a:gd name="connsiteX2320" fmla="*/ 1026160 w 6696075"/>
              <a:gd name="connsiteY2320" fmla="*/ 2284095 h 6857999"/>
              <a:gd name="connsiteX2321" fmla="*/ 1038225 w 6696075"/>
              <a:gd name="connsiteY2321" fmla="*/ 2286000 h 6857999"/>
              <a:gd name="connsiteX2322" fmla="*/ 1049973 w 6696075"/>
              <a:gd name="connsiteY2322" fmla="*/ 2287588 h 6857999"/>
              <a:gd name="connsiteX2323" fmla="*/ 1062038 w 6696075"/>
              <a:gd name="connsiteY2323" fmla="*/ 2289493 h 6857999"/>
              <a:gd name="connsiteX2324" fmla="*/ 1074420 w 6696075"/>
              <a:gd name="connsiteY2324" fmla="*/ 2291398 h 6857999"/>
              <a:gd name="connsiteX2325" fmla="*/ 1086168 w 6696075"/>
              <a:gd name="connsiteY2325" fmla="*/ 2293938 h 6857999"/>
              <a:gd name="connsiteX2326" fmla="*/ 1097915 w 6696075"/>
              <a:gd name="connsiteY2326" fmla="*/ 2296478 h 6857999"/>
              <a:gd name="connsiteX2327" fmla="*/ 1109980 w 6696075"/>
              <a:gd name="connsiteY2327" fmla="*/ 2299653 h 6857999"/>
              <a:gd name="connsiteX2328" fmla="*/ 1121728 w 6696075"/>
              <a:gd name="connsiteY2328" fmla="*/ 2302828 h 6857999"/>
              <a:gd name="connsiteX2329" fmla="*/ 1133475 w 6696075"/>
              <a:gd name="connsiteY2329" fmla="*/ 2306320 h 6857999"/>
              <a:gd name="connsiteX2330" fmla="*/ 1145540 w 6696075"/>
              <a:gd name="connsiteY2330" fmla="*/ 2310130 h 6857999"/>
              <a:gd name="connsiteX2331" fmla="*/ 1156970 w 6696075"/>
              <a:gd name="connsiteY2331" fmla="*/ 2314575 h 6857999"/>
              <a:gd name="connsiteX2332" fmla="*/ 1168718 w 6696075"/>
              <a:gd name="connsiteY2332" fmla="*/ 2318703 h 6857999"/>
              <a:gd name="connsiteX2333" fmla="*/ 1180148 w 6696075"/>
              <a:gd name="connsiteY2333" fmla="*/ 2323783 h 6857999"/>
              <a:gd name="connsiteX2334" fmla="*/ 1191895 w 6696075"/>
              <a:gd name="connsiteY2334" fmla="*/ 2328545 h 6857999"/>
              <a:gd name="connsiteX2335" fmla="*/ 1224915 w 6696075"/>
              <a:gd name="connsiteY2335" fmla="*/ 2337753 h 6857999"/>
              <a:gd name="connsiteX2336" fmla="*/ 1264603 w 6696075"/>
              <a:gd name="connsiteY2336" fmla="*/ 2347595 h 6857999"/>
              <a:gd name="connsiteX2337" fmla="*/ 1260475 w 6696075"/>
              <a:gd name="connsiteY2337" fmla="*/ 2331085 h 6857999"/>
              <a:gd name="connsiteX2338" fmla="*/ 1257300 w 6696075"/>
              <a:gd name="connsiteY2338" fmla="*/ 2314893 h 6857999"/>
              <a:gd name="connsiteX2339" fmla="*/ 1254443 w 6696075"/>
              <a:gd name="connsiteY2339" fmla="*/ 2298383 h 6857999"/>
              <a:gd name="connsiteX2340" fmla="*/ 1252220 w 6696075"/>
              <a:gd name="connsiteY2340" fmla="*/ 2282190 h 6857999"/>
              <a:gd name="connsiteX2341" fmla="*/ 1250315 w 6696075"/>
              <a:gd name="connsiteY2341" fmla="*/ 2266315 h 6857999"/>
              <a:gd name="connsiteX2342" fmla="*/ 1248728 w 6696075"/>
              <a:gd name="connsiteY2342" fmla="*/ 2250440 h 6857999"/>
              <a:gd name="connsiteX2343" fmla="*/ 1247458 w 6696075"/>
              <a:gd name="connsiteY2343" fmla="*/ 2234883 h 6857999"/>
              <a:gd name="connsiteX2344" fmla="*/ 1247140 w 6696075"/>
              <a:gd name="connsiteY2344" fmla="*/ 2219325 h 6857999"/>
              <a:gd name="connsiteX2345" fmla="*/ 1247140 w 6696075"/>
              <a:gd name="connsiteY2345" fmla="*/ 2203450 h 6857999"/>
              <a:gd name="connsiteX2346" fmla="*/ 1247458 w 6696075"/>
              <a:gd name="connsiteY2346" fmla="*/ 2187893 h 6857999"/>
              <a:gd name="connsiteX2347" fmla="*/ 1248728 w 6696075"/>
              <a:gd name="connsiteY2347" fmla="*/ 2172335 h 6857999"/>
              <a:gd name="connsiteX2348" fmla="*/ 1250315 w 6696075"/>
              <a:gd name="connsiteY2348" fmla="*/ 2157095 h 6857999"/>
              <a:gd name="connsiteX2349" fmla="*/ 1252220 w 6696075"/>
              <a:gd name="connsiteY2349" fmla="*/ 2141855 h 6857999"/>
              <a:gd name="connsiteX2350" fmla="*/ 1254760 w 6696075"/>
              <a:gd name="connsiteY2350" fmla="*/ 2126298 h 6857999"/>
              <a:gd name="connsiteX2351" fmla="*/ 1257935 w 6696075"/>
              <a:gd name="connsiteY2351" fmla="*/ 2111058 h 6857999"/>
              <a:gd name="connsiteX2352" fmla="*/ 1261428 w 6696075"/>
              <a:gd name="connsiteY2352" fmla="*/ 2095818 h 6857999"/>
              <a:gd name="connsiteX2353" fmla="*/ 1261745 w 6696075"/>
              <a:gd name="connsiteY2353" fmla="*/ 2091690 h 6857999"/>
              <a:gd name="connsiteX2354" fmla="*/ 1261745 w 6696075"/>
              <a:gd name="connsiteY2354" fmla="*/ 2091373 h 6857999"/>
              <a:gd name="connsiteX2355" fmla="*/ 1261428 w 6696075"/>
              <a:gd name="connsiteY2355" fmla="*/ 2093278 h 6857999"/>
              <a:gd name="connsiteX2356" fmla="*/ 1261428 w 6696075"/>
              <a:gd name="connsiteY2356" fmla="*/ 2095818 h 6857999"/>
              <a:gd name="connsiteX2357" fmla="*/ 1253173 w 6696075"/>
              <a:gd name="connsiteY2357" fmla="*/ 2083753 h 6857999"/>
              <a:gd name="connsiteX2358" fmla="*/ 1244918 w 6696075"/>
              <a:gd name="connsiteY2358" fmla="*/ 2071688 h 6857999"/>
              <a:gd name="connsiteX2359" fmla="*/ 1114425 w 6696075"/>
              <a:gd name="connsiteY2359" fmla="*/ 1899285 h 6857999"/>
              <a:gd name="connsiteX2360" fmla="*/ 1103313 w 6696075"/>
              <a:gd name="connsiteY2360" fmla="*/ 1885633 h 6857999"/>
              <a:gd name="connsiteX2361" fmla="*/ 1092518 w 6696075"/>
              <a:gd name="connsiteY2361" fmla="*/ 1871980 h 6857999"/>
              <a:gd name="connsiteX2362" fmla="*/ 1082358 w 6696075"/>
              <a:gd name="connsiteY2362" fmla="*/ 1858328 h 6857999"/>
              <a:gd name="connsiteX2363" fmla="*/ 1072515 w 6696075"/>
              <a:gd name="connsiteY2363" fmla="*/ 1844358 h 6857999"/>
              <a:gd name="connsiteX2364" fmla="*/ 1062673 w 6696075"/>
              <a:gd name="connsiteY2364" fmla="*/ 1830070 h 6857999"/>
              <a:gd name="connsiteX2365" fmla="*/ 1053465 w 6696075"/>
              <a:gd name="connsiteY2365" fmla="*/ 1815783 h 6857999"/>
              <a:gd name="connsiteX2366" fmla="*/ 1044575 w 6696075"/>
              <a:gd name="connsiteY2366" fmla="*/ 1801495 h 6857999"/>
              <a:gd name="connsiteX2367" fmla="*/ 1036003 w 6696075"/>
              <a:gd name="connsiteY2367" fmla="*/ 1787208 h 6857999"/>
              <a:gd name="connsiteX2368" fmla="*/ 1027748 w 6696075"/>
              <a:gd name="connsiteY2368" fmla="*/ 1772603 h 6857999"/>
              <a:gd name="connsiteX2369" fmla="*/ 1019810 w 6696075"/>
              <a:gd name="connsiteY2369" fmla="*/ 1757998 h 6857999"/>
              <a:gd name="connsiteX2370" fmla="*/ 1012190 w 6696075"/>
              <a:gd name="connsiteY2370" fmla="*/ 1743075 h 6857999"/>
              <a:gd name="connsiteX2371" fmla="*/ 1004888 w 6696075"/>
              <a:gd name="connsiteY2371" fmla="*/ 1728153 h 6857999"/>
              <a:gd name="connsiteX2372" fmla="*/ 998220 w 6696075"/>
              <a:gd name="connsiteY2372" fmla="*/ 1713230 h 6857999"/>
              <a:gd name="connsiteX2373" fmla="*/ 991870 w 6696075"/>
              <a:gd name="connsiteY2373" fmla="*/ 1697990 h 6857999"/>
              <a:gd name="connsiteX2374" fmla="*/ 985838 w 6696075"/>
              <a:gd name="connsiteY2374" fmla="*/ 1682750 h 6857999"/>
              <a:gd name="connsiteX2375" fmla="*/ 979805 w 6696075"/>
              <a:gd name="connsiteY2375" fmla="*/ 1667510 h 6857999"/>
              <a:gd name="connsiteX2376" fmla="*/ 974408 w 6696075"/>
              <a:gd name="connsiteY2376" fmla="*/ 1652270 h 6857999"/>
              <a:gd name="connsiteX2377" fmla="*/ 969010 w 6696075"/>
              <a:gd name="connsiteY2377" fmla="*/ 1636395 h 6857999"/>
              <a:gd name="connsiteX2378" fmla="*/ 964565 w 6696075"/>
              <a:gd name="connsiteY2378" fmla="*/ 1620520 h 6857999"/>
              <a:gd name="connsiteX2379" fmla="*/ 960120 w 6696075"/>
              <a:gd name="connsiteY2379" fmla="*/ 1604963 h 6857999"/>
              <a:gd name="connsiteX2380" fmla="*/ 955993 w 6696075"/>
              <a:gd name="connsiteY2380" fmla="*/ 1589088 h 6857999"/>
              <a:gd name="connsiteX2381" fmla="*/ 952183 w 6696075"/>
              <a:gd name="connsiteY2381" fmla="*/ 1572895 h 6857999"/>
              <a:gd name="connsiteX2382" fmla="*/ 949008 w 6696075"/>
              <a:gd name="connsiteY2382" fmla="*/ 1557020 h 6857999"/>
              <a:gd name="connsiteX2383" fmla="*/ 945833 w 6696075"/>
              <a:gd name="connsiteY2383" fmla="*/ 1540510 h 6857999"/>
              <a:gd name="connsiteX2384" fmla="*/ 943293 w 6696075"/>
              <a:gd name="connsiteY2384" fmla="*/ 1524000 h 6857999"/>
              <a:gd name="connsiteX2385" fmla="*/ 941070 w 6696075"/>
              <a:gd name="connsiteY2385" fmla="*/ 1507808 h 6857999"/>
              <a:gd name="connsiteX2386" fmla="*/ 938848 w 6696075"/>
              <a:gd name="connsiteY2386" fmla="*/ 1491298 h 6857999"/>
              <a:gd name="connsiteX2387" fmla="*/ 937260 w 6696075"/>
              <a:gd name="connsiteY2387" fmla="*/ 1474153 h 6857999"/>
              <a:gd name="connsiteX2388" fmla="*/ 936308 w 6696075"/>
              <a:gd name="connsiteY2388" fmla="*/ 1457643 h 6857999"/>
              <a:gd name="connsiteX2389" fmla="*/ 935355 w 6696075"/>
              <a:gd name="connsiteY2389" fmla="*/ 1440815 h 6857999"/>
              <a:gd name="connsiteX2390" fmla="*/ 934720 w 6696075"/>
              <a:gd name="connsiteY2390" fmla="*/ 1423353 h 6857999"/>
              <a:gd name="connsiteX2391" fmla="*/ 934403 w 6696075"/>
              <a:gd name="connsiteY2391" fmla="*/ 1406525 h 6857999"/>
              <a:gd name="connsiteX2392" fmla="*/ 934720 w 6696075"/>
              <a:gd name="connsiteY2392" fmla="*/ 1403668 h 6857999"/>
              <a:gd name="connsiteX2393" fmla="*/ 935038 w 6696075"/>
              <a:gd name="connsiteY2393" fmla="*/ 1400493 h 6857999"/>
              <a:gd name="connsiteX2394" fmla="*/ 935990 w 6696075"/>
              <a:gd name="connsiteY2394" fmla="*/ 1394778 h 6857999"/>
              <a:gd name="connsiteX2395" fmla="*/ 937895 w 6696075"/>
              <a:gd name="connsiteY2395" fmla="*/ 1388428 h 6857999"/>
              <a:gd name="connsiteX2396" fmla="*/ 940118 w 6696075"/>
              <a:gd name="connsiteY2396" fmla="*/ 1382395 h 6857999"/>
              <a:gd name="connsiteX2397" fmla="*/ 945515 w 6696075"/>
              <a:gd name="connsiteY2397" fmla="*/ 1370330 h 6857999"/>
              <a:gd name="connsiteX2398" fmla="*/ 948373 w 6696075"/>
              <a:gd name="connsiteY2398" fmla="*/ 1364298 h 6857999"/>
              <a:gd name="connsiteX2399" fmla="*/ 950595 w 6696075"/>
              <a:gd name="connsiteY2399" fmla="*/ 1358265 h 6857999"/>
              <a:gd name="connsiteX2400" fmla="*/ 950278 w 6696075"/>
              <a:gd name="connsiteY2400" fmla="*/ 1354455 h 6857999"/>
              <a:gd name="connsiteX2401" fmla="*/ 950595 w 6696075"/>
              <a:gd name="connsiteY2401" fmla="*/ 1350645 h 6857999"/>
              <a:gd name="connsiteX2402" fmla="*/ 951865 w 6696075"/>
              <a:gd name="connsiteY2402" fmla="*/ 1346835 h 6857999"/>
              <a:gd name="connsiteX2403" fmla="*/ 953453 w 6696075"/>
              <a:gd name="connsiteY2403" fmla="*/ 1343343 h 6857999"/>
              <a:gd name="connsiteX2404" fmla="*/ 950913 w 6696075"/>
              <a:gd name="connsiteY2404" fmla="*/ 1336358 h 6857999"/>
              <a:gd name="connsiteX2405" fmla="*/ 948690 w 6696075"/>
              <a:gd name="connsiteY2405" fmla="*/ 1329373 h 6857999"/>
              <a:gd name="connsiteX2406" fmla="*/ 946468 w 6696075"/>
              <a:gd name="connsiteY2406" fmla="*/ 1322388 h 6857999"/>
              <a:gd name="connsiteX2407" fmla="*/ 944563 w 6696075"/>
              <a:gd name="connsiteY2407" fmla="*/ 1315403 h 6857999"/>
              <a:gd name="connsiteX2408" fmla="*/ 941070 w 6696075"/>
              <a:gd name="connsiteY2408" fmla="*/ 1301433 h 6857999"/>
              <a:gd name="connsiteX2409" fmla="*/ 938213 w 6696075"/>
              <a:gd name="connsiteY2409" fmla="*/ 1287145 h 6857999"/>
              <a:gd name="connsiteX2410" fmla="*/ 936308 w 6696075"/>
              <a:gd name="connsiteY2410" fmla="*/ 1272858 h 6857999"/>
              <a:gd name="connsiteX2411" fmla="*/ 934720 w 6696075"/>
              <a:gd name="connsiteY2411" fmla="*/ 1258570 h 6857999"/>
              <a:gd name="connsiteX2412" fmla="*/ 933450 w 6696075"/>
              <a:gd name="connsiteY2412" fmla="*/ 1244283 h 6857999"/>
              <a:gd name="connsiteX2413" fmla="*/ 932180 w 6696075"/>
              <a:gd name="connsiteY2413" fmla="*/ 1229678 h 6857999"/>
              <a:gd name="connsiteX2414" fmla="*/ 931228 w 6696075"/>
              <a:gd name="connsiteY2414" fmla="*/ 1200785 h 6857999"/>
              <a:gd name="connsiteX2415" fmla="*/ 930275 w 6696075"/>
              <a:gd name="connsiteY2415" fmla="*/ 1171893 h 6857999"/>
              <a:gd name="connsiteX2416" fmla="*/ 929958 w 6696075"/>
              <a:gd name="connsiteY2416" fmla="*/ 1157605 h 6857999"/>
              <a:gd name="connsiteX2417" fmla="*/ 929323 w 6696075"/>
              <a:gd name="connsiteY2417" fmla="*/ 1143318 h 6857999"/>
              <a:gd name="connsiteX2418" fmla="*/ 928370 w 6696075"/>
              <a:gd name="connsiteY2418" fmla="*/ 1128713 h 6857999"/>
              <a:gd name="connsiteX2419" fmla="*/ 927100 w 6696075"/>
              <a:gd name="connsiteY2419" fmla="*/ 1114425 h 6857999"/>
              <a:gd name="connsiteX2420" fmla="*/ 926783 w 6696075"/>
              <a:gd name="connsiteY2420" fmla="*/ 1110615 h 6857999"/>
              <a:gd name="connsiteX2421" fmla="*/ 926783 w 6696075"/>
              <a:gd name="connsiteY2421" fmla="*/ 1106805 h 6857999"/>
              <a:gd name="connsiteX2422" fmla="*/ 927100 w 6696075"/>
              <a:gd name="connsiteY2422" fmla="*/ 1103313 h 6857999"/>
              <a:gd name="connsiteX2423" fmla="*/ 927735 w 6696075"/>
              <a:gd name="connsiteY2423" fmla="*/ 1099503 h 6857999"/>
              <a:gd name="connsiteX2424" fmla="*/ 928688 w 6696075"/>
              <a:gd name="connsiteY2424" fmla="*/ 1096328 h 6857999"/>
              <a:gd name="connsiteX2425" fmla="*/ 929958 w 6696075"/>
              <a:gd name="connsiteY2425" fmla="*/ 1093470 h 6857999"/>
              <a:gd name="connsiteX2426" fmla="*/ 931228 w 6696075"/>
              <a:gd name="connsiteY2426" fmla="*/ 1089978 h 6857999"/>
              <a:gd name="connsiteX2427" fmla="*/ 932815 w 6696075"/>
              <a:gd name="connsiteY2427" fmla="*/ 1087120 h 6857999"/>
              <a:gd name="connsiteX2428" fmla="*/ 935038 w 6696075"/>
              <a:gd name="connsiteY2428" fmla="*/ 1084263 h 6857999"/>
              <a:gd name="connsiteX2429" fmla="*/ 936943 w 6696075"/>
              <a:gd name="connsiteY2429" fmla="*/ 1081723 h 6857999"/>
              <a:gd name="connsiteX2430" fmla="*/ 939165 w 6696075"/>
              <a:gd name="connsiteY2430" fmla="*/ 1079183 h 6857999"/>
              <a:gd name="connsiteX2431" fmla="*/ 942023 w 6696075"/>
              <a:gd name="connsiteY2431" fmla="*/ 1076643 h 6857999"/>
              <a:gd name="connsiteX2432" fmla="*/ 944563 w 6696075"/>
              <a:gd name="connsiteY2432" fmla="*/ 1074420 h 6857999"/>
              <a:gd name="connsiteX2433" fmla="*/ 947420 w 6696075"/>
              <a:gd name="connsiteY2433" fmla="*/ 1072198 h 6857999"/>
              <a:gd name="connsiteX2434" fmla="*/ 953453 w 6696075"/>
              <a:gd name="connsiteY2434" fmla="*/ 1068070 h 6857999"/>
              <a:gd name="connsiteX2435" fmla="*/ 960438 w 6696075"/>
              <a:gd name="connsiteY2435" fmla="*/ 1064895 h 6857999"/>
              <a:gd name="connsiteX2436" fmla="*/ 967423 w 6696075"/>
              <a:gd name="connsiteY2436" fmla="*/ 1061720 h 6857999"/>
              <a:gd name="connsiteX2437" fmla="*/ 975043 w 6696075"/>
              <a:gd name="connsiteY2437" fmla="*/ 1059180 h 6857999"/>
              <a:gd name="connsiteX2438" fmla="*/ 982663 w 6696075"/>
              <a:gd name="connsiteY2438" fmla="*/ 1057275 h 6857999"/>
              <a:gd name="connsiteX2439" fmla="*/ 990283 w 6696075"/>
              <a:gd name="connsiteY2439" fmla="*/ 1055370 h 6857999"/>
              <a:gd name="connsiteX2440" fmla="*/ 997903 w 6696075"/>
              <a:gd name="connsiteY2440" fmla="*/ 1054100 h 6857999"/>
              <a:gd name="connsiteX2441" fmla="*/ 1005840 w 6696075"/>
              <a:gd name="connsiteY2441" fmla="*/ 1053148 h 6857999"/>
              <a:gd name="connsiteX2442" fmla="*/ 1013143 w 6696075"/>
              <a:gd name="connsiteY2442" fmla="*/ 1052513 h 6857999"/>
              <a:gd name="connsiteX2443" fmla="*/ 1042035 w 6696075"/>
              <a:gd name="connsiteY2443" fmla="*/ 1051243 h 6857999"/>
              <a:gd name="connsiteX2444" fmla="*/ 1070928 w 6696075"/>
              <a:gd name="connsiteY2444" fmla="*/ 1049655 h 6857999"/>
              <a:gd name="connsiteX2445" fmla="*/ 1129030 w 6696075"/>
              <a:gd name="connsiteY2445" fmla="*/ 1046480 h 6857999"/>
              <a:gd name="connsiteX2446" fmla="*/ 1157923 w 6696075"/>
              <a:gd name="connsiteY2446" fmla="*/ 1045528 h 6857999"/>
              <a:gd name="connsiteX2447" fmla="*/ 1186815 w 6696075"/>
              <a:gd name="connsiteY2447" fmla="*/ 1044575 h 6857999"/>
              <a:gd name="connsiteX2448" fmla="*/ 1215390 w 6696075"/>
              <a:gd name="connsiteY2448" fmla="*/ 1044575 h 6857999"/>
              <a:gd name="connsiteX2449" fmla="*/ 1229995 w 6696075"/>
              <a:gd name="connsiteY2449" fmla="*/ 1044893 h 6857999"/>
              <a:gd name="connsiteX2450" fmla="*/ 1244283 w 6696075"/>
              <a:gd name="connsiteY2450" fmla="*/ 1045210 h 6857999"/>
              <a:gd name="connsiteX2451" fmla="*/ 1258570 w 6696075"/>
              <a:gd name="connsiteY2451" fmla="*/ 1045845 h 6857999"/>
              <a:gd name="connsiteX2452" fmla="*/ 1272858 w 6696075"/>
              <a:gd name="connsiteY2452" fmla="*/ 1046798 h 6857999"/>
              <a:gd name="connsiteX2453" fmla="*/ 1287145 w 6696075"/>
              <a:gd name="connsiteY2453" fmla="*/ 1048068 h 6857999"/>
              <a:gd name="connsiteX2454" fmla="*/ 1301433 w 6696075"/>
              <a:gd name="connsiteY2454" fmla="*/ 1049655 h 6857999"/>
              <a:gd name="connsiteX2455" fmla="*/ 1315720 w 6696075"/>
              <a:gd name="connsiteY2455" fmla="*/ 1051243 h 6857999"/>
              <a:gd name="connsiteX2456" fmla="*/ 1330008 w 6696075"/>
              <a:gd name="connsiteY2456" fmla="*/ 1053465 h 6857999"/>
              <a:gd name="connsiteX2457" fmla="*/ 1343978 w 6696075"/>
              <a:gd name="connsiteY2457" fmla="*/ 1055688 h 6857999"/>
              <a:gd name="connsiteX2458" fmla="*/ 1358265 w 6696075"/>
              <a:gd name="connsiteY2458" fmla="*/ 1058545 h 6857999"/>
              <a:gd name="connsiteX2459" fmla="*/ 1371918 w 6696075"/>
              <a:gd name="connsiteY2459" fmla="*/ 1061720 h 6857999"/>
              <a:gd name="connsiteX2460" fmla="*/ 1385888 w 6696075"/>
              <a:gd name="connsiteY2460" fmla="*/ 1065530 h 6857999"/>
              <a:gd name="connsiteX2461" fmla="*/ 1399858 w 6696075"/>
              <a:gd name="connsiteY2461" fmla="*/ 1069340 h 6857999"/>
              <a:gd name="connsiteX2462" fmla="*/ 1413828 w 6696075"/>
              <a:gd name="connsiteY2462" fmla="*/ 1073785 h 6857999"/>
              <a:gd name="connsiteX2463" fmla="*/ 1427798 w 6696075"/>
              <a:gd name="connsiteY2463" fmla="*/ 1078865 h 6857999"/>
              <a:gd name="connsiteX2464" fmla="*/ 1441450 w 6696075"/>
              <a:gd name="connsiteY2464" fmla="*/ 1083945 h 6857999"/>
              <a:gd name="connsiteX2465" fmla="*/ 1455420 w 6696075"/>
              <a:gd name="connsiteY2465" fmla="*/ 1089978 h 6857999"/>
              <a:gd name="connsiteX2466" fmla="*/ 1469073 w 6696075"/>
              <a:gd name="connsiteY2466" fmla="*/ 1096328 h 6857999"/>
              <a:gd name="connsiteX2467" fmla="*/ 1479868 w 6696075"/>
              <a:gd name="connsiteY2467" fmla="*/ 1100455 h 6857999"/>
              <a:gd name="connsiteX2468" fmla="*/ 1491298 w 6696075"/>
              <a:gd name="connsiteY2468" fmla="*/ 1104265 h 6857999"/>
              <a:gd name="connsiteX2469" fmla="*/ 1501458 w 6696075"/>
              <a:gd name="connsiteY2469" fmla="*/ 1109028 h 6857999"/>
              <a:gd name="connsiteX2470" fmla="*/ 1506855 w 6696075"/>
              <a:gd name="connsiteY2470" fmla="*/ 1111250 h 6857999"/>
              <a:gd name="connsiteX2471" fmla="*/ 1511935 w 6696075"/>
              <a:gd name="connsiteY2471" fmla="*/ 1114108 h 6857999"/>
              <a:gd name="connsiteX2472" fmla="*/ 1516380 w 6696075"/>
              <a:gd name="connsiteY2472" fmla="*/ 1117283 h 6857999"/>
              <a:gd name="connsiteX2473" fmla="*/ 1520825 w 6696075"/>
              <a:gd name="connsiteY2473" fmla="*/ 1120458 h 6857999"/>
              <a:gd name="connsiteX2474" fmla="*/ 1524953 w 6696075"/>
              <a:gd name="connsiteY2474" fmla="*/ 1123950 h 6857999"/>
              <a:gd name="connsiteX2475" fmla="*/ 1529081 w 6696075"/>
              <a:gd name="connsiteY2475" fmla="*/ 1127760 h 6857999"/>
              <a:gd name="connsiteX2476" fmla="*/ 1532573 w 6696075"/>
              <a:gd name="connsiteY2476" fmla="*/ 1132523 h 6857999"/>
              <a:gd name="connsiteX2477" fmla="*/ 1536065 w 6696075"/>
              <a:gd name="connsiteY2477" fmla="*/ 1137285 h 6857999"/>
              <a:gd name="connsiteX2478" fmla="*/ 1538605 w 6696075"/>
              <a:gd name="connsiteY2478" fmla="*/ 1142365 h 6857999"/>
              <a:gd name="connsiteX2479" fmla="*/ 1541463 w 6696075"/>
              <a:gd name="connsiteY2479" fmla="*/ 1148080 h 6857999"/>
              <a:gd name="connsiteX2480" fmla="*/ 1629728 w 6696075"/>
              <a:gd name="connsiteY2480" fmla="*/ 1154748 h 6857999"/>
              <a:gd name="connsiteX2481" fmla="*/ 1636713 w 6696075"/>
              <a:gd name="connsiteY2481" fmla="*/ 1153160 h 6857999"/>
              <a:gd name="connsiteX2482" fmla="*/ 1642110 w 6696075"/>
              <a:gd name="connsiteY2482" fmla="*/ 1151255 h 6857999"/>
              <a:gd name="connsiteX2483" fmla="*/ 1647190 w 6696075"/>
              <a:gd name="connsiteY2483" fmla="*/ 1149033 h 6857999"/>
              <a:gd name="connsiteX2484" fmla="*/ 1651000 w 6696075"/>
              <a:gd name="connsiteY2484" fmla="*/ 1146493 h 6857999"/>
              <a:gd name="connsiteX2485" fmla="*/ 1654175 w 6696075"/>
              <a:gd name="connsiteY2485" fmla="*/ 1143318 h 6857999"/>
              <a:gd name="connsiteX2486" fmla="*/ 1656398 w 6696075"/>
              <a:gd name="connsiteY2486" fmla="*/ 1140460 h 6857999"/>
              <a:gd name="connsiteX2487" fmla="*/ 1658303 w 6696075"/>
              <a:gd name="connsiteY2487" fmla="*/ 1136650 h 6857999"/>
              <a:gd name="connsiteX2488" fmla="*/ 1659256 w 6696075"/>
              <a:gd name="connsiteY2488" fmla="*/ 1133158 h 6857999"/>
              <a:gd name="connsiteX2489" fmla="*/ 1659890 w 6696075"/>
              <a:gd name="connsiteY2489" fmla="*/ 1129030 h 6857999"/>
              <a:gd name="connsiteX2490" fmla="*/ 1659890 w 6696075"/>
              <a:gd name="connsiteY2490" fmla="*/ 1125220 h 6857999"/>
              <a:gd name="connsiteX2491" fmla="*/ 1659573 w 6696075"/>
              <a:gd name="connsiteY2491" fmla="*/ 1120775 h 6857999"/>
              <a:gd name="connsiteX2492" fmla="*/ 1659256 w 6696075"/>
              <a:gd name="connsiteY2492" fmla="*/ 1116330 h 6857999"/>
              <a:gd name="connsiteX2493" fmla="*/ 1657350 w 6696075"/>
              <a:gd name="connsiteY2493" fmla="*/ 1106805 h 6857999"/>
              <a:gd name="connsiteX2494" fmla="*/ 1655763 w 6696075"/>
              <a:gd name="connsiteY2494" fmla="*/ 1096645 h 6857999"/>
              <a:gd name="connsiteX2495" fmla="*/ 1652905 w 6696075"/>
              <a:gd name="connsiteY2495" fmla="*/ 1079500 h 6857999"/>
              <a:gd name="connsiteX2496" fmla="*/ 1649413 w 6696075"/>
              <a:gd name="connsiteY2496" fmla="*/ 1061720 h 6857999"/>
              <a:gd name="connsiteX2497" fmla="*/ 1647825 w 6696075"/>
              <a:gd name="connsiteY2497" fmla="*/ 1053148 h 6857999"/>
              <a:gd name="connsiteX2498" fmla="*/ 1646555 w 6696075"/>
              <a:gd name="connsiteY2498" fmla="*/ 1044575 h 6857999"/>
              <a:gd name="connsiteX2499" fmla="*/ 1645603 w 6696075"/>
              <a:gd name="connsiteY2499" fmla="*/ 1035685 h 6857999"/>
              <a:gd name="connsiteX2500" fmla="*/ 1645285 w 6696075"/>
              <a:gd name="connsiteY2500" fmla="*/ 1027113 h 6857999"/>
              <a:gd name="connsiteX2501" fmla="*/ 1644968 w 6696075"/>
              <a:gd name="connsiteY2501" fmla="*/ 1018223 h 6857999"/>
              <a:gd name="connsiteX2502" fmla="*/ 1645603 w 6696075"/>
              <a:gd name="connsiteY2502" fmla="*/ 1009333 h 6857999"/>
              <a:gd name="connsiteX2503" fmla="*/ 1646555 w 6696075"/>
              <a:gd name="connsiteY2503" fmla="*/ 1000760 h 6857999"/>
              <a:gd name="connsiteX2504" fmla="*/ 1647508 w 6696075"/>
              <a:gd name="connsiteY2504" fmla="*/ 996315 h 6857999"/>
              <a:gd name="connsiteX2505" fmla="*/ 1648460 w 6696075"/>
              <a:gd name="connsiteY2505" fmla="*/ 992505 h 6857999"/>
              <a:gd name="connsiteX2506" fmla="*/ 1649730 w 6696075"/>
              <a:gd name="connsiteY2506" fmla="*/ 988060 h 6857999"/>
              <a:gd name="connsiteX2507" fmla="*/ 1651318 w 6696075"/>
              <a:gd name="connsiteY2507" fmla="*/ 983933 h 6857999"/>
              <a:gd name="connsiteX2508" fmla="*/ 1652905 w 6696075"/>
              <a:gd name="connsiteY2508" fmla="*/ 979488 h 6857999"/>
              <a:gd name="connsiteX2509" fmla="*/ 1654810 w 6696075"/>
              <a:gd name="connsiteY2509" fmla="*/ 975360 h 6857999"/>
              <a:gd name="connsiteX2510" fmla="*/ 1657033 w 6696075"/>
              <a:gd name="connsiteY2510" fmla="*/ 971233 h 6857999"/>
              <a:gd name="connsiteX2511" fmla="*/ 1659890 w 6696075"/>
              <a:gd name="connsiteY2511" fmla="*/ 966788 h 6857999"/>
              <a:gd name="connsiteX2512" fmla="*/ 1662430 w 6696075"/>
              <a:gd name="connsiteY2512" fmla="*/ 962978 h 6857999"/>
              <a:gd name="connsiteX2513" fmla="*/ 1665605 w 6696075"/>
              <a:gd name="connsiteY2513" fmla="*/ 958533 h 6857999"/>
              <a:gd name="connsiteX2514" fmla="*/ 1671003 w 6696075"/>
              <a:gd name="connsiteY2514" fmla="*/ 953770 h 6857999"/>
              <a:gd name="connsiteX2515" fmla="*/ 1676400 w 6696075"/>
              <a:gd name="connsiteY2515" fmla="*/ 948690 h 6857999"/>
              <a:gd name="connsiteX2516" fmla="*/ 1682115 w 6696075"/>
              <a:gd name="connsiteY2516" fmla="*/ 943928 h 6857999"/>
              <a:gd name="connsiteX2517" fmla="*/ 1687830 w 6696075"/>
              <a:gd name="connsiteY2517" fmla="*/ 940118 h 6857999"/>
              <a:gd name="connsiteX2518" fmla="*/ 1693545 w 6696075"/>
              <a:gd name="connsiteY2518" fmla="*/ 935990 h 6857999"/>
              <a:gd name="connsiteX2519" fmla="*/ 1699260 w 6696075"/>
              <a:gd name="connsiteY2519" fmla="*/ 932498 h 6857999"/>
              <a:gd name="connsiteX2520" fmla="*/ 1705293 w 6696075"/>
              <a:gd name="connsiteY2520" fmla="*/ 929005 h 6857999"/>
              <a:gd name="connsiteX2521" fmla="*/ 1711325 w 6696075"/>
              <a:gd name="connsiteY2521" fmla="*/ 926148 h 6857999"/>
              <a:gd name="connsiteX2522" fmla="*/ 1717675 w 6696075"/>
              <a:gd name="connsiteY2522" fmla="*/ 923290 h 6857999"/>
              <a:gd name="connsiteX2523" fmla="*/ 1723708 w 6696075"/>
              <a:gd name="connsiteY2523" fmla="*/ 921068 h 6857999"/>
              <a:gd name="connsiteX2524" fmla="*/ 1729740 w 6696075"/>
              <a:gd name="connsiteY2524" fmla="*/ 918845 h 6857999"/>
              <a:gd name="connsiteX2525" fmla="*/ 1736090 w 6696075"/>
              <a:gd name="connsiteY2525" fmla="*/ 916940 h 6857999"/>
              <a:gd name="connsiteX2526" fmla="*/ 1742440 w 6696075"/>
              <a:gd name="connsiteY2526" fmla="*/ 915035 h 6857999"/>
              <a:gd name="connsiteX2527" fmla="*/ 1748790 w 6696075"/>
              <a:gd name="connsiteY2527" fmla="*/ 913448 h 6857999"/>
              <a:gd name="connsiteX2528" fmla="*/ 1755458 w 6696075"/>
              <a:gd name="connsiteY2528" fmla="*/ 912178 h 6857999"/>
              <a:gd name="connsiteX2529" fmla="*/ 1761808 w 6696075"/>
              <a:gd name="connsiteY2529" fmla="*/ 911225 h 6857999"/>
              <a:gd name="connsiteX2530" fmla="*/ 1775143 w 6696075"/>
              <a:gd name="connsiteY2530" fmla="*/ 909638 h 6857999"/>
              <a:gd name="connsiteX2531" fmla="*/ 1788160 w 6696075"/>
              <a:gd name="connsiteY2531" fmla="*/ 908368 h 6857999"/>
              <a:gd name="connsiteX2532" fmla="*/ 1801495 w 6696075"/>
              <a:gd name="connsiteY2532" fmla="*/ 907733 h 6857999"/>
              <a:gd name="connsiteX2533" fmla="*/ 1815148 w 6696075"/>
              <a:gd name="connsiteY2533" fmla="*/ 908050 h 6857999"/>
              <a:gd name="connsiteX2534" fmla="*/ 1828800 w 6696075"/>
              <a:gd name="connsiteY2534" fmla="*/ 908368 h 6857999"/>
              <a:gd name="connsiteX2535" fmla="*/ 1842770 w 6696075"/>
              <a:gd name="connsiteY2535" fmla="*/ 909320 h 6857999"/>
              <a:gd name="connsiteX2536" fmla="*/ 1870393 w 6696075"/>
              <a:gd name="connsiteY2536" fmla="*/ 911543 h 6857999"/>
              <a:gd name="connsiteX2537" fmla="*/ 1941830 w 6696075"/>
              <a:gd name="connsiteY2537" fmla="*/ 910273 h 6857999"/>
              <a:gd name="connsiteX2538" fmla="*/ 1955800 w 6696075"/>
              <a:gd name="connsiteY2538" fmla="*/ 909955 h 6857999"/>
              <a:gd name="connsiteX2539" fmla="*/ 1969771 w 6696075"/>
              <a:gd name="connsiteY2539" fmla="*/ 909638 h 6857999"/>
              <a:gd name="connsiteX2540" fmla="*/ 1997710 w 6696075"/>
              <a:gd name="connsiteY2540" fmla="*/ 908050 h 6857999"/>
              <a:gd name="connsiteX2541" fmla="*/ 2025333 w 6696075"/>
              <a:gd name="connsiteY2541" fmla="*/ 906780 h 6857999"/>
              <a:gd name="connsiteX2542" fmla="*/ 2039303 w 6696075"/>
              <a:gd name="connsiteY2542" fmla="*/ 906463 h 6857999"/>
              <a:gd name="connsiteX2543" fmla="*/ 2053273 w 6696075"/>
              <a:gd name="connsiteY2543" fmla="*/ 906145 h 6857999"/>
              <a:gd name="connsiteX2544" fmla="*/ 2066925 w 6696075"/>
              <a:gd name="connsiteY2544" fmla="*/ 906463 h 6857999"/>
              <a:gd name="connsiteX2545" fmla="*/ 2080895 w 6696075"/>
              <a:gd name="connsiteY2545" fmla="*/ 907098 h 6857999"/>
              <a:gd name="connsiteX2546" fmla="*/ 2094548 w 6696075"/>
              <a:gd name="connsiteY2546" fmla="*/ 908368 h 6857999"/>
              <a:gd name="connsiteX2547" fmla="*/ 2108200 w 6696075"/>
              <a:gd name="connsiteY2547" fmla="*/ 910273 h 6857999"/>
              <a:gd name="connsiteX2548" fmla="*/ 2122170 w 6696075"/>
              <a:gd name="connsiteY2548" fmla="*/ 912813 h 6857999"/>
              <a:gd name="connsiteX2549" fmla="*/ 2128838 w 6696075"/>
              <a:gd name="connsiteY2549" fmla="*/ 914083 h 6857999"/>
              <a:gd name="connsiteX2550" fmla="*/ 2135823 w 6696075"/>
              <a:gd name="connsiteY2550" fmla="*/ 915670 h 6857999"/>
              <a:gd name="connsiteX2551" fmla="*/ 2142491 w 6696075"/>
              <a:gd name="connsiteY2551" fmla="*/ 917893 h 6857999"/>
              <a:gd name="connsiteX2552" fmla="*/ 2149158 w 6696075"/>
              <a:gd name="connsiteY2552" fmla="*/ 920115 h 6857999"/>
              <a:gd name="connsiteX2553" fmla="*/ 2156143 w 6696075"/>
              <a:gd name="connsiteY2553" fmla="*/ 922338 h 6857999"/>
              <a:gd name="connsiteX2554" fmla="*/ 2162811 w 6696075"/>
              <a:gd name="connsiteY2554" fmla="*/ 925195 h 6857999"/>
              <a:gd name="connsiteX2555" fmla="*/ 2174240 w 6696075"/>
              <a:gd name="connsiteY2555" fmla="*/ 926465 h 6857999"/>
              <a:gd name="connsiteX2556" fmla="*/ 2184718 w 6696075"/>
              <a:gd name="connsiteY2556" fmla="*/ 927418 h 6857999"/>
              <a:gd name="connsiteX2557" fmla="*/ 2193925 w 6696075"/>
              <a:gd name="connsiteY2557" fmla="*/ 927418 h 6857999"/>
              <a:gd name="connsiteX2558" fmla="*/ 2202180 w 6696075"/>
              <a:gd name="connsiteY2558" fmla="*/ 927100 h 6857999"/>
              <a:gd name="connsiteX2559" fmla="*/ 2209483 w 6696075"/>
              <a:gd name="connsiteY2559" fmla="*/ 926148 h 6857999"/>
              <a:gd name="connsiteX2560" fmla="*/ 2215833 w 6696075"/>
              <a:gd name="connsiteY2560" fmla="*/ 924878 h 6857999"/>
              <a:gd name="connsiteX2561" fmla="*/ 2221230 w 6696075"/>
              <a:gd name="connsiteY2561" fmla="*/ 922655 h 6857999"/>
              <a:gd name="connsiteX2562" fmla="*/ 2225675 w 6696075"/>
              <a:gd name="connsiteY2562" fmla="*/ 920115 h 6857999"/>
              <a:gd name="connsiteX2563" fmla="*/ 2229485 w 6696075"/>
              <a:gd name="connsiteY2563" fmla="*/ 917575 h 6857999"/>
              <a:gd name="connsiteX2564" fmla="*/ 2232661 w 6696075"/>
              <a:gd name="connsiteY2564" fmla="*/ 914083 h 6857999"/>
              <a:gd name="connsiteX2565" fmla="*/ 2235201 w 6696075"/>
              <a:gd name="connsiteY2565" fmla="*/ 910590 h 6857999"/>
              <a:gd name="connsiteX2566" fmla="*/ 2237105 w 6696075"/>
              <a:gd name="connsiteY2566" fmla="*/ 906463 h 6857999"/>
              <a:gd name="connsiteX2567" fmla="*/ 2238375 w 6696075"/>
              <a:gd name="connsiteY2567" fmla="*/ 902335 h 6857999"/>
              <a:gd name="connsiteX2568" fmla="*/ 2239328 w 6696075"/>
              <a:gd name="connsiteY2568" fmla="*/ 897890 h 6857999"/>
              <a:gd name="connsiteX2569" fmla="*/ 2239963 w 6696075"/>
              <a:gd name="connsiteY2569" fmla="*/ 892810 h 6857999"/>
              <a:gd name="connsiteX2570" fmla="*/ 2239963 w 6696075"/>
              <a:gd name="connsiteY2570" fmla="*/ 888048 h 6857999"/>
              <a:gd name="connsiteX2571" fmla="*/ 2239645 w 6696075"/>
              <a:gd name="connsiteY2571" fmla="*/ 882968 h 6857999"/>
              <a:gd name="connsiteX2572" fmla="*/ 2239328 w 6696075"/>
              <a:gd name="connsiteY2572" fmla="*/ 877570 h 6857999"/>
              <a:gd name="connsiteX2573" fmla="*/ 2238058 w 6696075"/>
              <a:gd name="connsiteY2573" fmla="*/ 866775 h 6857999"/>
              <a:gd name="connsiteX2574" fmla="*/ 2236153 w 6696075"/>
              <a:gd name="connsiteY2574" fmla="*/ 855345 h 6857999"/>
              <a:gd name="connsiteX2575" fmla="*/ 2234248 w 6696075"/>
              <a:gd name="connsiteY2575" fmla="*/ 844550 h 6857999"/>
              <a:gd name="connsiteX2576" fmla="*/ 2233613 w 6696075"/>
              <a:gd name="connsiteY2576" fmla="*/ 839153 h 6857999"/>
              <a:gd name="connsiteX2577" fmla="*/ 2233295 w 6696075"/>
              <a:gd name="connsiteY2577" fmla="*/ 833755 h 6857999"/>
              <a:gd name="connsiteX2578" fmla="*/ 2232978 w 6696075"/>
              <a:gd name="connsiteY2578" fmla="*/ 828675 h 6857999"/>
              <a:gd name="connsiteX2579" fmla="*/ 2232978 w 6696075"/>
              <a:gd name="connsiteY2579" fmla="*/ 823595 h 6857999"/>
              <a:gd name="connsiteX2580" fmla="*/ 2233613 w 6696075"/>
              <a:gd name="connsiteY2580" fmla="*/ 818833 h 6857999"/>
              <a:gd name="connsiteX2581" fmla="*/ 2234248 w 6696075"/>
              <a:gd name="connsiteY2581" fmla="*/ 814388 h 6857999"/>
              <a:gd name="connsiteX2582" fmla="*/ 2235518 w 6696075"/>
              <a:gd name="connsiteY2582" fmla="*/ 809943 h 6857999"/>
              <a:gd name="connsiteX2583" fmla="*/ 2237741 w 6696075"/>
              <a:gd name="connsiteY2583" fmla="*/ 806133 h 6857999"/>
              <a:gd name="connsiteX2584" fmla="*/ 2241868 w 6696075"/>
              <a:gd name="connsiteY2584" fmla="*/ 802323 h 6857999"/>
              <a:gd name="connsiteX2585" fmla="*/ 2245995 w 6696075"/>
              <a:gd name="connsiteY2585" fmla="*/ 798830 h 6857999"/>
              <a:gd name="connsiteX2586" fmla="*/ 2243773 w 6696075"/>
              <a:gd name="connsiteY2586" fmla="*/ 800100 h 6857999"/>
              <a:gd name="connsiteX2587" fmla="*/ 2241233 w 6696075"/>
              <a:gd name="connsiteY2587" fmla="*/ 802005 h 6857999"/>
              <a:gd name="connsiteX2588" fmla="*/ 2239328 w 6696075"/>
              <a:gd name="connsiteY2588" fmla="*/ 803910 h 6857999"/>
              <a:gd name="connsiteX2589" fmla="*/ 2237741 w 6696075"/>
              <a:gd name="connsiteY2589" fmla="*/ 806133 h 6857999"/>
              <a:gd name="connsiteX2590" fmla="*/ 2234565 w 6696075"/>
              <a:gd name="connsiteY2590" fmla="*/ 753110 h 6857999"/>
              <a:gd name="connsiteX2591" fmla="*/ 2236788 w 6696075"/>
              <a:gd name="connsiteY2591" fmla="*/ 755650 h 6857999"/>
              <a:gd name="connsiteX2592" fmla="*/ 2238693 w 6696075"/>
              <a:gd name="connsiteY2592" fmla="*/ 757555 h 6857999"/>
              <a:gd name="connsiteX2593" fmla="*/ 2240598 w 6696075"/>
              <a:gd name="connsiteY2593" fmla="*/ 759143 h 6857999"/>
              <a:gd name="connsiteX2594" fmla="*/ 2242503 w 6696075"/>
              <a:gd name="connsiteY2594" fmla="*/ 760413 h 6857999"/>
              <a:gd name="connsiteX2595" fmla="*/ 2244725 w 6696075"/>
              <a:gd name="connsiteY2595" fmla="*/ 761365 h 6857999"/>
              <a:gd name="connsiteX2596" fmla="*/ 2246630 w 6696075"/>
              <a:gd name="connsiteY2596" fmla="*/ 762318 h 6857999"/>
              <a:gd name="connsiteX2597" fmla="*/ 2251075 w 6696075"/>
              <a:gd name="connsiteY2597" fmla="*/ 763270 h 6857999"/>
              <a:gd name="connsiteX2598" fmla="*/ 2247901 w 6696075"/>
              <a:gd name="connsiteY2598" fmla="*/ 760730 h 6857999"/>
              <a:gd name="connsiteX2599" fmla="*/ 2244408 w 6696075"/>
              <a:gd name="connsiteY2599" fmla="*/ 758190 h 6857999"/>
              <a:gd name="connsiteX2600" fmla="*/ 2239963 w 6696075"/>
              <a:gd name="connsiteY2600" fmla="*/ 755968 h 6857999"/>
              <a:gd name="connsiteX2601" fmla="*/ 2234565 w 6696075"/>
              <a:gd name="connsiteY2601" fmla="*/ 753110 h 6857999"/>
              <a:gd name="connsiteX2602" fmla="*/ 2236153 w 6696075"/>
              <a:gd name="connsiteY2602" fmla="*/ 666115 h 6857999"/>
              <a:gd name="connsiteX2603" fmla="*/ 2233613 w 6696075"/>
              <a:gd name="connsiteY2603" fmla="*/ 642620 h 6857999"/>
              <a:gd name="connsiteX2604" fmla="*/ 2231073 w 6696075"/>
              <a:gd name="connsiteY2604" fmla="*/ 619760 h 6857999"/>
              <a:gd name="connsiteX2605" fmla="*/ 2225358 w 6696075"/>
              <a:gd name="connsiteY2605" fmla="*/ 573723 h 6857999"/>
              <a:gd name="connsiteX2606" fmla="*/ 2223135 w 6696075"/>
              <a:gd name="connsiteY2606" fmla="*/ 550545 h 6857999"/>
              <a:gd name="connsiteX2607" fmla="*/ 2221230 w 6696075"/>
              <a:gd name="connsiteY2607" fmla="*/ 527685 h 6857999"/>
              <a:gd name="connsiteX2608" fmla="*/ 2219325 w 6696075"/>
              <a:gd name="connsiteY2608" fmla="*/ 504508 h 6857999"/>
              <a:gd name="connsiteX2609" fmla="*/ 2218690 w 6696075"/>
              <a:gd name="connsiteY2609" fmla="*/ 481013 h 6857999"/>
              <a:gd name="connsiteX2610" fmla="*/ 2218373 w 6696075"/>
              <a:gd name="connsiteY2610" fmla="*/ 472758 h 6857999"/>
              <a:gd name="connsiteX2611" fmla="*/ 2218373 w 6696075"/>
              <a:gd name="connsiteY2611" fmla="*/ 464503 h 6857999"/>
              <a:gd name="connsiteX2612" fmla="*/ 2218690 w 6696075"/>
              <a:gd name="connsiteY2612" fmla="*/ 455930 h 6857999"/>
              <a:gd name="connsiteX2613" fmla="*/ 2219325 w 6696075"/>
              <a:gd name="connsiteY2613" fmla="*/ 447675 h 6857999"/>
              <a:gd name="connsiteX2614" fmla="*/ 2220595 w 6696075"/>
              <a:gd name="connsiteY2614" fmla="*/ 439738 h 6857999"/>
              <a:gd name="connsiteX2615" fmla="*/ 2222500 w 6696075"/>
              <a:gd name="connsiteY2615" fmla="*/ 432118 h 6857999"/>
              <a:gd name="connsiteX2616" fmla="*/ 2223770 w 6696075"/>
              <a:gd name="connsiteY2616" fmla="*/ 427990 h 6857999"/>
              <a:gd name="connsiteX2617" fmla="*/ 2224723 w 6696075"/>
              <a:gd name="connsiteY2617" fmla="*/ 424498 h 6857999"/>
              <a:gd name="connsiteX2618" fmla="*/ 2226310 w 6696075"/>
              <a:gd name="connsiteY2618" fmla="*/ 421005 h 6857999"/>
              <a:gd name="connsiteX2619" fmla="*/ 2227898 w 6696075"/>
              <a:gd name="connsiteY2619" fmla="*/ 417830 h 6857999"/>
              <a:gd name="connsiteX2620" fmla="*/ 2229803 w 6696075"/>
              <a:gd name="connsiteY2620" fmla="*/ 414338 h 6857999"/>
              <a:gd name="connsiteX2621" fmla="*/ 2232025 w 6696075"/>
              <a:gd name="connsiteY2621" fmla="*/ 411163 h 6857999"/>
              <a:gd name="connsiteX2622" fmla="*/ 2234248 w 6696075"/>
              <a:gd name="connsiteY2622" fmla="*/ 407988 h 6857999"/>
              <a:gd name="connsiteX2623" fmla="*/ 2236788 w 6696075"/>
              <a:gd name="connsiteY2623" fmla="*/ 405448 h 6857999"/>
              <a:gd name="connsiteX2624" fmla="*/ 2239645 w 6696075"/>
              <a:gd name="connsiteY2624" fmla="*/ 402908 h 6857999"/>
              <a:gd name="connsiteX2625" fmla="*/ 2242503 w 6696075"/>
              <a:gd name="connsiteY2625" fmla="*/ 400368 h 6857999"/>
              <a:gd name="connsiteX2626" fmla="*/ 2245995 w 6696075"/>
              <a:gd name="connsiteY2626" fmla="*/ 398145 h 6857999"/>
              <a:gd name="connsiteX2627" fmla="*/ 2249488 w 6696075"/>
              <a:gd name="connsiteY2627" fmla="*/ 396240 h 6857999"/>
              <a:gd name="connsiteX2628" fmla="*/ 2253615 w 6696075"/>
              <a:gd name="connsiteY2628" fmla="*/ 394653 h 6857999"/>
              <a:gd name="connsiteX2629" fmla="*/ 2258060 w 6696075"/>
              <a:gd name="connsiteY2629" fmla="*/ 392748 h 6857999"/>
              <a:gd name="connsiteX2630" fmla="*/ 2262505 w 6696075"/>
              <a:gd name="connsiteY2630" fmla="*/ 391478 h 6857999"/>
              <a:gd name="connsiteX2631" fmla="*/ 2267585 w 6696075"/>
              <a:gd name="connsiteY2631" fmla="*/ 390208 h 6857999"/>
              <a:gd name="connsiteX2632" fmla="*/ 2272983 w 6696075"/>
              <a:gd name="connsiteY2632" fmla="*/ 389573 h 6857999"/>
              <a:gd name="connsiteX2633" fmla="*/ 2278380 w 6696075"/>
              <a:gd name="connsiteY2633" fmla="*/ 388938 h 6857999"/>
              <a:gd name="connsiteX2634" fmla="*/ 2284413 w 6696075"/>
              <a:gd name="connsiteY2634" fmla="*/ 388620 h 6857999"/>
              <a:gd name="connsiteX2635" fmla="*/ 2290763 w 6696075"/>
              <a:gd name="connsiteY2635" fmla="*/ 388938 h 6857999"/>
              <a:gd name="connsiteX2636" fmla="*/ 2360930 w 6696075"/>
              <a:gd name="connsiteY2636" fmla="*/ 384175 h 6857999"/>
              <a:gd name="connsiteX2637" fmla="*/ 2377123 w 6696075"/>
              <a:gd name="connsiteY2637" fmla="*/ 382270 h 6857999"/>
              <a:gd name="connsiteX2638" fmla="*/ 2392998 w 6696075"/>
              <a:gd name="connsiteY2638" fmla="*/ 380683 h 6857999"/>
              <a:gd name="connsiteX2639" fmla="*/ 2408873 w 6696075"/>
              <a:gd name="connsiteY2639" fmla="*/ 378778 h 6857999"/>
              <a:gd name="connsiteX2640" fmla="*/ 2424748 w 6696075"/>
              <a:gd name="connsiteY2640" fmla="*/ 377508 h 6857999"/>
              <a:gd name="connsiteX2641" fmla="*/ 2440940 w 6696075"/>
              <a:gd name="connsiteY2641" fmla="*/ 376555 h 6857999"/>
              <a:gd name="connsiteX2642" fmla="*/ 2456498 w 6696075"/>
              <a:gd name="connsiteY2642" fmla="*/ 375920 h 6857999"/>
              <a:gd name="connsiteX2643" fmla="*/ 2472373 w 6696075"/>
              <a:gd name="connsiteY2643" fmla="*/ 375285 h 6857999"/>
              <a:gd name="connsiteX2644" fmla="*/ 2487930 w 6696075"/>
              <a:gd name="connsiteY2644" fmla="*/ 375285 h 6857999"/>
              <a:gd name="connsiteX2645" fmla="*/ 2503488 w 6696075"/>
              <a:gd name="connsiteY2645" fmla="*/ 375285 h 6857999"/>
              <a:gd name="connsiteX2646" fmla="*/ 2519045 w 6696075"/>
              <a:gd name="connsiteY2646" fmla="*/ 375603 h 6857999"/>
              <a:gd name="connsiteX2647" fmla="*/ 2534603 w 6696075"/>
              <a:gd name="connsiteY2647" fmla="*/ 376238 h 6857999"/>
              <a:gd name="connsiteX2648" fmla="*/ 2549843 w 6696075"/>
              <a:gd name="connsiteY2648" fmla="*/ 376873 h 6857999"/>
              <a:gd name="connsiteX2649" fmla="*/ 2565718 w 6696075"/>
              <a:gd name="connsiteY2649" fmla="*/ 378143 h 6857999"/>
              <a:gd name="connsiteX2650" fmla="*/ 2580958 w 6696075"/>
              <a:gd name="connsiteY2650" fmla="*/ 380048 h 6857999"/>
              <a:gd name="connsiteX2651" fmla="*/ 2596198 w 6696075"/>
              <a:gd name="connsiteY2651" fmla="*/ 381953 h 6857999"/>
              <a:gd name="connsiteX2652" fmla="*/ 2611438 w 6696075"/>
              <a:gd name="connsiteY2652" fmla="*/ 383858 h 6857999"/>
              <a:gd name="connsiteX2653" fmla="*/ 2626360 w 6696075"/>
              <a:gd name="connsiteY2653" fmla="*/ 386715 h 6857999"/>
              <a:gd name="connsiteX2654" fmla="*/ 2641283 w 6696075"/>
              <a:gd name="connsiteY2654" fmla="*/ 389573 h 6857999"/>
              <a:gd name="connsiteX2655" fmla="*/ 2656205 w 6696075"/>
              <a:gd name="connsiteY2655" fmla="*/ 392748 h 6857999"/>
              <a:gd name="connsiteX2656" fmla="*/ 2671128 w 6696075"/>
              <a:gd name="connsiteY2656" fmla="*/ 396875 h 6857999"/>
              <a:gd name="connsiteX2657" fmla="*/ 2686051 w 6696075"/>
              <a:gd name="connsiteY2657" fmla="*/ 400685 h 6857999"/>
              <a:gd name="connsiteX2658" fmla="*/ 2700655 w 6696075"/>
              <a:gd name="connsiteY2658" fmla="*/ 405448 h 6857999"/>
              <a:gd name="connsiteX2659" fmla="*/ 2715260 w 6696075"/>
              <a:gd name="connsiteY2659" fmla="*/ 410528 h 6857999"/>
              <a:gd name="connsiteX2660" fmla="*/ 2729865 w 6696075"/>
              <a:gd name="connsiteY2660" fmla="*/ 415925 h 6857999"/>
              <a:gd name="connsiteX2661" fmla="*/ 2744153 w 6696075"/>
              <a:gd name="connsiteY2661" fmla="*/ 421323 h 6857999"/>
              <a:gd name="connsiteX2662" fmla="*/ 2758441 w 6696075"/>
              <a:gd name="connsiteY2662" fmla="*/ 427673 h 6857999"/>
              <a:gd name="connsiteX2663" fmla="*/ 2772728 w 6696075"/>
              <a:gd name="connsiteY2663" fmla="*/ 434340 h 6857999"/>
              <a:gd name="connsiteX2664" fmla="*/ 2787015 w 6696075"/>
              <a:gd name="connsiteY2664" fmla="*/ 441643 h 6857999"/>
              <a:gd name="connsiteX2665" fmla="*/ 2800986 w 6696075"/>
              <a:gd name="connsiteY2665" fmla="*/ 449263 h 6857999"/>
              <a:gd name="connsiteX2666" fmla="*/ 2814955 w 6696075"/>
              <a:gd name="connsiteY2666" fmla="*/ 457200 h 6857999"/>
              <a:gd name="connsiteX2667" fmla="*/ 2828925 w 6696075"/>
              <a:gd name="connsiteY2667" fmla="*/ 465773 h 6857999"/>
              <a:gd name="connsiteX2668" fmla="*/ 2842578 w 6696075"/>
              <a:gd name="connsiteY2668" fmla="*/ 474980 h 6857999"/>
              <a:gd name="connsiteX2669" fmla="*/ 2851151 w 6696075"/>
              <a:gd name="connsiteY2669" fmla="*/ 480060 h 6857999"/>
              <a:gd name="connsiteX2670" fmla="*/ 2859405 w 6696075"/>
              <a:gd name="connsiteY2670" fmla="*/ 485140 h 6857999"/>
              <a:gd name="connsiteX2671" fmla="*/ 2868295 w 6696075"/>
              <a:gd name="connsiteY2671" fmla="*/ 489903 h 6857999"/>
              <a:gd name="connsiteX2672" fmla="*/ 2877185 w 6696075"/>
              <a:gd name="connsiteY2672" fmla="*/ 494030 h 6857999"/>
              <a:gd name="connsiteX2673" fmla="*/ 2895600 w 6696075"/>
              <a:gd name="connsiteY2673" fmla="*/ 502285 h 6857999"/>
              <a:gd name="connsiteX2674" fmla="*/ 2904490 w 6696075"/>
              <a:gd name="connsiteY2674" fmla="*/ 506730 h 6857999"/>
              <a:gd name="connsiteX2675" fmla="*/ 2913380 w 6696075"/>
              <a:gd name="connsiteY2675" fmla="*/ 510858 h 6857999"/>
              <a:gd name="connsiteX2676" fmla="*/ 2930525 w 6696075"/>
              <a:gd name="connsiteY2676" fmla="*/ 494030 h 6857999"/>
              <a:gd name="connsiteX2677" fmla="*/ 2921318 w 6696075"/>
              <a:gd name="connsiteY2677" fmla="*/ 485775 h 6857999"/>
              <a:gd name="connsiteX2678" fmla="*/ 2913380 w 6696075"/>
              <a:gd name="connsiteY2678" fmla="*/ 478155 h 6857999"/>
              <a:gd name="connsiteX2679" fmla="*/ 2906713 w 6696075"/>
              <a:gd name="connsiteY2679" fmla="*/ 470853 h 6857999"/>
              <a:gd name="connsiteX2680" fmla="*/ 2901950 w 6696075"/>
              <a:gd name="connsiteY2680" fmla="*/ 463868 h 6857999"/>
              <a:gd name="connsiteX2681" fmla="*/ 2899410 w 6696075"/>
              <a:gd name="connsiteY2681" fmla="*/ 460693 h 6857999"/>
              <a:gd name="connsiteX2682" fmla="*/ 2897823 w 6696075"/>
              <a:gd name="connsiteY2682" fmla="*/ 457518 h 6857999"/>
              <a:gd name="connsiteX2683" fmla="*/ 2896553 w 6696075"/>
              <a:gd name="connsiteY2683" fmla="*/ 454660 h 6857999"/>
              <a:gd name="connsiteX2684" fmla="*/ 2895600 w 6696075"/>
              <a:gd name="connsiteY2684" fmla="*/ 451803 h 6857999"/>
              <a:gd name="connsiteX2685" fmla="*/ 2894965 w 6696075"/>
              <a:gd name="connsiteY2685" fmla="*/ 449263 h 6857999"/>
              <a:gd name="connsiteX2686" fmla="*/ 2894648 w 6696075"/>
              <a:gd name="connsiteY2686" fmla="*/ 446723 h 6857999"/>
              <a:gd name="connsiteX2687" fmla="*/ 2894648 w 6696075"/>
              <a:gd name="connsiteY2687" fmla="*/ 444183 h 6857999"/>
              <a:gd name="connsiteX2688" fmla="*/ 2895283 w 6696075"/>
              <a:gd name="connsiteY2688" fmla="*/ 441960 h 6857999"/>
              <a:gd name="connsiteX2689" fmla="*/ 2896236 w 6696075"/>
              <a:gd name="connsiteY2689" fmla="*/ 440055 h 6857999"/>
              <a:gd name="connsiteX2690" fmla="*/ 2897188 w 6696075"/>
              <a:gd name="connsiteY2690" fmla="*/ 438150 h 6857999"/>
              <a:gd name="connsiteX2691" fmla="*/ 2898776 w 6696075"/>
              <a:gd name="connsiteY2691" fmla="*/ 435928 h 6857999"/>
              <a:gd name="connsiteX2692" fmla="*/ 2900680 w 6696075"/>
              <a:gd name="connsiteY2692" fmla="*/ 434340 h 6857999"/>
              <a:gd name="connsiteX2693" fmla="*/ 2903538 w 6696075"/>
              <a:gd name="connsiteY2693" fmla="*/ 433070 h 6857999"/>
              <a:gd name="connsiteX2694" fmla="*/ 2906078 w 6696075"/>
              <a:gd name="connsiteY2694" fmla="*/ 431483 h 6857999"/>
              <a:gd name="connsiteX2695" fmla="*/ 2909570 w 6696075"/>
              <a:gd name="connsiteY2695" fmla="*/ 430213 h 6857999"/>
              <a:gd name="connsiteX2696" fmla="*/ 2913063 w 6696075"/>
              <a:gd name="connsiteY2696" fmla="*/ 429260 h 6857999"/>
              <a:gd name="connsiteX2697" fmla="*/ 2917508 w 6696075"/>
              <a:gd name="connsiteY2697" fmla="*/ 428308 h 6857999"/>
              <a:gd name="connsiteX2698" fmla="*/ 2921635 w 6696075"/>
              <a:gd name="connsiteY2698" fmla="*/ 427673 h 6857999"/>
              <a:gd name="connsiteX2699" fmla="*/ 2926715 w 6696075"/>
              <a:gd name="connsiteY2699" fmla="*/ 427038 h 6857999"/>
              <a:gd name="connsiteX2700" fmla="*/ 2932113 w 6696075"/>
              <a:gd name="connsiteY2700" fmla="*/ 426720 h 6857999"/>
              <a:gd name="connsiteX2701" fmla="*/ 2944178 w 6696075"/>
              <a:gd name="connsiteY2701" fmla="*/ 426403 h 6857999"/>
              <a:gd name="connsiteX2702" fmla="*/ 2958148 w 6696075"/>
              <a:gd name="connsiteY2702" fmla="*/ 426720 h 6857999"/>
              <a:gd name="connsiteX2703" fmla="*/ 2958465 w 6696075"/>
              <a:gd name="connsiteY2703" fmla="*/ 421958 h 6857999"/>
              <a:gd name="connsiteX2704" fmla="*/ 2958783 w 6696075"/>
              <a:gd name="connsiteY2704" fmla="*/ 417830 h 6857999"/>
              <a:gd name="connsiteX2705" fmla="*/ 2958465 w 6696075"/>
              <a:gd name="connsiteY2705" fmla="*/ 413385 h 6857999"/>
              <a:gd name="connsiteX2706" fmla="*/ 2957513 w 6696075"/>
              <a:gd name="connsiteY2706" fmla="*/ 409893 h 6857999"/>
              <a:gd name="connsiteX2707" fmla="*/ 2956560 w 6696075"/>
              <a:gd name="connsiteY2707" fmla="*/ 406083 h 6857999"/>
              <a:gd name="connsiteX2708" fmla="*/ 2954973 w 6696075"/>
              <a:gd name="connsiteY2708" fmla="*/ 402590 h 6857999"/>
              <a:gd name="connsiteX2709" fmla="*/ 2953068 w 6696075"/>
              <a:gd name="connsiteY2709" fmla="*/ 399098 h 6857999"/>
              <a:gd name="connsiteX2710" fmla="*/ 2950845 w 6696075"/>
              <a:gd name="connsiteY2710" fmla="*/ 396240 h 6857999"/>
              <a:gd name="connsiteX2711" fmla="*/ 2948623 w 6696075"/>
              <a:gd name="connsiteY2711" fmla="*/ 392748 h 6857999"/>
              <a:gd name="connsiteX2712" fmla="*/ 2946083 w 6696075"/>
              <a:gd name="connsiteY2712" fmla="*/ 390208 h 6857999"/>
              <a:gd name="connsiteX2713" fmla="*/ 2940050 w 6696075"/>
              <a:gd name="connsiteY2713" fmla="*/ 384493 h 6857999"/>
              <a:gd name="connsiteX2714" fmla="*/ 2933701 w 6696075"/>
              <a:gd name="connsiteY2714" fmla="*/ 379730 h 6857999"/>
              <a:gd name="connsiteX2715" fmla="*/ 2927033 w 6696075"/>
              <a:gd name="connsiteY2715" fmla="*/ 374650 h 6857999"/>
              <a:gd name="connsiteX2716" fmla="*/ 2920683 w 6696075"/>
              <a:gd name="connsiteY2716" fmla="*/ 369570 h 6857999"/>
              <a:gd name="connsiteX2717" fmla="*/ 2914333 w 6696075"/>
              <a:gd name="connsiteY2717" fmla="*/ 364808 h 6857999"/>
              <a:gd name="connsiteX2718" fmla="*/ 2908618 w 6696075"/>
              <a:gd name="connsiteY2718" fmla="*/ 359093 h 6857999"/>
              <a:gd name="connsiteX2719" fmla="*/ 2906078 w 6696075"/>
              <a:gd name="connsiteY2719" fmla="*/ 356235 h 6857999"/>
              <a:gd name="connsiteX2720" fmla="*/ 2903856 w 6696075"/>
              <a:gd name="connsiteY2720" fmla="*/ 353378 h 6857999"/>
              <a:gd name="connsiteX2721" fmla="*/ 2901950 w 6696075"/>
              <a:gd name="connsiteY2721" fmla="*/ 350203 h 6857999"/>
              <a:gd name="connsiteX2722" fmla="*/ 2900045 w 6696075"/>
              <a:gd name="connsiteY2722" fmla="*/ 347028 h 6857999"/>
              <a:gd name="connsiteX2723" fmla="*/ 2898776 w 6696075"/>
              <a:gd name="connsiteY2723" fmla="*/ 343535 h 6857999"/>
              <a:gd name="connsiteX2724" fmla="*/ 2897823 w 6696075"/>
              <a:gd name="connsiteY2724" fmla="*/ 339725 h 6857999"/>
              <a:gd name="connsiteX2725" fmla="*/ 2897188 w 6696075"/>
              <a:gd name="connsiteY2725" fmla="*/ 336233 h 6857999"/>
              <a:gd name="connsiteX2726" fmla="*/ 2896870 w 6696075"/>
              <a:gd name="connsiteY2726" fmla="*/ 331788 h 6857999"/>
              <a:gd name="connsiteX2727" fmla="*/ 2897188 w 6696075"/>
              <a:gd name="connsiteY2727" fmla="*/ 327660 h 6857999"/>
              <a:gd name="connsiteX2728" fmla="*/ 2898140 w 6696075"/>
              <a:gd name="connsiteY2728" fmla="*/ 322898 h 6857999"/>
              <a:gd name="connsiteX2729" fmla="*/ 2914650 w 6696075"/>
              <a:gd name="connsiteY2729" fmla="*/ 295593 h 6857999"/>
              <a:gd name="connsiteX2730" fmla="*/ 2931795 w 6696075"/>
              <a:gd name="connsiteY2730" fmla="*/ 267970 h 6857999"/>
              <a:gd name="connsiteX2731" fmla="*/ 2923223 w 6696075"/>
              <a:gd name="connsiteY2731" fmla="*/ 262573 h 6857999"/>
              <a:gd name="connsiteX2732" fmla="*/ 2915285 w 6696075"/>
              <a:gd name="connsiteY2732" fmla="*/ 256858 h 6857999"/>
              <a:gd name="connsiteX2733" fmla="*/ 2911475 w 6696075"/>
              <a:gd name="connsiteY2733" fmla="*/ 253683 h 6857999"/>
              <a:gd name="connsiteX2734" fmla="*/ 2907665 w 6696075"/>
              <a:gd name="connsiteY2734" fmla="*/ 250508 h 6857999"/>
              <a:gd name="connsiteX2735" fmla="*/ 2904490 w 6696075"/>
              <a:gd name="connsiteY2735" fmla="*/ 247333 h 6857999"/>
              <a:gd name="connsiteX2736" fmla="*/ 2900998 w 6696075"/>
              <a:gd name="connsiteY2736" fmla="*/ 243840 h 6857999"/>
              <a:gd name="connsiteX2737" fmla="*/ 2898458 w 6696075"/>
              <a:gd name="connsiteY2737" fmla="*/ 240348 h 6857999"/>
              <a:gd name="connsiteX2738" fmla="*/ 2896236 w 6696075"/>
              <a:gd name="connsiteY2738" fmla="*/ 236538 h 6857999"/>
              <a:gd name="connsiteX2739" fmla="*/ 2894013 w 6696075"/>
              <a:gd name="connsiteY2739" fmla="*/ 232728 h 6857999"/>
              <a:gd name="connsiteX2740" fmla="*/ 2892743 w 6696075"/>
              <a:gd name="connsiteY2740" fmla="*/ 228283 h 6857999"/>
              <a:gd name="connsiteX2741" fmla="*/ 2892108 w 6696075"/>
              <a:gd name="connsiteY2741" fmla="*/ 223838 h 6857999"/>
              <a:gd name="connsiteX2742" fmla="*/ 2892108 w 6696075"/>
              <a:gd name="connsiteY2742" fmla="*/ 219393 h 6857999"/>
              <a:gd name="connsiteX2743" fmla="*/ 2892743 w 6696075"/>
              <a:gd name="connsiteY2743" fmla="*/ 213995 h 6857999"/>
              <a:gd name="connsiteX2744" fmla="*/ 2894013 w 6696075"/>
              <a:gd name="connsiteY2744" fmla="*/ 208598 h 6857999"/>
              <a:gd name="connsiteX2745" fmla="*/ 2896236 w 6696075"/>
              <a:gd name="connsiteY2745" fmla="*/ 203835 h 6857999"/>
              <a:gd name="connsiteX2746" fmla="*/ 2898776 w 6696075"/>
              <a:gd name="connsiteY2746" fmla="*/ 199390 h 6857999"/>
              <a:gd name="connsiteX2747" fmla="*/ 2901316 w 6696075"/>
              <a:gd name="connsiteY2747" fmla="*/ 196215 h 6857999"/>
              <a:gd name="connsiteX2748" fmla="*/ 2904490 w 6696075"/>
              <a:gd name="connsiteY2748" fmla="*/ 193358 h 6857999"/>
              <a:gd name="connsiteX2749" fmla="*/ 2907665 w 6696075"/>
              <a:gd name="connsiteY2749" fmla="*/ 191135 h 6857999"/>
              <a:gd name="connsiteX2750" fmla="*/ 2911475 w 6696075"/>
              <a:gd name="connsiteY2750" fmla="*/ 189865 h 6857999"/>
              <a:gd name="connsiteX2751" fmla="*/ 2914968 w 6696075"/>
              <a:gd name="connsiteY2751" fmla="*/ 188913 h 6857999"/>
              <a:gd name="connsiteX2752" fmla="*/ 2919095 w 6696075"/>
              <a:gd name="connsiteY2752" fmla="*/ 188278 h 6857999"/>
              <a:gd name="connsiteX2753" fmla="*/ 2922905 w 6696075"/>
              <a:gd name="connsiteY2753" fmla="*/ 188278 h 6857999"/>
              <a:gd name="connsiteX2754" fmla="*/ 2927350 w 6696075"/>
              <a:gd name="connsiteY2754" fmla="*/ 188595 h 6857999"/>
              <a:gd name="connsiteX2755" fmla="*/ 2931795 w 6696075"/>
              <a:gd name="connsiteY2755" fmla="*/ 188913 h 6857999"/>
              <a:gd name="connsiteX2756" fmla="*/ 2935923 w 6696075"/>
              <a:gd name="connsiteY2756" fmla="*/ 189548 h 6857999"/>
              <a:gd name="connsiteX2757" fmla="*/ 2944813 w 6696075"/>
              <a:gd name="connsiteY2757" fmla="*/ 191453 h 6857999"/>
              <a:gd name="connsiteX2758" fmla="*/ 2953703 w 6696075"/>
              <a:gd name="connsiteY2758" fmla="*/ 193358 h 6857999"/>
              <a:gd name="connsiteX2759" fmla="*/ 2958148 w 6696075"/>
              <a:gd name="connsiteY2759" fmla="*/ 193993 h 6857999"/>
              <a:gd name="connsiteX2760" fmla="*/ 2962275 w 6696075"/>
              <a:gd name="connsiteY2760" fmla="*/ 194310 h 6857999"/>
              <a:gd name="connsiteX2761" fmla="*/ 2965450 w 6696075"/>
              <a:gd name="connsiteY2761" fmla="*/ 194310 h 6857999"/>
              <a:gd name="connsiteX2762" fmla="*/ 2968943 w 6696075"/>
              <a:gd name="connsiteY2762" fmla="*/ 193993 h 6857999"/>
              <a:gd name="connsiteX2763" fmla="*/ 2971800 w 6696075"/>
              <a:gd name="connsiteY2763" fmla="*/ 193040 h 6857999"/>
              <a:gd name="connsiteX2764" fmla="*/ 2974023 w 6696075"/>
              <a:gd name="connsiteY2764" fmla="*/ 192088 h 6857999"/>
              <a:gd name="connsiteX2765" fmla="*/ 2976246 w 6696075"/>
              <a:gd name="connsiteY2765" fmla="*/ 190500 h 6857999"/>
              <a:gd name="connsiteX2766" fmla="*/ 2978150 w 6696075"/>
              <a:gd name="connsiteY2766" fmla="*/ 188595 h 6857999"/>
              <a:gd name="connsiteX2767" fmla="*/ 2979420 w 6696075"/>
              <a:gd name="connsiteY2767" fmla="*/ 186373 h 6857999"/>
              <a:gd name="connsiteX2768" fmla="*/ 2980690 w 6696075"/>
              <a:gd name="connsiteY2768" fmla="*/ 184150 h 6857999"/>
              <a:gd name="connsiteX2769" fmla="*/ 2981643 w 6696075"/>
              <a:gd name="connsiteY2769" fmla="*/ 181610 h 6857999"/>
              <a:gd name="connsiteX2770" fmla="*/ 2982595 w 6696075"/>
              <a:gd name="connsiteY2770" fmla="*/ 178435 h 6857999"/>
              <a:gd name="connsiteX2771" fmla="*/ 2983230 w 6696075"/>
              <a:gd name="connsiteY2771" fmla="*/ 175578 h 6857999"/>
              <a:gd name="connsiteX2772" fmla="*/ 2983548 w 6696075"/>
              <a:gd name="connsiteY2772" fmla="*/ 172085 h 6857999"/>
              <a:gd name="connsiteX2773" fmla="*/ 2983548 w 6696075"/>
              <a:gd name="connsiteY2773" fmla="*/ 165100 h 6857999"/>
              <a:gd name="connsiteX2774" fmla="*/ 2965133 w 6696075"/>
              <a:gd name="connsiteY2774" fmla="*/ 150178 h 6857999"/>
              <a:gd name="connsiteX2775" fmla="*/ 2962910 w 6696075"/>
              <a:gd name="connsiteY2775" fmla="*/ 146685 h 6857999"/>
              <a:gd name="connsiteX2776" fmla="*/ 2959735 w 6696075"/>
              <a:gd name="connsiteY2776" fmla="*/ 142875 h 6857999"/>
              <a:gd name="connsiteX2777" fmla="*/ 2956560 w 6696075"/>
              <a:gd name="connsiteY2777" fmla="*/ 139383 h 6857999"/>
              <a:gd name="connsiteX2778" fmla="*/ 2953385 w 6696075"/>
              <a:gd name="connsiteY2778" fmla="*/ 135890 h 6857999"/>
              <a:gd name="connsiteX2779" fmla="*/ 2946083 w 6696075"/>
              <a:gd name="connsiteY2779" fmla="*/ 129858 h 6857999"/>
              <a:gd name="connsiteX2780" fmla="*/ 2937828 w 6696075"/>
              <a:gd name="connsiteY2780" fmla="*/ 123508 h 6857999"/>
              <a:gd name="connsiteX2781" fmla="*/ 2921000 w 6696075"/>
              <a:gd name="connsiteY2781" fmla="*/ 111443 h 6857999"/>
              <a:gd name="connsiteX2782" fmla="*/ 2913063 w 6696075"/>
              <a:gd name="connsiteY2782" fmla="*/ 105410 h 6857999"/>
              <a:gd name="connsiteX2783" fmla="*/ 2905443 w 6696075"/>
              <a:gd name="connsiteY2783" fmla="*/ 99060 h 6857999"/>
              <a:gd name="connsiteX2784" fmla="*/ 2901950 w 6696075"/>
              <a:gd name="connsiteY2784" fmla="*/ 95885 h 6857999"/>
              <a:gd name="connsiteX2785" fmla="*/ 2898458 w 6696075"/>
              <a:gd name="connsiteY2785" fmla="*/ 92393 h 6857999"/>
              <a:gd name="connsiteX2786" fmla="*/ 2895600 w 6696075"/>
              <a:gd name="connsiteY2786" fmla="*/ 88900 h 6857999"/>
              <a:gd name="connsiteX2787" fmla="*/ 2892743 w 6696075"/>
              <a:gd name="connsiteY2787" fmla="*/ 85408 h 6857999"/>
              <a:gd name="connsiteX2788" fmla="*/ 2890520 w 6696075"/>
              <a:gd name="connsiteY2788" fmla="*/ 81280 h 6857999"/>
              <a:gd name="connsiteX2789" fmla="*/ 2888616 w 6696075"/>
              <a:gd name="connsiteY2789" fmla="*/ 77470 h 6857999"/>
              <a:gd name="connsiteX2790" fmla="*/ 2886710 w 6696075"/>
              <a:gd name="connsiteY2790" fmla="*/ 73025 h 6857999"/>
              <a:gd name="connsiteX2791" fmla="*/ 2885440 w 6696075"/>
              <a:gd name="connsiteY2791" fmla="*/ 68580 h 6857999"/>
              <a:gd name="connsiteX2792" fmla="*/ 2884805 w 6696075"/>
              <a:gd name="connsiteY2792" fmla="*/ 64135 h 6857999"/>
              <a:gd name="connsiteX2793" fmla="*/ 2884488 w 6696075"/>
              <a:gd name="connsiteY2793" fmla="*/ 59055 h 6857999"/>
              <a:gd name="connsiteX2794" fmla="*/ 2884805 w 6696075"/>
              <a:gd name="connsiteY2794" fmla="*/ 53658 h 6857999"/>
              <a:gd name="connsiteX2795" fmla="*/ 2885440 w 6696075"/>
              <a:gd name="connsiteY2795" fmla="*/ 48578 h 6857999"/>
              <a:gd name="connsiteX2796" fmla="*/ 2887345 w 6696075"/>
              <a:gd name="connsiteY2796" fmla="*/ 42863 h 6857999"/>
              <a:gd name="connsiteX2797" fmla="*/ 2889250 w 6696075"/>
              <a:gd name="connsiteY2797" fmla="*/ 36513 h 6857999"/>
              <a:gd name="connsiteX2798" fmla="*/ 2891790 w 6696075"/>
              <a:gd name="connsiteY2798" fmla="*/ 30163 h 6857999"/>
              <a:gd name="connsiteX2799" fmla="*/ 2895600 w 6696075"/>
              <a:gd name="connsiteY2799" fmla="*/ 23495 h 6857999"/>
              <a:gd name="connsiteX2800" fmla="*/ 2906396 w 6696075"/>
              <a:gd name="connsiteY2800" fmla="*/ 20003 h 6857999"/>
              <a:gd name="connsiteX2801" fmla="*/ 2917508 w 6696075"/>
              <a:gd name="connsiteY2801" fmla="*/ 16510 h 6857999"/>
              <a:gd name="connsiteX2802" fmla="*/ 2928620 w 6696075"/>
              <a:gd name="connsiteY2802" fmla="*/ 13653 h 6857999"/>
              <a:gd name="connsiteX2803" fmla="*/ 2939733 w 6696075"/>
              <a:gd name="connsiteY2803" fmla="*/ 10795 h 6857999"/>
              <a:gd name="connsiteX2804" fmla="*/ 2950845 w 6696075"/>
              <a:gd name="connsiteY2804" fmla="*/ 8573 h 6857999"/>
              <a:gd name="connsiteX2805" fmla="*/ 2961958 w 6696075"/>
              <a:gd name="connsiteY2805" fmla="*/ 6668 h 6857999"/>
              <a:gd name="connsiteX2806" fmla="*/ 2972753 w 6696075"/>
              <a:gd name="connsiteY2806" fmla="*/ 5080 h 6857999"/>
              <a:gd name="connsiteX2807" fmla="*/ 2983866 w 6696075"/>
              <a:gd name="connsiteY2807" fmla="*/ 3175 h 6857999"/>
              <a:gd name="connsiteX2808" fmla="*/ 2994978 w 6696075"/>
              <a:gd name="connsiteY2808" fmla="*/ 2223 h 6857999"/>
              <a:gd name="connsiteX2809" fmla="*/ 3006090 w 6696075"/>
              <a:gd name="connsiteY2809" fmla="*/ 1270 h 6857999"/>
              <a:gd name="connsiteX2810" fmla="*/ 3016885 w 6696075"/>
              <a:gd name="connsiteY2810" fmla="*/ 63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6696075" h="6857999">
                <a:moveTo>
                  <a:pt x="1265873" y="2080260"/>
                </a:moveTo>
                <a:lnTo>
                  <a:pt x="1263968" y="2084070"/>
                </a:lnTo>
                <a:lnTo>
                  <a:pt x="1262698" y="2087880"/>
                </a:lnTo>
                <a:lnTo>
                  <a:pt x="1261745" y="2091055"/>
                </a:lnTo>
                <a:lnTo>
                  <a:pt x="1262698" y="2089785"/>
                </a:lnTo>
                <a:lnTo>
                  <a:pt x="1263650" y="2088198"/>
                </a:lnTo>
                <a:lnTo>
                  <a:pt x="1264603" y="2086610"/>
                </a:lnTo>
                <a:lnTo>
                  <a:pt x="1265873" y="2085023"/>
                </a:lnTo>
                <a:lnTo>
                  <a:pt x="1267460" y="2083753"/>
                </a:lnTo>
                <a:lnTo>
                  <a:pt x="1269048" y="2082800"/>
                </a:lnTo>
                <a:lnTo>
                  <a:pt x="1265873" y="2080578"/>
                </a:lnTo>
                <a:close/>
                <a:moveTo>
                  <a:pt x="3027998" y="0"/>
                </a:moveTo>
                <a:lnTo>
                  <a:pt x="3039111" y="0"/>
                </a:lnTo>
                <a:lnTo>
                  <a:pt x="3050223" y="0"/>
                </a:lnTo>
                <a:lnTo>
                  <a:pt x="3061018" y="0"/>
                </a:lnTo>
                <a:lnTo>
                  <a:pt x="3072130" y="635"/>
                </a:lnTo>
                <a:lnTo>
                  <a:pt x="3094355" y="1905"/>
                </a:lnTo>
                <a:lnTo>
                  <a:pt x="3116263" y="4128"/>
                </a:lnTo>
                <a:lnTo>
                  <a:pt x="3138488" y="6350"/>
                </a:lnTo>
                <a:lnTo>
                  <a:pt x="3160713" y="9525"/>
                </a:lnTo>
                <a:lnTo>
                  <a:pt x="3182938" y="13018"/>
                </a:lnTo>
                <a:lnTo>
                  <a:pt x="3205163" y="16828"/>
                </a:lnTo>
                <a:lnTo>
                  <a:pt x="3249930" y="25083"/>
                </a:lnTo>
                <a:lnTo>
                  <a:pt x="3265488" y="28575"/>
                </a:lnTo>
                <a:lnTo>
                  <a:pt x="3281045" y="32068"/>
                </a:lnTo>
                <a:lnTo>
                  <a:pt x="3296285" y="36195"/>
                </a:lnTo>
                <a:lnTo>
                  <a:pt x="3311208" y="40958"/>
                </a:lnTo>
                <a:lnTo>
                  <a:pt x="3325813" y="45720"/>
                </a:lnTo>
                <a:lnTo>
                  <a:pt x="3340418" y="50800"/>
                </a:lnTo>
                <a:lnTo>
                  <a:pt x="3354705" y="56515"/>
                </a:lnTo>
                <a:lnTo>
                  <a:pt x="3368993" y="62230"/>
                </a:lnTo>
                <a:lnTo>
                  <a:pt x="3382963" y="68263"/>
                </a:lnTo>
                <a:lnTo>
                  <a:pt x="3396615" y="74613"/>
                </a:lnTo>
                <a:lnTo>
                  <a:pt x="3410268" y="81598"/>
                </a:lnTo>
                <a:lnTo>
                  <a:pt x="3423603" y="88265"/>
                </a:lnTo>
                <a:lnTo>
                  <a:pt x="3436938" y="95568"/>
                </a:lnTo>
                <a:lnTo>
                  <a:pt x="3449955" y="102870"/>
                </a:lnTo>
                <a:lnTo>
                  <a:pt x="3462973" y="110490"/>
                </a:lnTo>
                <a:lnTo>
                  <a:pt x="3475990" y="118110"/>
                </a:lnTo>
                <a:lnTo>
                  <a:pt x="3501390" y="133985"/>
                </a:lnTo>
                <a:lnTo>
                  <a:pt x="3526790" y="150178"/>
                </a:lnTo>
                <a:lnTo>
                  <a:pt x="3551873" y="167005"/>
                </a:lnTo>
                <a:lnTo>
                  <a:pt x="3576638" y="183515"/>
                </a:lnTo>
                <a:lnTo>
                  <a:pt x="3625850" y="216853"/>
                </a:lnTo>
                <a:lnTo>
                  <a:pt x="3650933" y="233680"/>
                </a:lnTo>
                <a:lnTo>
                  <a:pt x="3675698" y="249555"/>
                </a:lnTo>
                <a:lnTo>
                  <a:pt x="3714750" y="273368"/>
                </a:lnTo>
                <a:lnTo>
                  <a:pt x="3733800" y="285115"/>
                </a:lnTo>
                <a:lnTo>
                  <a:pt x="3753168" y="296228"/>
                </a:lnTo>
                <a:lnTo>
                  <a:pt x="3772853" y="307340"/>
                </a:lnTo>
                <a:lnTo>
                  <a:pt x="3791903" y="318135"/>
                </a:lnTo>
                <a:lnTo>
                  <a:pt x="3811588" y="328613"/>
                </a:lnTo>
                <a:lnTo>
                  <a:pt x="3831590" y="338455"/>
                </a:lnTo>
                <a:lnTo>
                  <a:pt x="3851275" y="347980"/>
                </a:lnTo>
                <a:lnTo>
                  <a:pt x="3871278" y="357505"/>
                </a:lnTo>
                <a:lnTo>
                  <a:pt x="3891915" y="366395"/>
                </a:lnTo>
                <a:lnTo>
                  <a:pt x="3912553" y="374650"/>
                </a:lnTo>
                <a:lnTo>
                  <a:pt x="3932873" y="382588"/>
                </a:lnTo>
                <a:lnTo>
                  <a:pt x="3954145" y="390208"/>
                </a:lnTo>
                <a:lnTo>
                  <a:pt x="3975418" y="397193"/>
                </a:lnTo>
                <a:lnTo>
                  <a:pt x="3997325" y="403860"/>
                </a:lnTo>
                <a:lnTo>
                  <a:pt x="4018915" y="410210"/>
                </a:lnTo>
                <a:lnTo>
                  <a:pt x="4039870" y="416878"/>
                </a:lnTo>
                <a:lnTo>
                  <a:pt x="4061143" y="424180"/>
                </a:lnTo>
                <a:lnTo>
                  <a:pt x="4081780" y="431800"/>
                </a:lnTo>
                <a:lnTo>
                  <a:pt x="4102418" y="439738"/>
                </a:lnTo>
                <a:lnTo>
                  <a:pt x="4122420" y="447993"/>
                </a:lnTo>
                <a:lnTo>
                  <a:pt x="4142423" y="456883"/>
                </a:lnTo>
                <a:lnTo>
                  <a:pt x="4162425" y="466408"/>
                </a:lnTo>
                <a:lnTo>
                  <a:pt x="4181475" y="476568"/>
                </a:lnTo>
                <a:lnTo>
                  <a:pt x="4200843" y="486728"/>
                </a:lnTo>
                <a:lnTo>
                  <a:pt x="4219575" y="498158"/>
                </a:lnTo>
                <a:lnTo>
                  <a:pt x="4237990" y="509588"/>
                </a:lnTo>
                <a:lnTo>
                  <a:pt x="4256088" y="521970"/>
                </a:lnTo>
                <a:lnTo>
                  <a:pt x="4273550" y="534988"/>
                </a:lnTo>
                <a:lnTo>
                  <a:pt x="4290695" y="548640"/>
                </a:lnTo>
                <a:lnTo>
                  <a:pt x="4299585" y="555943"/>
                </a:lnTo>
                <a:lnTo>
                  <a:pt x="4307840" y="563245"/>
                </a:lnTo>
                <a:lnTo>
                  <a:pt x="4312285" y="561023"/>
                </a:lnTo>
                <a:lnTo>
                  <a:pt x="4316413" y="560070"/>
                </a:lnTo>
                <a:lnTo>
                  <a:pt x="4320223" y="559753"/>
                </a:lnTo>
                <a:lnTo>
                  <a:pt x="4324033" y="560070"/>
                </a:lnTo>
                <a:lnTo>
                  <a:pt x="4327525" y="560705"/>
                </a:lnTo>
                <a:lnTo>
                  <a:pt x="4331018" y="561975"/>
                </a:lnTo>
                <a:lnTo>
                  <a:pt x="4333875" y="563563"/>
                </a:lnTo>
                <a:lnTo>
                  <a:pt x="4337368" y="565468"/>
                </a:lnTo>
                <a:lnTo>
                  <a:pt x="4342765" y="569595"/>
                </a:lnTo>
                <a:lnTo>
                  <a:pt x="4348798" y="574040"/>
                </a:lnTo>
                <a:lnTo>
                  <a:pt x="4354513" y="578485"/>
                </a:lnTo>
                <a:lnTo>
                  <a:pt x="4357688" y="580073"/>
                </a:lnTo>
                <a:lnTo>
                  <a:pt x="4360863" y="581660"/>
                </a:lnTo>
                <a:lnTo>
                  <a:pt x="4368800" y="583883"/>
                </a:lnTo>
                <a:lnTo>
                  <a:pt x="4376420" y="586423"/>
                </a:lnTo>
                <a:lnTo>
                  <a:pt x="4383723" y="588963"/>
                </a:lnTo>
                <a:lnTo>
                  <a:pt x="4391343" y="591820"/>
                </a:lnTo>
                <a:lnTo>
                  <a:pt x="4405948" y="597853"/>
                </a:lnTo>
                <a:lnTo>
                  <a:pt x="4420235" y="604520"/>
                </a:lnTo>
                <a:lnTo>
                  <a:pt x="4434205" y="611823"/>
                </a:lnTo>
                <a:lnTo>
                  <a:pt x="4447858" y="619443"/>
                </a:lnTo>
                <a:lnTo>
                  <a:pt x="4461510" y="627380"/>
                </a:lnTo>
                <a:lnTo>
                  <a:pt x="4474528" y="635635"/>
                </a:lnTo>
                <a:lnTo>
                  <a:pt x="4501198" y="652463"/>
                </a:lnTo>
                <a:lnTo>
                  <a:pt x="4528185" y="668973"/>
                </a:lnTo>
                <a:lnTo>
                  <a:pt x="4541520" y="676910"/>
                </a:lnTo>
                <a:lnTo>
                  <a:pt x="4555173" y="684848"/>
                </a:lnTo>
                <a:lnTo>
                  <a:pt x="4568825" y="692150"/>
                </a:lnTo>
                <a:lnTo>
                  <a:pt x="4583113" y="698818"/>
                </a:lnTo>
                <a:lnTo>
                  <a:pt x="4630420" y="729933"/>
                </a:lnTo>
                <a:lnTo>
                  <a:pt x="4677728" y="760730"/>
                </a:lnTo>
                <a:lnTo>
                  <a:pt x="4725035" y="792163"/>
                </a:lnTo>
                <a:lnTo>
                  <a:pt x="4771708" y="823595"/>
                </a:lnTo>
                <a:lnTo>
                  <a:pt x="4794885" y="839788"/>
                </a:lnTo>
                <a:lnTo>
                  <a:pt x="4817745" y="855980"/>
                </a:lnTo>
                <a:lnTo>
                  <a:pt x="4840605" y="872490"/>
                </a:lnTo>
                <a:lnTo>
                  <a:pt x="4863465" y="889318"/>
                </a:lnTo>
                <a:lnTo>
                  <a:pt x="4886008" y="906145"/>
                </a:lnTo>
                <a:lnTo>
                  <a:pt x="4908233" y="923290"/>
                </a:lnTo>
                <a:lnTo>
                  <a:pt x="4930140" y="941070"/>
                </a:lnTo>
                <a:lnTo>
                  <a:pt x="4951730" y="959168"/>
                </a:lnTo>
                <a:lnTo>
                  <a:pt x="4962525" y="968375"/>
                </a:lnTo>
                <a:lnTo>
                  <a:pt x="4973638" y="977583"/>
                </a:lnTo>
                <a:lnTo>
                  <a:pt x="4995228" y="995998"/>
                </a:lnTo>
                <a:lnTo>
                  <a:pt x="5016818" y="1015048"/>
                </a:lnTo>
                <a:lnTo>
                  <a:pt x="5038725" y="1033463"/>
                </a:lnTo>
                <a:lnTo>
                  <a:pt x="5049520" y="1042670"/>
                </a:lnTo>
                <a:lnTo>
                  <a:pt x="5060315" y="1051560"/>
                </a:lnTo>
                <a:lnTo>
                  <a:pt x="5071745" y="1060450"/>
                </a:lnTo>
                <a:lnTo>
                  <a:pt x="5083493" y="1068705"/>
                </a:lnTo>
                <a:lnTo>
                  <a:pt x="5095240" y="1076960"/>
                </a:lnTo>
                <a:lnTo>
                  <a:pt x="5107305" y="1084898"/>
                </a:lnTo>
                <a:lnTo>
                  <a:pt x="5120005" y="1092518"/>
                </a:lnTo>
                <a:lnTo>
                  <a:pt x="5132388" y="1099503"/>
                </a:lnTo>
                <a:lnTo>
                  <a:pt x="5138103" y="1106805"/>
                </a:lnTo>
                <a:lnTo>
                  <a:pt x="5144135" y="1114108"/>
                </a:lnTo>
                <a:lnTo>
                  <a:pt x="5150168" y="1121093"/>
                </a:lnTo>
                <a:lnTo>
                  <a:pt x="5156518" y="1128078"/>
                </a:lnTo>
                <a:lnTo>
                  <a:pt x="5162550" y="1134745"/>
                </a:lnTo>
                <a:lnTo>
                  <a:pt x="5169218" y="1141413"/>
                </a:lnTo>
                <a:lnTo>
                  <a:pt x="5182553" y="1154430"/>
                </a:lnTo>
                <a:lnTo>
                  <a:pt x="5196523" y="1166813"/>
                </a:lnTo>
                <a:lnTo>
                  <a:pt x="5210810" y="1178560"/>
                </a:lnTo>
                <a:lnTo>
                  <a:pt x="5225415" y="1190308"/>
                </a:lnTo>
                <a:lnTo>
                  <a:pt x="5240020" y="1201420"/>
                </a:lnTo>
                <a:lnTo>
                  <a:pt x="5269865" y="1223645"/>
                </a:lnTo>
                <a:lnTo>
                  <a:pt x="5300028" y="1245870"/>
                </a:lnTo>
                <a:lnTo>
                  <a:pt x="5314633" y="1257300"/>
                </a:lnTo>
                <a:lnTo>
                  <a:pt x="5329238" y="1268730"/>
                </a:lnTo>
                <a:lnTo>
                  <a:pt x="5343843" y="1280795"/>
                </a:lnTo>
                <a:lnTo>
                  <a:pt x="5357813" y="1292860"/>
                </a:lnTo>
                <a:lnTo>
                  <a:pt x="5366703" y="1300798"/>
                </a:lnTo>
                <a:lnTo>
                  <a:pt x="5376545" y="1308418"/>
                </a:lnTo>
                <a:lnTo>
                  <a:pt x="5385753" y="1316038"/>
                </a:lnTo>
                <a:lnTo>
                  <a:pt x="5394643" y="1323975"/>
                </a:lnTo>
                <a:lnTo>
                  <a:pt x="5403215" y="1331913"/>
                </a:lnTo>
                <a:lnTo>
                  <a:pt x="5407660" y="1336358"/>
                </a:lnTo>
                <a:lnTo>
                  <a:pt x="5411470" y="1340485"/>
                </a:lnTo>
                <a:lnTo>
                  <a:pt x="5415280" y="1345248"/>
                </a:lnTo>
                <a:lnTo>
                  <a:pt x="5418773" y="1349693"/>
                </a:lnTo>
                <a:lnTo>
                  <a:pt x="5422265" y="1354773"/>
                </a:lnTo>
                <a:lnTo>
                  <a:pt x="5425440" y="1360170"/>
                </a:lnTo>
                <a:lnTo>
                  <a:pt x="5539423" y="1459230"/>
                </a:lnTo>
                <a:lnTo>
                  <a:pt x="5628640" y="1539875"/>
                </a:lnTo>
                <a:lnTo>
                  <a:pt x="5717540" y="1621155"/>
                </a:lnTo>
                <a:lnTo>
                  <a:pt x="5737860" y="1654493"/>
                </a:lnTo>
                <a:lnTo>
                  <a:pt x="5747385" y="1659573"/>
                </a:lnTo>
                <a:lnTo>
                  <a:pt x="5756910" y="1664653"/>
                </a:lnTo>
                <a:lnTo>
                  <a:pt x="5766117" y="1670050"/>
                </a:lnTo>
                <a:lnTo>
                  <a:pt x="5775007" y="1675765"/>
                </a:lnTo>
                <a:lnTo>
                  <a:pt x="5783580" y="1681798"/>
                </a:lnTo>
                <a:lnTo>
                  <a:pt x="5792470" y="1687513"/>
                </a:lnTo>
                <a:lnTo>
                  <a:pt x="5800725" y="1693863"/>
                </a:lnTo>
                <a:lnTo>
                  <a:pt x="5808980" y="1700213"/>
                </a:lnTo>
                <a:lnTo>
                  <a:pt x="5817235" y="1706563"/>
                </a:lnTo>
                <a:lnTo>
                  <a:pt x="5825173" y="1713230"/>
                </a:lnTo>
                <a:lnTo>
                  <a:pt x="5840413" y="1726883"/>
                </a:lnTo>
                <a:lnTo>
                  <a:pt x="5855335" y="1741170"/>
                </a:lnTo>
                <a:lnTo>
                  <a:pt x="5869940" y="1755458"/>
                </a:lnTo>
                <a:lnTo>
                  <a:pt x="5884227" y="1770380"/>
                </a:lnTo>
                <a:lnTo>
                  <a:pt x="5897880" y="1785620"/>
                </a:lnTo>
                <a:lnTo>
                  <a:pt x="5911850" y="1800860"/>
                </a:lnTo>
                <a:lnTo>
                  <a:pt x="5925185" y="1816418"/>
                </a:lnTo>
                <a:lnTo>
                  <a:pt x="5951537" y="1847850"/>
                </a:lnTo>
                <a:lnTo>
                  <a:pt x="5978525" y="1878965"/>
                </a:lnTo>
                <a:lnTo>
                  <a:pt x="5992177" y="1887220"/>
                </a:lnTo>
                <a:lnTo>
                  <a:pt x="6005513" y="1896428"/>
                </a:lnTo>
                <a:lnTo>
                  <a:pt x="6012180" y="1900873"/>
                </a:lnTo>
                <a:lnTo>
                  <a:pt x="6017895" y="1905953"/>
                </a:lnTo>
                <a:lnTo>
                  <a:pt x="6024245" y="1911033"/>
                </a:lnTo>
                <a:lnTo>
                  <a:pt x="6029960" y="1915795"/>
                </a:lnTo>
                <a:lnTo>
                  <a:pt x="6035675" y="1921193"/>
                </a:lnTo>
                <a:lnTo>
                  <a:pt x="6041390" y="1926908"/>
                </a:lnTo>
                <a:lnTo>
                  <a:pt x="6046470" y="1932623"/>
                </a:lnTo>
                <a:lnTo>
                  <a:pt x="6051550" y="1938338"/>
                </a:lnTo>
                <a:lnTo>
                  <a:pt x="6056630" y="1944370"/>
                </a:lnTo>
                <a:lnTo>
                  <a:pt x="6061075" y="1950720"/>
                </a:lnTo>
                <a:lnTo>
                  <a:pt x="6065520" y="1957388"/>
                </a:lnTo>
                <a:lnTo>
                  <a:pt x="6069647" y="1964373"/>
                </a:lnTo>
                <a:lnTo>
                  <a:pt x="6079807" y="1971358"/>
                </a:lnTo>
                <a:lnTo>
                  <a:pt x="6089650" y="1978660"/>
                </a:lnTo>
                <a:lnTo>
                  <a:pt x="6099175" y="1985963"/>
                </a:lnTo>
                <a:lnTo>
                  <a:pt x="6109017" y="1993265"/>
                </a:lnTo>
                <a:lnTo>
                  <a:pt x="6117907" y="2000885"/>
                </a:lnTo>
                <a:lnTo>
                  <a:pt x="6127115" y="2008823"/>
                </a:lnTo>
                <a:lnTo>
                  <a:pt x="6135687" y="2016760"/>
                </a:lnTo>
                <a:lnTo>
                  <a:pt x="6144260" y="2025333"/>
                </a:lnTo>
                <a:lnTo>
                  <a:pt x="6152515" y="2033905"/>
                </a:lnTo>
                <a:lnTo>
                  <a:pt x="6160135" y="2042795"/>
                </a:lnTo>
                <a:lnTo>
                  <a:pt x="6167437" y="2052003"/>
                </a:lnTo>
                <a:lnTo>
                  <a:pt x="6174740" y="2061528"/>
                </a:lnTo>
                <a:lnTo>
                  <a:pt x="6181090" y="2071688"/>
                </a:lnTo>
                <a:lnTo>
                  <a:pt x="6187123" y="2081848"/>
                </a:lnTo>
                <a:lnTo>
                  <a:pt x="6192837" y="2092325"/>
                </a:lnTo>
                <a:lnTo>
                  <a:pt x="6198235" y="2103438"/>
                </a:lnTo>
                <a:lnTo>
                  <a:pt x="6219190" y="2122170"/>
                </a:lnTo>
                <a:lnTo>
                  <a:pt x="6229667" y="2125980"/>
                </a:lnTo>
                <a:lnTo>
                  <a:pt x="6240145" y="2130425"/>
                </a:lnTo>
                <a:lnTo>
                  <a:pt x="6249670" y="2134870"/>
                </a:lnTo>
                <a:lnTo>
                  <a:pt x="6258560" y="2140268"/>
                </a:lnTo>
                <a:lnTo>
                  <a:pt x="6267133" y="2146300"/>
                </a:lnTo>
                <a:lnTo>
                  <a:pt x="6275705" y="2152015"/>
                </a:lnTo>
                <a:lnTo>
                  <a:pt x="6283325" y="2158683"/>
                </a:lnTo>
                <a:lnTo>
                  <a:pt x="6290627" y="2165985"/>
                </a:lnTo>
                <a:lnTo>
                  <a:pt x="6297613" y="2173288"/>
                </a:lnTo>
                <a:lnTo>
                  <a:pt x="6303963" y="2180908"/>
                </a:lnTo>
                <a:lnTo>
                  <a:pt x="6310313" y="2188845"/>
                </a:lnTo>
                <a:lnTo>
                  <a:pt x="6316345" y="2197418"/>
                </a:lnTo>
                <a:lnTo>
                  <a:pt x="6322377" y="2205990"/>
                </a:lnTo>
                <a:lnTo>
                  <a:pt x="6328093" y="2214563"/>
                </a:lnTo>
                <a:lnTo>
                  <a:pt x="6333173" y="2223453"/>
                </a:lnTo>
                <a:lnTo>
                  <a:pt x="6338253" y="2232660"/>
                </a:lnTo>
                <a:lnTo>
                  <a:pt x="6433185" y="2350453"/>
                </a:lnTo>
                <a:lnTo>
                  <a:pt x="6539230" y="2480945"/>
                </a:lnTo>
                <a:lnTo>
                  <a:pt x="6591935" y="2546350"/>
                </a:lnTo>
                <a:lnTo>
                  <a:pt x="6617653" y="2579370"/>
                </a:lnTo>
                <a:lnTo>
                  <a:pt x="6643687" y="2612390"/>
                </a:lnTo>
                <a:lnTo>
                  <a:pt x="6649403" y="2619693"/>
                </a:lnTo>
                <a:lnTo>
                  <a:pt x="6655117" y="2626995"/>
                </a:lnTo>
                <a:lnTo>
                  <a:pt x="6660833" y="2634933"/>
                </a:lnTo>
                <a:lnTo>
                  <a:pt x="6663373" y="2639060"/>
                </a:lnTo>
                <a:lnTo>
                  <a:pt x="6665595" y="2643188"/>
                </a:lnTo>
                <a:lnTo>
                  <a:pt x="6667500" y="2647633"/>
                </a:lnTo>
                <a:lnTo>
                  <a:pt x="6669087" y="2651760"/>
                </a:lnTo>
                <a:lnTo>
                  <a:pt x="6670675" y="2656523"/>
                </a:lnTo>
                <a:lnTo>
                  <a:pt x="6671627" y="2661285"/>
                </a:lnTo>
                <a:lnTo>
                  <a:pt x="6672263" y="2666048"/>
                </a:lnTo>
                <a:lnTo>
                  <a:pt x="6671945" y="2671128"/>
                </a:lnTo>
                <a:lnTo>
                  <a:pt x="6671627" y="2676208"/>
                </a:lnTo>
                <a:lnTo>
                  <a:pt x="6670040" y="2681288"/>
                </a:lnTo>
                <a:lnTo>
                  <a:pt x="6673533" y="2687638"/>
                </a:lnTo>
                <a:lnTo>
                  <a:pt x="6676390" y="2693988"/>
                </a:lnTo>
                <a:lnTo>
                  <a:pt x="6679247" y="2700020"/>
                </a:lnTo>
                <a:lnTo>
                  <a:pt x="6681787" y="2706370"/>
                </a:lnTo>
                <a:lnTo>
                  <a:pt x="6683693" y="2712720"/>
                </a:lnTo>
                <a:lnTo>
                  <a:pt x="6685915" y="2718753"/>
                </a:lnTo>
                <a:lnTo>
                  <a:pt x="6687185" y="2725103"/>
                </a:lnTo>
                <a:lnTo>
                  <a:pt x="6688455" y="2731453"/>
                </a:lnTo>
                <a:lnTo>
                  <a:pt x="6689725" y="2738120"/>
                </a:lnTo>
                <a:lnTo>
                  <a:pt x="6690360" y="2744470"/>
                </a:lnTo>
                <a:lnTo>
                  <a:pt x="6691630" y="2757170"/>
                </a:lnTo>
                <a:lnTo>
                  <a:pt x="6692583" y="2769870"/>
                </a:lnTo>
                <a:lnTo>
                  <a:pt x="6692583" y="2782888"/>
                </a:lnTo>
                <a:lnTo>
                  <a:pt x="6691947" y="2795905"/>
                </a:lnTo>
                <a:lnTo>
                  <a:pt x="6691630" y="2808923"/>
                </a:lnTo>
                <a:lnTo>
                  <a:pt x="6690360" y="2834640"/>
                </a:lnTo>
                <a:lnTo>
                  <a:pt x="6690043" y="2847975"/>
                </a:lnTo>
                <a:lnTo>
                  <a:pt x="6689725" y="2860675"/>
                </a:lnTo>
                <a:lnTo>
                  <a:pt x="6690043" y="2873693"/>
                </a:lnTo>
                <a:lnTo>
                  <a:pt x="6690677" y="2886393"/>
                </a:lnTo>
                <a:lnTo>
                  <a:pt x="6693217" y="2903538"/>
                </a:lnTo>
                <a:lnTo>
                  <a:pt x="6695123" y="2920683"/>
                </a:lnTo>
                <a:lnTo>
                  <a:pt x="6695757" y="2928938"/>
                </a:lnTo>
                <a:lnTo>
                  <a:pt x="6696075" y="2937193"/>
                </a:lnTo>
                <a:lnTo>
                  <a:pt x="6696075" y="2945448"/>
                </a:lnTo>
                <a:lnTo>
                  <a:pt x="6695440" y="2953385"/>
                </a:lnTo>
                <a:lnTo>
                  <a:pt x="6694805" y="2957513"/>
                </a:lnTo>
                <a:lnTo>
                  <a:pt x="6694170" y="2961005"/>
                </a:lnTo>
                <a:lnTo>
                  <a:pt x="6692900" y="2965133"/>
                </a:lnTo>
                <a:lnTo>
                  <a:pt x="6691630" y="2968625"/>
                </a:lnTo>
                <a:lnTo>
                  <a:pt x="6690043" y="2972753"/>
                </a:lnTo>
                <a:lnTo>
                  <a:pt x="6688455" y="2976245"/>
                </a:lnTo>
                <a:lnTo>
                  <a:pt x="6686550" y="2979738"/>
                </a:lnTo>
                <a:lnTo>
                  <a:pt x="6684010" y="2983230"/>
                </a:lnTo>
                <a:lnTo>
                  <a:pt x="6681470" y="2986723"/>
                </a:lnTo>
                <a:lnTo>
                  <a:pt x="6678930" y="2989898"/>
                </a:lnTo>
                <a:lnTo>
                  <a:pt x="6675437" y="2993390"/>
                </a:lnTo>
                <a:lnTo>
                  <a:pt x="6671945" y="2996565"/>
                </a:lnTo>
                <a:lnTo>
                  <a:pt x="6667817" y="2999740"/>
                </a:lnTo>
                <a:lnTo>
                  <a:pt x="6664007" y="3002598"/>
                </a:lnTo>
                <a:lnTo>
                  <a:pt x="6659245" y="3005138"/>
                </a:lnTo>
                <a:lnTo>
                  <a:pt x="6654165" y="3008313"/>
                </a:lnTo>
                <a:lnTo>
                  <a:pt x="6652895" y="3001328"/>
                </a:lnTo>
                <a:lnTo>
                  <a:pt x="6652577" y="2997835"/>
                </a:lnTo>
                <a:lnTo>
                  <a:pt x="6651625" y="2994978"/>
                </a:lnTo>
                <a:lnTo>
                  <a:pt x="6652577" y="3001645"/>
                </a:lnTo>
                <a:lnTo>
                  <a:pt x="6654165" y="3008313"/>
                </a:lnTo>
                <a:lnTo>
                  <a:pt x="6651307" y="3007360"/>
                </a:lnTo>
                <a:lnTo>
                  <a:pt x="6642417" y="3011488"/>
                </a:lnTo>
                <a:lnTo>
                  <a:pt x="6633210" y="3016250"/>
                </a:lnTo>
                <a:lnTo>
                  <a:pt x="6635750" y="3016250"/>
                </a:lnTo>
                <a:lnTo>
                  <a:pt x="6637973" y="3015933"/>
                </a:lnTo>
                <a:lnTo>
                  <a:pt x="6640195" y="3015298"/>
                </a:lnTo>
                <a:lnTo>
                  <a:pt x="6642417" y="3014345"/>
                </a:lnTo>
                <a:lnTo>
                  <a:pt x="6644640" y="3012758"/>
                </a:lnTo>
                <a:lnTo>
                  <a:pt x="6646863" y="3011170"/>
                </a:lnTo>
                <a:lnTo>
                  <a:pt x="6649085" y="3009265"/>
                </a:lnTo>
                <a:lnTo>
                  <a:pt x="6651307" y="3007360"/>
                </a:lnTo>
                <a:lnTo>
                  <a:pt x="6649085" y="3014345"/>
                </a:lnTo>
                <a:lnTo>
                  <a:pt x="6646227" y="3021648"/>
                </a:lnTo>
                <a:lnTo>
                  <a:pt x="6643687" y="3028950"/>
                </a:lnTo>
                <a:lnTo>
                  <a:pt x="6640195" y="3035935"/>
                </a:lnTo>
                <a:lnTo>
                  <a:pt x="6636703" y="3042920"/>
                </a:lnTo>
                <a:lnTo>
                  <a:pt x="6632893" y="3049588"/>
                </a:lnTo>
                <a:lnTo>
                  <a:pt x="6628765" y="3056573"/>
                </a:lnTo>
                <a:lnTo>
                  <a:pt x="6624320" y="3063558"/>
                </a:lnTo>
                <a:lnTo>
                  <a:pt x="6619875" y="3070225"/>
                </a:lnTo>
                <a:lnTo>
                  <a:pt x="6614795" y="3076575"/>
                </a:lnTo>
                <a:lnTo>
                  <a:pt x="6609397" y="3082925"/>
                </a:lnTo>
                <a:lnTo>
                  <a:pt x="6604000" y="3089275"/>
                </a:lnTo>
                <a:lnTo>
                  <a:pt x="6598285" y="3095308"/>
                </a:lnTo>
                <a:lnTo>
                  <a:pt x="6592570" y="3101023"/>
                </a:lnTo>
                <a:lnTo>
                  <a:pt x="6586220" y="3106738"/>
                </a:lnTo>
                <a:lnTo>
                  <a:pt x="6580187" y="3112135"/>
                </a:lnTo>
                <a:lnTo>
                  <a:pt x="6573520" y="3117533"/>
                </a:lnTo>
                <a:lnTo>
                  <a:pt x="6566853" y="3122295"/>
                </a:lnTo>
                <a:lnTo>
                  <a:pt x="6560185" y="3127058"/>
                </a:lnTo>
                <a:lnTo>
                  <a:pt x="6553835" y="3131503"/>
                </a:lnTo>
                <a:lnTo>
                  <a:pt x="6546850" y="3135630"/>
                </a:lnTo>
                <a:lnTo>
                  <a:pt x="6539547" y="3139758"/>
                </a:lnTo>
                <a:lnTo>
                  <a:pt x="6532563" y="3143250"/>
                </a:lnTo>
                <a:lnTo>
                  <a:pt x="6525260" y="3146425"/>
                </a:lnTo>
                <a:lnTo>
                  <a:pt x="6517957" y="3149283"/>
                </a:lnTo>
                <a:lnTo>
                  <a:pt x="6510655" y="3151823"/>
                </a:lnTo>
                <a:lnTo>
                  <a:pt x="6503035" y="3154363"/>
                </a:lnTo>
                <a:lnTo>
                  <a:pt x="6495733" y="3156268"/>
                </a:lnTo>
                <a:lnTo>
                  <a:pt x="6488113" y="3157538"/>
                </a:lnTo>
                <a:lnTo>
                  <a:pt x="6480810" y="3158808"/>
                </a:lnTo>
                <a:lnTo>
                  <a:pt x="6473507" y="3159443"/>
                </a:lnTo>
                <a:lnTo>
                  <a:pt x="6465887" y="3159760"/>
                </a:lnTo>
                <a:lnTo>
                  <a:pt x="6444933" y="3160078"/>
                </a:lnTo>
                <a:lnTo>
                  <a:pt x="6423977" y="3161348"/>
                </a:lnTo>
                <a:lnTo>
                  <a:pt x="6381433" y="3164205"/>
                </a:lnTo>
                <a:lnTo>
                  <a:pt x="6360477" y="3165475"/>
                </a:lnTo>
                <a:lnTo>
                  <a:pt x="6339205" y="3166745"/>
                </a:lnTo>
                <a:lnTo>
                  <a:pt x="6317933" y="3167063"/>
                </a:lnTo>
                <a:lnTo>
                  <a:pt x="6307773" y="3167063"/>
                </a:lnTo>
                <a:lnTo>
                  <a:pt x="6296977" y="3167063"/>
                </a:lnTo>
                <a:lnTo>
                  <a:pt x="6286817" y="3166745"/>
                </a:lnTo>
                <a:lnTo>
                  <a:pt x="6276657" y="3166110"/>
                </a:lnTo>
                <a:lnTo>
                  <a:pt x="6265863" y="3165158"/>
                </a:lnTo>
                <a:lnTo>
                  <a:pt x="6255703" y="3163888"/>
                </a:lnTo>
                <a:lnTo>
                  <a:pt x="6245225" y="3162300"/>
                </a:lnTo>
                <a:lnTo>
                  <a:pt x="6235383" y="3160078"/>
                </a:lnTo>
                <a:lnTo>
                  <a:pt x="6225223" y="3157855"/>
                </a:lnTo>
                <a:lnTo>
                  <a:pt x="6215063" y="3155315"/>
                </a:lnTo>
                <a:lnTo>
                  <a:pt x="6205220" y="3151823"/>
                </a:lnTo>
                <a:lnTo>
                  <a:pt x="6195377" y="3148330"/>
                </a:lnTo>
                <a:lnTo>
                  <a:pt x="6185217" y="3144203"/>
                </a:lnTo>
                <a:lnTo>
                  <a:pt x="6175693" y="3139758"/>
                </a:lnTo>
                <a:lnTo>
                  <a:pt x="6165850" y="3134360"/>
                </a:lnTo>
                <a:lnTo>
                  <a:pt x="6156007" y="3128328"/>
                </a:lnTo>
                <a:lnTo>
                  <a:pt x="6146800" y="3121978"/>
                </a:lnTo>
                <a:lnTo>
                  <a:pt x="6137593" y="3114993"/>
                </a:lnTo>
                <a:lnTo>
                  <a:pt x="6128067" y="3112453"/>
                </a:lnTo>
                <a:lnTo>
                  <a:pt x="6119177" y="3109913"/>
                </a:lnTo>
                <a:lnTo>
                  <a:pt x="6110923" y="3106103"/>
                </a:lnTo>
                <a:lnTo>
                  <a:pt x="6102350" y="3102610"/>
                </a:lnTo>
                <a:lnTo>
                  <a:pt x="6094413" y="3098483"/>
                </a:lnTo>
                <a:lnTo>
                  <a:pt x="6086475" y="3094355"/>
                </a:lnTo>
                <a:lnTo>
                  <a:pt x="6078855" y="3089593"/>
                </a:lnTo>
                <a:lnTo>
                  <a:pt x="6071235" y="3084513"/>
                </a:lnTo>
                <a:lnTo>
                  <a:pt x="6056313" y="3074353"/>
                </a:lnTo>
                <a:lnTo>
                  <a:pt x="6041707" y="3063875"/>
                </a:lnTo>
                <a:lnTo>
                  <a:pt x="6027103" y="3053398"/>
                </a:lnTo>
                <a:lnTo>
                  <a:pt x="6012180" y="3043238"/>
                </a:lnTo>
                <a:lnTo>
                  <a:pt x="5959157" y="3005455"/>
                </a:lnTo>
                <a:lnTo>
                  <a:pt x="5880735" y="2958465"/>
                </a:lnTo>
                <a:lnTo>
                  <a:pt x="5844223" y="2926080"/>
                </a:lnTo>
                <a:lnTo>
                  <a:pt x="5831840" y="2920683"/>
                </a:lnTo>
                <a:lnTo>
                  <a:pt x="5819457" y="2915285"/>
                </a:lnTo>
                <a:lnTo>
                  <a:pt x="5807393" y="2909570"/>
                </a:lnTo>
                <a:lnTo>
                  <a:pt x="5795645" y="2904173"/>
                </a:lnTo>
                <a:lnTo>
                  <a:pt x="5789613" y="2900680"/>
                </a:lnTo>
                <a:lnTo>
                  <a:pt x="5783897" y="2897505"/>
                </a:lnTo>
                <a:lnTo>
                  <a:pt x="5778500" y="2893695"/>
                </a:lnTo>
                <a:lnTo>
                  <a:pt x="5773103" y="2889885"/>
                </a:lnTo>
                <a:lnTo>
                  <a:pt x="5768023" y="2885758"/>
                </a:lnTo>
                <a:lnTo>
                  <a:pt x="5763260" y="2881313"/>
                </a:lnTo>
                <a:lnTo>
                  <a:pt x="5758497" y="2876550"/>
                </a:lnTo>
                <a:lnTo>
                  <a:pt x="5754053" y="2871153"/>
                </a:lnTo>
                <a:lnTo>
                  <a:pt x="5746750" y="2863215"/>
                </a:lnTo>
                <a:lnTo>
                  <a:pt x="5739765" y="2854960"/>
                </a:lnTo>
                <a:lnTo>
                  <a:pt x="5732780" y="2846705"/>
                </a:lnTo>
                <a:lnTo>
                  <a:pt x="5725795" y="2838450"/>
                </a:lnTo>
                <a:lnTo>
                  <a:pt x="5718493" y="2830513"/>
                </a:lnTo>
                <a:lnTo>
                  <a:pt x="5710873" y="2822893"/>
                </a:lnTo>
                <a:lnTo>
                  <a:pt x="5707063" y="2819400"/>
                </a:lnTo>
                <a:lnTo>
                  <a:pt x="5702935" y="2816225"/>
                </a:lnTo>
                <a:lnTo>
                  <a:pt x="5698807" y="2813050"/>
                </a:lnTo>
                <a:lnTo>
                  <a:pt x="5694045" y="2810193"/>
                </a:lnTo>
                <a:lnTo>
                  <a:pt x="5689600" y="2807653"/>
                </a:lnTo>
                <a:lnTo>
                  <a:pt x="5685155" y="2804478"/>
                </a:lnTo>
                <a:lnTo>
                  <a:pt x="5675947" y="2797810"/>
                </a:lnTo>
                <a:lnTo>
                  <a:pt x="5670867" y="2794953"/>
                </a:lnTo>
                <a:lnTo>
                  <a:pt x="5665787" y="2791778"/>
                </a:lnTo>
                <a:lnTo>
                  <a:pt x="5661025" y="2789238"/>
                </a:lnTo>
                <a:lnTo>
                  <a:pt x="5655627" y="2787333"/>
                </a:lnTo>
                <a:lnTo>
                  <a:pt x="5650230" y="2786063"/>
                </a:lnTo>
                <a:lnTo>
                  <a:pt x="5647690" y="2785428"/>
                </a:lnTo>
                <a:lnTo>
                  <a:pt x="5644833" y="2785428"/>
                </a:lnTo>
                <a:lnTo>
                  <a:pt x="5642293" y="2785428"/>
                </a:lnTo>
                <a:lnTo>
                  <a:pt x="5639753" y="2785428"/>
                </a:lnTo>
                <a:lnTo>
                  <a:pt x="5636578" y="2786063"/>
                </a:lnTo>
                <a:lnTo>
                  <a:pt x="5634038" y="2786698"/>
                </a:lnTo>
                <a:lnTo>
                  <a:pt x="5631498" y="2787650"/>
                </a:lnTo>
                <a:lnTo>
                  <a:pt x="5628323" y="2788920"/>
                </a:lnTo>
                <a:lnTo>
                  <a:pt x="5625783" y="2790508"/>
                </a:lnTo>
                <a:lnTo>
                  <a:pt x="5622608" y="2792730"/>
                </a:lnTo>
                <a:lnTo>
                  <a:pt x="5620068" y="2795270"/>
                </a:lnTo>
                <a:lnTo>
                  <a:pt x="5617210" y="2797810"/>
                </a:lnTo>
                <a:lnTo>
                  <a:pt x="5614353" y="2800985"/>
                </a:lnTo>
                <a:lnTo>
                  <a:pt x="5611495" y="2804478"/>
                </a:lnTo>
                <a:lnTo>
                  <a:pt x="5612765" y="2806065"/>
                </a:lnTo>
                <a:lnTo>
                  <a:pt x="5613400" y="2808288"/>
                </a:lnTo>
                <a:lnTo>
                  <a:pt x="5613718" y="2809875"/>
                </a:lnTo>
                <a:lnTo>
                  <a:pt x="5613718" y="2811463"/>
                </a:lnTo>
                <a:lnTo>
                  <a:pt x="5613718" y="2813050"/>
                </a:lnTo>
                <a:lnTo>
                  <a:pt x="5613083" y="2814955"/>
                </a:lnTo>
                <a:lnTo>
                  <a:pt x="5612130" y="2816860"/>
                </a:lnTo>
                <a:lnTo>
                  <a:pt x="5610860" y="2818448"/>
                </a:lnTo>
                <a:lnTo>
                  <a:pt x="5613400" y="2824798"/>
                </a:lnTo>
                <a:lnTo>
                  <a:pt x="5614035" y="2827973"/>
                </a:lnTo>
                <a:lnTo>
                  <a:pt x="5614988" y="2831148"/>
                </a:lnTo>
                <a:lnTo>
                  <a:pt x="5615305" y="2834323"/>
                </a:lnTo>
                <a:lnTo>
                  <a:pt x="5615623" y="2837815"/>
                </a:lnTo>
                <a:lnTo>
                  <a:pt x="5615623" y="2843848"/>
                </a:lnTo>
                <a:lnTo>
                  <a:pt x="5614988" y="2850198"/>
                </a:lnTo>
                <a:lnTo>
                  <a:pt x="5613718" y="2856548"/>
                </a:lnTo>
                <a:lnTo>
                  <a:pt x="5611495" y="2862898"/>
                </a:lnTo>
                <a:lnTo>
                  <a:pt x="5608638" y="2868930"/>
                </a:lnTo>
                <a:lnTo>
                  <a:pt x="5607368" y="2874010"/>
                </a:lnTo>
                <a:lnTo>
                  <a:pt x="5605463" y="2878455"/>
                </a:lnTo>
                <a:lnTo>
                  <a:pt x="5603240" y="2882900"/>
                </a:lnTo>
                <a:lnTo>
                  <a:pt x="5600065" y="2886710"/>
                </a:lnTo>
                <a:lnTo>
                  <a:pt x="5597208" y="2890838"/>
                </a:lnTo>
                <a:lnTo>
                  <a:pt x="5593398" y="2894648"/>
                </a:lnTo>
                <a:lnTo>
                  <a:pt x="5586413" y="2902268"/>
                </a:lnTo>
                <a:lnTo>
                  <a:pt x="5583238" y="2906078"/>
                </a:lnTo>
                <a:lnTo>
                  <a:pt x="5579745" y="2909888"/>
                </a:lnTo>
                <a:lnTo>
                  <a:pt x="5577205" y="2914333"/>
                </a:lnTo>
                <a:lnTo>
                  <a:pt x="5574665" y="2918778"/>
                </a:lnTo>
                <a:lnTo>
                  <a:pt x="5572443" y="2922905"/>
                </a:lnTo>
                <a:lnTo>
                  <a:pt x="5571173" y="2927985"/>
                </a:lnTo>
                <a:lnTo>
                  <a:pt x="5570855" y="2930525"/>
                </a:lnTo>
                <a:lnTo>
                  <a:pt x="5570538" y="2933065"/>
                </a:lnTo>
                <a:lnTo>
                  <a:pt x="5570538" y="2935923"/>
                </a:lnTo>
                <a:lnTo>
                  <a:pt x="5570538" y="2938463"/>
                </a:lnTo>
                <a:lnTo>
                  <a:pt x="5579110" y="2942590"/>
                </a:lnTo>
                <a:lnTo>
                  <a:pt x="5586095" y="2946400"/>
                </a:lnTo>
                <a:lnTo>
                  <a:pt x="5588953" y="2948623"/>
                </a:lnTo>
                <a:lnTo>
                  <a:pt x="5591493" y="2950528"/>
                </a:lnTo>
                <a:lnTo>
                  <a:pt x="5593398" y="2952433"/>
                </a:lnTo>
                <a:lnTo>
                  <a:pt x="5595303" y="2954020"/>
                </a:lnTo>
                <a:lnTo>
                  <a:pt x="5596890" y="2956243"/>
                </a:lnTo>
                <a:lnTo>
                  <a:pt x="5597843" y="2958148"/>
                </a:lnTo>
                <a:lnTo>
                  <a:pt x="5598478" y="2960053"/>
                </a:lnTo>
                <a:lnTo>
                  <a:pt x="5599113" y="2962275"/>
                </a:lnTo>
                <a:lnTo>
                  <a:pt x="5599113" y="2963863"/>
                </a:lnTo>
                <a:lnTo>
                  <a:pt x="5599113" y="2965768"/>
                </a:lnTo>
                <a:lnTo>
                  <a:pt x="5598795" y="2967673"/>
                </a:lnTo>
                <a:lnTo>
                  <a:pt x="5598478" y="2969895"/>
                </a:lnTo>
                <a:lnTo>
                  <a:pt x="5596890" y="2973388"/>
                </a:lnTo>
                <a:lnTo>
                  <a:pt x="5594350" y="2977515"/>
                </a:lnTo>
                <a:lnTo>
                  <a:pt x="5591175" y="2981008"/>
                </a:lnTo>
                <a:lnTo>
                  <a:pt x="5587683" y="2985135"/>
                </a:lnTo>
                <a:lnTo>
                  <a:pt x="5583555" y="2988945"/>
                </a:lnTo>
                <a:lnTo>
                  <a:pt x="5579110" y="2992755"/>
                </a:lnTo>
                <a:lnTo>
                  <a:pt x="5569903" y="3000693"/>
                </a:lnTo>
                <a:lnTo>
                  <a:pt x="5559743" y="3009265"/>
                </a:lnTo>
                <a:lnTo>
                  <a:pt x="5549265" y="3017203"/>
                </a:lnTo>
                <a:lnTo>
                  <a:pt x="5539105" y="3024823"/>
                </a:lnTo>
                <a:lnTo>
                  <a:pt x="5528310" y="3031808"/>
                </a:lnTo>
                <a:lnTo>
                  <a:pt x="5517833" y="3038158"/>
                </a:lnTo>
                <a:lnTo>
                  <a:pt x="5507355" y="3044190"/>
                </a:lnTo>
                <a:lnTo>
                  <a:pt x="5496243" y="3049588"/>
                </a:lnTo>
                <a:lnTo>
                  <a:pt x="5485765" y="3054668"/>
                </a:lnTo>
                <a:lnTo>
                  <a:pt x="5474653" y="3059430"/>
                </a:lnTo>
                <a:lnTo>
                  <a:pt x="5463540" y="3063240"/>
                </a:lnTo>
                <a:lnTo>
                  <a:pt x="5452428" y="3067050"/>
                </a:lnTo>
                <a:lnTo>
                  <a:pt x="5441315" y="3070225"/>
                </a:lnTo>
                <a:lnTo>
                  <a:pt x="5429885" y="3073400"/>
                </a:lnTo>
                <a:lnTo>
                  <a:pt x="5418455" y="3075623"/>
                </a:lnTo>
                <a:lnTo>
                  <a:pt x="5407343" y="3077528"/>
                </a:lnTo>
                <a:lnTo>
                  <a:pt x="5395595" y="3079115"/>
                </a:lnTo>
                <a:lnTo>
                  <a:pt x="5384483" y="3080385"/>
                </a:lnTo>
                <a:lnTo>
                  <a:pt x="5372735" y="3081338"/>
                </a:lnTo>
                <a:lnTo>
                  <a:pt x="5360988" y="3081655"/>
                </a:lnTo>
                <a:lnTo>
                  <a:pt x="5349240" y="3081973"/>
                </a:lnTo>
                <a:lnTo>
                  <a:pt x="5337493" y="3081655"/>
                </a:lnTo>
                <a:lnTo>
                  <a:pt x="5325745" y="3081020"/>
                </a:lnTo>
                <a:lnTo>
                  <a:pt x="5313680" y="3080385"/>
                </a:lnTo>
                <a:lnTo>
                  <a:pt x="5301615" y="3078798"/>
                </a:lnTo>
                <a:lnTo>
                  <a:pt x="5289868" y="3077210"/>
                </a:lnTo>
                <a:lnTo>
                  <a:pt x="5277485" y="3075623"/>
                </a:lnTo>
                <a:lnTo>
                  <a:pt x="5265738" y="3073400"/>
                </a:lnTo>
                <a:lnTo>
                  <a:pt x="5253355" y="3070860"/>
                </a:lnTo>
                <a:lnTo>
                  <a:pt x="5240973" y="3068320"/>
                </a:lnTo>
                <a:lnTo>
                  <a:pt x="5228590" y="3065463"/>
                </a:lnTo>
                <a:lnTo>
                  <a:pt x="5216525" y="3061970"/>
                </a:lnTo>
                <a:lnTo>
                  <a:pt x="5204143" y="3058795"/>
                </a:lnTo>
                <a:lnTo>
                  <a:pt x="5204778" y="3096895"/>
                </a:lnTo>
                <a:lnTo>
                  <a:pt x="5332095" y="3217545"/>
                </a:lnTo>
                <a:lnTo>
                  <a:pt x="5342255" y="3228975"/>
                </a:lnTo>
                <a:lnTo>
                  <a:pt x="5352415" y="3239453"/>
                </a:lnTo>
                <a:lnTo>
                  <a:pt x="5363528" y="3250248"/>
                </a:lnTo>
                <a:lnTo>
                  <a:pt x="5374323" y="3260408"/>
                </a:lnTo>
                <a:lnTo>
                  <a:pt x="5396548" y="3281045"/>
                </a:lnTo>
                <a:lnTo>
                  <a:pt x="5418773" y="3301683"/>
                </a:lnTo>
                <a:lnTo>
                  <a:pt x="5429885" y="3311843"/>
                </a:lnTo>
                <a:lnTo>
                  <a:pt x="5440363" y="3322003"/>
                </a:lnTo>
                <a:lnTo>
                  <a:pt x="5451158" y="3333115"/>
                </a:lnTo>
                <a:lnTo>
                  <a:pt x="5461318" y="3343910"/>
                </a:lnTo>
                <a:lnTo>
                  <a:pt x="5471478" y="3355340"/>
                </a:lnTo>
                <a:lnTo>
                  <a:pt x="5480685" y="3367088"/>
                </a:lnTo>
                <a:lnTo>
                  <a:pt x="5489575" y="3378835"/>
                </a:lnTo>
                <a:lnTo>
                  <a:pt x="5494020" y="3385185"/>
                </a:lnTo>
                <a:lnTo>
                  <a:pt x="5497830" y="3391535"/>
                </a:lnTo>
                <a:lnTo>
                  <a:pt x="5501323" y="3393440"/>
                </a:lnTo>
                <a:lnTo>
                  <a:pt x="5503863" y="3395345"/>
                </a:lnTo>
                <a:lnTo>
                  <a:pt x="5506085" y="3397885"/>
                </a:lnTo>
                <a:lnTo>
                  <a:pt x="5508308" y="3400108"/>
                </a:lnTo>
                <a:lnTo>
                  <a:pt x="5509895" y="3402648"/>
                </a:lnTo>
                <a:lnTo>
                  <a:pt x="5511165" y="3405505"/>
                </a:lnTo>
                <a:lnTo>
                  <a:pt x="5512118" y="3408045"/>
                </a:lnTo>
                <a:lnTo>
                  <a:pt x="5512753" y="3411220"/>
                </a:lnTo>
                <a:lnTo>
                  <a:pt x="5513388" y="3414078"/>
                </a:lnTo>
                <a:lnTo>
                  <a:pt x="5513705" y="3416935"/>
                </a:lnTo>
                <a:lnTo>
                  <a:pt x="5514023" y="3422968"/>
                </a:lnTo>
                <a:lnTo>
                  <a:pt x="5514023" y="3429318"/>
                </a:lnTo>
                <a:lnTo>
                  <a:pt x="5513705" y="3435668"/>
                </a:lnTo>
                <a:lnTo>
                  <a:pt x="5513388" y="3442018"/>
                </a:lnTo>
                <a:lnTo>
                  <a:pt x="5513388" y="3448368"/>
                </a:lnTo>
                <a:lnTo>
                  <a:pt x="5514023" y="3454083"/>
                </a:lnTo>
                <a:lnTo>
                  <a:pt x="5514658" y="3457258"/>
                </a:lnTo>
                <a:lnTo>
                  <a:pt x="5515610" y="3459798"/>
                </a:lnTo>
                <a:lnTo>
                  <a:pt x="5516563" y="3462973"/>
                </a:lnTo>
                <a:lnTo>
                  <a:pt x="5517833" y="3465513"/>
                </a:lnTo>
                <a:lnTo>
                  <a:pt x="5519420" y="3467735"/>
                </a:lnTo>
                <a:lnTo>
                  <a:pt x="5521325" y="3470275"/>
                </a:lnTo>
                <a:lnTo>
                  <a:pt x="5524183" y="3472498"/>
                </a:lnTo>
                <a:lnTo>
                  <a:pt x="5526723" y="3474403"/>
                </a:lnTo>
                <a:lnTo>
                  <a:pt x="5530215" y="3476308"/>
                </a:lnTo>
                <a:lnTo>
                  <a:pt x="5533708" y="3478213"/>
                </a:lnTo>
                <a:lnTo>
                  <a:pt x="5538788" y="3478213"/>
                </a:lnTo>
                <a:lnTo>
                  <a:pt x="5543868" y="3478213"/>
                </a:lnTo>
                <a:lnTo>
                  <a:pt x="5553710" y="3477578"/>
                </a:lnTo>
                <a:lnTo>
                  <a:pt x="5563235" y="3476625"/>
                </a:lnTo>
                <a:lnTo>
                  <a:pt x="5568315" y="3476625"/>
                </a:lnTo>
                <a:lnTo>
                  <a:pt x="5573395" y="3476625"/>
                </a:lnTo>
                <a:lnTo>
                  <a:pt x="5577840" y="3477260"/>
                </a:lnTo>
                <a:lnTo>
                  <a:pt x="5582920" y="3477895"/>
                </a:lnTo>
                <a:lnTo>
                  <a:pt x="5587683" y="3479165"/>
                </a:lnTo>
                <a:lnTo>
                  <a:pt x="5591810" y="3480753"/>
                </a:lnTo>
                <a:lnTo>
                  <a:pt x="5596573" y="3482658"/>
                </a:lnTo>
                <a:lnTo>
                  <a:pt x="5600700" y="3485833"/>
                </a:lnTo>
                <a:lnTo>
                  <a:pt x="5604828" y="3489325"/>
                </a:lnTo>
                <a:lnTo>
                  <a:pt x="5608638" y="3493770"/>
                </a:lnTo>
                <a:lnTo>
                  <a:pt x="5620068" y="3507105"/>
                </a:lnTo>
                <a:lnTo>
                  <a:pt x="5631498" y="3519805"/>
                </a:lnTo>
                <a:lnTo>
                  <a:pt x="5643245" y="3532505"/>
                </a:lnTo>
                <a:lnTo>
                  <a:pt x="5655627" y="3545205"/>
                </a:lnTo>
                <a:lnTo>
                  <a:pt x="5680393" y="3569653"/>
                </a:lnTo>
                <a:lnTo>
                  <a:pt x="5705475" y="3594100"/>
                </a:lnTo>
                <a:lnTo>
                  <a:pt x="5717540" y="3606483"/>
                </a:lnTo>
                <a:lnTo>
                  <a:pt x="5729605" y="3619183"/>
                </a:lnTo>
                <a:lnTo>
                  <a:pt x="5741353" y="3632200"/>
                </a:lnTo>
                <a:lnTo>
                  <a:pt x="5752147" y="3645218"/>
                </a:lnTo>
                <a:lnTo>
                  <a:pt x="5763260" y="3658870"/>
                </a:lnTo>
                <a:lnTo>
                  <a:pt x="5768023" y="3665855"/>
                </a:lnTo>
                <a:lnTo>
                  <a:pt x="5773103" y="3672840"/>
                </a:lnTo>
                <a:lnTo>
                  <a:pt x="5778183" y="3680143"/>
                </a:lnTo>
                <a:lnTo>
                  <a:pt x="5782627" y="3687445"/>
                </a:lnTo>
                <a:lnTo>
                  <a:pt x="5787073" y="3695065"/>
                </a:lnTo>
                <a:lnTo>
                  <a:pt x="5791200" y="3702685"/>
                </a:lnTo>
                <a:lnTo>
                  <a:pt x="5798503" y="3710940"/>
                </a:lnTo>
                <a:lnTo>
                  <a:pt x="5805805" y="3718878"/>
                </a:lnTo>
                <a:lnTo>
                  <a:pt x="5813425" y="3726815"/>
                </a:lnTo>
                <a:lnTo>
                  <a:pt x="5817553" y="3730943"/>
                </a:lnTo>
                <a:lnTo>
                  <a:pt x="5821997" y="3734118"/>
                </a:lnTo>
                <a:lnTo>
                  <a:pt x="5832475" y="3743325"/>
                </a:lnTo>
                <a:lnTo>
                  <a:pt x="5842635" y="3751898"/>
                </a:lnTo>
                <a:lnTo>
                  <a:pt x="5852795" y="3760788"/>
                </a:lnTo>
                <a:lnTo>
                  <a:pt x="5862320" y="3769995"/>
                </a:lnTo>
                <a:lnTo>
                  <a:pt x="5871527" y="3779203"/>
                </a:lnTo>
                <a:lnTo>
                  <a:pt x="5880417" y="3788728"/>
                </a:lnTo>
                <a:lnTo>
                  <a:pt x="5888673" y="3797935"/>
                </a:lnTo>
                <a:lnTo>
                  <a:pt x="5896610" y="3807460"/>
                </a:lnTo>
                <a:lnTo>
                  <a:pt x="5904230" y="3817620"/>
                </a:lnTo>
                <a:lnTo>
                  <a:pt x="5911215" y="3827463"/>
                </a:lnTo>
                <a:lnTo>
                  <a:pt x="5917883" y="3837623"/>
                </a:lnTo>
                <a:lnTo>
                  <a:pt x="5924233" y="3847783"/>
                </a:lnTo>
                <a:lnTo>
                  <a:pt x="5929947" y="3857943"/>
                </a:lnTo>
                <a:lnTo>
                  <a:pt x="5935345" y="3868738"/>
                </a:lnTo>
                <a:lnTo>
                  <a:pt x="5940425" y="3879215"/>
                </a:lnTo>
                <a:lnTo>
                  <a:pt x="5944870" y="3890328"/>
                </a:lnTo>
                <a:lnTo>
                  <a:pt x="5948997" y="3901123"/>
                </a:lnTo>
                <a:lnTo>
                  <a:pt x="5952490" y="3912235"/>
                </a:lnTo>
                <a:lnTo>
                  <a:pt x="5955983" y="3923348"/>
                </a:lnTo>
                <a:lnTo>
                  <a:pt x="5958523" y="3934778"/>
                </a:lnTo>
                <a:lnTo>
                  <a:pt x="5961063" y="3946208"/>
                </a:lnTo>
                <a:lnTo>
                  <a:pt x="5962967" y="3958273"/>
                </a:lnTo>
                <a:lnTo>
                  <a:pt x="5964237" y="3970020"/>
                </a:lnTo>
                <a:lnTo>
                  <a:pt x="5965190" y="3982085"/>
                </a:lnTo>
                <a:lnTo>
                  <a:pt x="5965507" y="3994150"/>
                </a:lnTo>
                <a:lnTo>
                  <a:pt x="5965507" y="4006850"/>
                </a:lnTo>
                <a:lnTo>
                  <a:pt x="5965190" y="4018915"/>
                </a:lnTo>
                <a:lnTo>
                  <a:pt x="5964237" y="4031933"/>
                </a:lnTo>
                <a:lnTo>
                  <a:pt x="5962967" y="4044633"/>
                </a:lnTo>
                <a:lnTo>
                  <a:pt x="5961063" y="4057650"/>
                </a:lnTo>
                <a:lnTo>
                  <a:pt x="5958523" y="4070668"/>
                </a:lnTo>
                <a:lnTo>
                  <a:pt x="5955665" y="4084320"/>
                </a:lnTo>
                <a:lnTo>
                  <a:pt x="5955983" y="4135438"/>
                </a:lnTo>
                <a:lnTo>
                  <a:pt x="5955347" y="4139248"/>
                </a:lnTo>
                <a:lnTo>
                  <a:pt x="5954077" y="4143058"/>
                </a:lnTo>
                <a:lnTo>
                  <a:pt x="5952173" y="4146868"/>
                </a:lnTo>
                <a:lnTo>
                  <a:pt x="5950585" y="4150360"/>
                </a:lnTo>
                <a:lnTo>
                  <a:pt x="5948680" y="4154170"/>
                </a:lnTo>
                <a:lnTo>
                  <a:pt x="5946457" y="4157345"/>
                </a:lnTo>
                <a:lnTo>
                  <a:pt x="5941377" y="4164330"/>
                </a:lnTo>
                <a:lnTo>
                  <a:pt x="5935663" y="4170998"/>
                </a:lnTo>
                <a:lnTo>
                  <a:pt x="5929947" y="4177665"/>
                </a:lnTo>
                <a:lnTo>
                  <a:pt x="5924550" y="4184333"/>
                </a:lnTo>
                <a:lnTo>
                  <a:pt x="5918835" y="4191318"/>
                </a:lnTo>
                <a:lnTo>
                  <a:pt x="5914073" y="4197668"/>
                </a:lnTo>
                <a:lnTo>
                  <a:pt x="5911850" y="4201478"/>
                </a:lnTo>
                <a:lnTo>
                  <a:pt x="5909945" y="4204970"/>
                </a:lnTo>
                <a:lnTo>
                  <a:pt x="5908040" y="4208780"/>
                </a:lnTo>
                <a:lnTo>
                  <a:pt x="5906770" y="4212273"/>
                </a:lnTo>
                <a:lnTo>
                  <a:pt x="5905817" y="4216400"/>
                </a:lnTo>
                <a:lnTo>
                  <a:pt x="5905183" y="4220528"/>
                </a:lnTo>
                <a:lnTo>
                  <a:pt x="5904865" y="4224338"/>
                </a:lnTo>
                <a:lnTo>
                  <a:pt x="5904865" y="4228783"/>
                </a:lnTo>
                <a:lnTo>
                  <a:pt x="5905500" y="4232910"/>
                </a:lnTo>
                <a:lnTo>
                  <a:pt x="5906770" y="4237673"/>
                </a:lnTo>
                <a:lnTo>
                  <a:pt x="5908040" y="4242435"/>
                </a:lnTo>
                <a:lnTo>
                  <a:pt x="5910580" y="4246880"/>
                </a:lnTo>
                <a:lnTo>
                  <a:pt x="5913120" y="4251960"/>
                </a:lnTo>
                <a:lnTo>
                  <a:pt x="5916295" y="4257358"/>
                </a:lnTo>
                <a:lnTo>
                  <a:pt x="5916295" y="4258310"/>
                </a:lnTo>
                <a:lnTo>
                  <a:pt x="5915343" y="4259580"/>
                </a:lnTo>
                <a:lnTo>
                  <a:pt x="5912485" y="4263390"/>
                </a:lnTo>
                <a:lnTo>
                  <a:pt x="5908993" y="4266883"/>
                </a:lnTo>
                <a:lnTo>
                  <a:pt x="5907405" y="4267835"/>
                </a:lnTo>
                <a:lnTo>
                  <a:pt x="5906453" y="4268153"/>
                </a:lnTo>
                <a:lnTo>
                  <a:pt x="5896927" y="4265613"/>
                </a:lnTo>
                <a:lnTo>
                  <a:pt x="5888037" y="4263708"/>
                </a:lnTo>
                <a:lnTo>
                  <a:pt x="5883910" y="4263073"/>
                </a:lnTo>
                <a:lnTo>
                  <a:pt x="5879783" y="4262755"/>
                </a:lnTo>
                <a:lnTo>
                  <a:pt x="5876290" y="4262755"/>
                </a:lnTo>
                <a:lnTo>
                  <a:pt x="5872480" y="4263073"/>
                </a:lnTo>
                <a:lnTo>
                  <a:pt x="5869305" y="4263390"/>
                </a:lnTo>
                <a:lnTo>
                  <a:pt x="5866130" y="4263708"/>
                </a:lnTo>
                <a:lnTo>
                  <a:pt x="5862955" y="4264978"/>
                </a:lnTo>
                <a:lnTo>
                  <a:pt x="5860097" y="4265930"/>
                </a:lnTo>
                <a:lnTo>
                  <a:pt x="5857240" y="4266883"/>
                </a:lnTo>
                <a:lnTo>
                  <a:pt x="5855017" y="4268470"/>
                </a:lnTo>
                <a:lnTo>
                  <a:pt x="5852477" y="4269740"/>
                </a:lnTo>
                <a:lnTo>
                  <a:pt x="5850255" y="4271963"/>
                </a:lnTo>
                <a:lnTo>
                  <a:pt x="5848350" y="4273868"/>
                </a:lnTo>
                <a:lnTo>
                  <a:pt x="5846445" y="4275773"/>
                </a:lnTo>
                <a:lnTo>
                  <a:pt x="5844857" y="4277995"/>
                </a:lnTo>
                <a:lnTo>
                  <a:pt x="5842953" y="4280535"/>
                </a:lnTo>
                <a:lnTo>
                  <a:pt x="5840095" y="4285933"/>
                </a:lnTo>
                <a:lnTo>
                  <a:pt x="5837873" y="4291965"/>
                </a:lnTo>
                <a:lnTo>
                  <a:pt x="5835650" y="4298950"/>
                </a:lnTo>
                <a:lnTo>
                  <a:pt x="5834380" y="4306253"/>
                </a:lnTo>
                <a:lnTo>
                  <a:pt x="5833427" y="4314190"/>
                </a:lnTo>
                <a:lnTo>
                  <a:pt x="5832793" y="4322445"/>
                </a:lnTo>
                <a:lnTo>
                  <a:pt x="5831840" y="4322763"/>
                </a:lnTo>
                <a:lnTo>
                  <a:pt x="5828347" y="4323398"/>
                </a:lnTo>
                <a:lnTo>
                  <a:pt x="5817553" y="4324033"/>
                </a:lnTo>
                <a:lnTo>
                  <a:pt x="5790883" y="4324668"/>
                </a:lnTo>
                <a:lnTo>
                  <a:pt x="5784215" y="4324033"/>
                </a:lnTo>
                <a:lnTo>
                  <a:pt x="5777230" y="4323715"/>
                </a:lnTo>
                <a:lnTo>
                  <a:pt x="5770563" y="4323715"/>
                </a:lnTo>
                <a:lnTo>
                  <a:pt x="5763577" y="4324033"/>
                </a:lnTo>
                <a:lnTo>
                  <a:pt x="5749290" y="4324985"/>
                </a:lnTo>
                <a:lnTo>
                  <a:pt x="5735320" y="4326573"/>
                </a:lnTo>
                <a:lnTo>
                  <a:pt x="5721350" y="4328478"/>
                </a:lnTo>
                <a:lnTo>
                  <a:pt x="5707063" y="4330700"/>
                </a:lnTo>
                <a:lnTo>
                  <a:pt x="5693093" y="4332923"/>
                </a:lnTo>
                <a:lnTo>
                  <a:pt x="5679123" y="4334510"/>
                </a:lnTo>
                <a:lnTo>
                  <a:pt x="5664835" y="4335780"/>
                </a:lnTo>
                <a:lnTo>
                  <a:pt x="5657850" y="4336098"/>
                </a:lnTo>
                <a:lnTo>
                  <a:pt x="5650865" y="4336415"/>
                </a:lnTo>
                <a:lnTo>
                  <a:pt x="5643880" y="4336415"/>
                </a:lnTo>
                <a:lnTo>
                  <a:pt x="5636895" y="4336098"/>
                </a:lnTo>
                <a:lnTo>
                  <a:pt x="5630228" y="4335463"/>
                </a:lnTo>
                <a:lnTo>
                  <a:pt x="5623243" y="4334510"/>
                </a:lnTo>
                <a:lnTo>
                  <a:pt x="5616258" y="4333240"/>
                </a:lnTo>
                <a:lnTo>
                  <a:pt x="5609590" y="4331653"/>
                </a:lnTo>
                <a:lnTo>
                  <a:pt x="5602923" y="4329113"/>
                </a:lnTo>
                <a:lnTo>
                  <a:pt x="5595938" y="4326890"/>
                </a:lnTo>
                <a:lnTo>
                  <a:pt x="5589270" y="4324033"/>
                </a:lnTo>
                <a:lnTo>
                  <a:pt x="5582285" y="4320223"/>
                </a:lnTo>
                <a:lnTo>
                  <a:pt x="5575618" y="4316413"/>
                </a:lnTo>
                <a:lnTo>
                  <a:pt x="5568950" y="4311968"/>
                </a:lnTo>
                <a:lnTo>
                  <a:pt x="5498783" y="4295775"/>
                </a:lnTo>
                <a:lnTo>
                  <a:pt x="5496878" y="4299903"/>
                </a:lnTo>
                <a:lnTo>
                  <a:pt x="5494973" y="4304030"/>
                </a:lnTo>
                <a:lnTo>
                  <a:pt x="5493068" y="4307523"/>
                </a:lnTo>
                <a:lnTo>
                  <a:pt x="5490210" y="4311015"/>
                </a:lnTo>
                <a:lnTo>
                  <a:pt x="5487988" y="4313873"/>
                </a:lnTo>
                <a:lnTo>
                  <a:pt x="5485130" y="4316730"/>
                </a:lnTo>
                <a:lnTo>
                  <a:pt x="5482273" y="4318635"/>
                </a:lnTo>
                <a:lnTo>
                  <a:pt x="5479098" y="4320223"/>
                </a:lnTo>
                <a:lnTo>
                  <a:pt x="5475923" y="4321493"/>
                </a:lnTo>
                <a:lnTo>
                  <a:pt x="5472748" y="4322128"/>
                </a:lnTo>
                <a:lnTo>
                  <a:pt x="5469255" y="4322445"/>
                </a:lnTo>
                <a:lnTo>
                  <a:pt x="5465763" y="4322128"/>
                </a:lnTo>
                <a:lnTo>
                  <a:pt x="5461953" y="4321175"/>
                </a:lnTo>
                <a:lnTo>
                  <a:pt x="5458460" y="4319588"/>
                </a:lnTo>
                <a:lnTo>
                  <a:pt x="5454333" y="4317365"/>
                </a:lnTo>
                <a:lnTo>
                  <a:pt x="5450840" y="4314190"/>
                </a:lnTo>
                <a:lnTo>
                  <a:pt x="5436553" y="4302443"/>
                </a:lnTo>
                <a:lnTo>
                  <a:pt x="5421948" y="4290378"/>
                </a:lnTo>
                <a:lnTo>
                  <a:pt x="5392738" y="4266883"/>
                </a:lnTo>
                <a:lnTo>
                  <a:pt x="5363210" y="4243705"/>
                </a:lnTo>
                <a:lnTo>
                  <a:pt x="5334000" y="4220210"/>
                </a:lnTo>
                <a:lnTo>
                  <a:pt x="5319713" y="4208145"/>
                </a:lnTo>
                <a:lnTo>
                  <a:pt x="5305108" y="4196080"/>
                </a:lnTo>
                <a:lnTo>
                  <a:pt x="5291138" y="4184015"/>
                </a:lnTo>
                <a:lnTo>
                  <a:pt x="5277168" y="4171315"/>
                </a:lnTo>
                <a:lnTo>
                  <a:pt x="5263515" y="4158615"/>
                </a:lnTo>
                <a:lnTo>
                  <a:pt x="5250498" y="4145280"/>
                </a:lnTo>
                <a:lnTo>
                  <a:pt x="5237798" y="4131945"/>
                </a:lnTo>
                <a:lnTo>
                  <a:pt x="5225415" y="4117975"/>
                </a:lnTo>
                <a:lnTo>
                  <a:pt x="5215255" y="4108768"/>
                </a:lnTo>
                <a:lnTo>
                  <a:pt x="5204778" y="4100195"/>
                </a:lnTo>
                <a:lnTo>
                  <a:pt x="5193983" y="4092258"/>
                </a:lnTo>
                <a:lnTo>
                  <a:pt x="5182870" y="4084320"/>
                </a:lnTo>
                <a:lnTo>
                  <a:pt x="5160645" y="4069080"/>
                </a:lnTo>
                <a:lnTo>
                  <a:pt x="5138103" y="4053840"/>
                </a:lnTo>
                <a:lnTo>
                  <a:pt x="5127308" y="4046220"/>
                </a:lnTo>
                <a:lnTo>
                  <a:pt x="5115878" y="4038283"/>
                </a:lnTo>
                <a:lnTo>
                  <a:pt x="5105400" y="4030028"/>
                </a:lnTo>
                <a:lnTo>
                  <a:pt x="5094923" y="4021138"/>
                </a:lnTo>
                <a:lnTo>
                  <a:pt x="5084763" y="4012248"/>
                </a:lnTo>
                <a:lnTo>
                  <a:pt x="5074920" y="4003040"/>
                </a:lnTo>
                <a:lnTo>
                  <a:pt x="5070475" y="3997960"/>
                </a:lnTo>
                <a:lnTo>
                  <a:pt x="5066030" y="3993198"/>
                </a:lnTo>
                <a:lnTo>
                  <a:pt x="5061903" y="3987800"/>
                </a:lnTo>
                <a:lnTo>
                  <a:pt x="5057458" y="3982403"/>
                </a:lnTo>
                <a:lnTo>
                  <a:pt x="5046345" y="3977005"/>
                </a:lnTo>
                <a:lnTo>
                  <a:pt x="5035550" y="3971608"/>
                </a:lnTo>
                <a:lnTo>
                  <a:pt x="5025073" y="3965575"/>
                </a:lnTo>
                <a:lnTo>
                  <a:pt x="5014595" y="3958908"/>
                </a:lnTo>
                <a:lnTo>
                  <a:pt x="5005070" y="3951923"/>
                </a:lnTo>
                <a:lnTo>
                  <a:pt x="4995545" y="3944938"/>
                </a:lnTo>
                <a:lnTo>
                  <a:pt x="4986020" y="3937318"/>
                </a:lnTo>
                <a:lnTo>
                  <a:pt x="4977130" y="3929698"/>
                </a:lnTo>
                <a:lnTo>
                  <a:pt x="4968240" y="3921760"/>
                </a:lnTo>
                <a:lnTo>
                  <a:pt x="4959350" y="3913823"/>
                </a:lnTo>
                <a:lnTo>
                  <a:pt x="4942205" y="3897313"/>
                </a:lnTo>
                <a:lnTo>
                  <a:pt x="4908550" y="3863340"/>
                </a:lnTo>
                <a:lnTo>
                  <a:pt x="4837430" y="3807460"/>
                </a:lnTo>
                <a:lnTo>
                  <a:pt x="4765993" y="3736658"/>
                </a:lnTo>
                <a:lnTo>
                  <a:pt x="4670425" y="3652203"/>
                </a:lnTo>
                <a:lnTo>
                  <a:pt x="4564698" y="3545523"/>
                </a:lnTo>
                <a:lnTo>
                  <a:pt x="4398328" y="3373120"/>
                </a:lnTo>
                <a:lnTo>
                  <a:pt x="4314190" y="3278505"/>
                </a:lnTo>
                <a:lnTo>
                  <a:pt x="4229735" y="3183573"/>
                </a:lnTo>
                <a:lnTo>
                  <a:pt x="4131945" y="3094673"/>
                </a:lnTo>
                <a:lnTo>
                  <a:pt x="4033838" y="3005138"/>
                </a:lnTo>
                <a:lnTo>
                  <a:pt x="4027170" y="3004503"/>
                </a:lnTo>
                <a:lnTo>
                  <a:pt x="4021138" y="3003550"/>
                </a:lnTo>
                <a:lnTo>
                  <a:pt x="4015423" y="3001963"/>
                </a:lnTo>
                <a:lnTo>
                  <a:pt x="4010025" y="2999740"/>
                </a:lnTo>
                <a:lnTo>
                  <a:pt x="4004945" y="2997200"/>
                </a:lnTo>
                <a:lnTo>
                  <a:pt x="4000183" y="2994343"/>
                </a:lnTo>
                <a:lnTo>
                  <a:pt x="3995420" y="2991485"/>
                </a:lnTo>
                <a:lnTo>
                  <a:pt x="3990975" y="2987993"/>
                </a:lnTo>
                <a:lnTo>
                  <a:pt x="3986848" y="2984500"/>
                </a:lnTo>
                <a:lnTo>
                  <a:pt x="3982403" y="2980373"/>
                </a:lnTo>
                <a:lnTo>
                  <a:pt x="3974465" y="2972435"/>
                </a:lnTo>
                <a:lnTo>
                  <a:pt x="3966845" y="2964498"/>
                </a:lnTo>
                <a:lnTo>
                  <a:pt x="3958908" y="2956243"/>
                </a:lnTo>
                <a:lnTo>
                  <a:pt x="3900805" y="2914650"/>
                </a:lnTo>
                <a:lnTo>
                  <a:pt x="3871913" y="2893695"/>
                </a:lnTo>
                <a:lnTo>
                  <a:pt x="3843020" y="2872423"/>
                </a:lnTo>
                <a:lnTo>
                  <a:pt x="3838893" y="2869565"/>
                </a:lnTo>
                <a:lnTo>
                  <a:pt x="3834448" y="2867343"/>
                </a:lnTo>
                <a:lnTo>
                  <a:pt x="3830638" y="2865438"/>
                </a:lnTo>
                <a:lnTo>
                  <a:pt x="3827780" y="2864803"/>
                </a:lnTo>
                <a:lnTo>
                  <a:pt x="3824923" y="2864485"/>
                </a:lnTo>
                <a:lnTo>
                  <a:pt x="3822383" y="2864803"/>
                </a:lnTo>
                <a:lnTo>
                  <a:pt x="3820160" y="2865755"/>
                </a:lnTo>
                <a:lnTo>
                  <a:pt x="3818255" y="2867343"/>
                </a:lnTo>
                <a:lnTo>
                  <a:pt x="3816668" y="2869248"/>
                </a:lnTo>
                <a:lnTo>
                  <a:pt x="3815080" y="2871153"/>
                </a:lnTo>
                <a:lnTo>
                  <a:pt x="3813810" y="2874010"/>
                </a:lnTo>
                <a:lnTo>
                  <a:pt x="3812540" y="2876550"/>
                </a:lnTo>
                <a:lnTo>
                  <a:pt x="3810635" y="2882583"/>
                </a:lnTo>
                <a:lnTo>
                  <a:pt x="3808413" y="2888933"/>
                </a:lnTo>
                <a:lnTo>
                  <a:pt x="3814128" y="2890520"/>
                </a:lnTo>
                <a:lnTo>
                  <a:pt x="3819208" y="2892425"/>
                </a:lnTo>
                <a:lnTo>
                  <a:pt x="3824288" y="2894330"/>
                </a:lnTo>
                <a:lnTo>
                  <a:pt x="3829050" y="2896870"/>
                </a:lnTo>
                <a:lnTo>
                  <a:pt x="3833495" y="2899410"/>
                </a:lnTo>
                <a:lnTo>
                  <a:pt x="3837623" y="2901950"/>
                </a:lnTo>
                <a:lnTo>
                  <a:pt x="3841750" y="2905125"/>
                </a:lnTo>
                <a:lnTo>
                  <a:pt x="3845243" y="2908300"/>
                </a:lnTo>
                <a:lnTo>
                  <a:pt x="3848735" y="2912110"/>
                </a:lnTo>
                <a:lnTo>
                  <a:pt x="3851910" y="2915603"/>
                </a:lnTo>
                <a:lnTo>
                  <a:pt x="3855085" y="2919730"/>
                </a:lnTo>
                <a:lnTo>
                  <a:pt x="3857625" y="2923858"/>
                </a:lnTo>
                <a:lnTo>
                  <a:pt x="3859848" y="2928620"/>
                </a:lnTo>
                <a:lnTo>
                  <a:pt x="3862070" y="2933383"/>
                </a:lnTo>
                <a:lnTo>
                  <a:pt x="3863975" y="2938145"/>
                </a:lnTo>
                <a:lnTo>
                  <a:pt x="3865563" y="2943543"/>
                </a:lnTo>
                <a:lnTo>
                  <a:pt x="3880803" y="2957513"/>
                </a:lnTo>
                <a:lnTo>
                  <a:pt x="3891598" y="2965450"/>
                </a:lnTo>
                <a:lnTo>
                  <a:pt x="3902075" y="2973070"/>
                </a:lnTo>
                <a:lnTo>
                  <a:pt x="3913188" y="2980690"/>
                </a:lnTo>
                <a:lnTo>
                  <a:pt x="3924300" y="2987675"/>
                </a:lnTo>
                <a:lnTo>
                  <a:pt x="3946843" y="3002280"/>
                </a:lnTo>
                <a:lnTo>
                  <a:pt x="3957955" y="3009583"/>
                </a:lnTo>
                <a:lnTo>
                  <a:pt x="3968433" y="3017203"/>
                </a:lnTo>
                <a:lnTo>
                  <a:pt x="3978910" y="3025140"/>
                </a:lnTo>
                <a:lnTo>
                  <a:pt x="3983673" y="3029268"/>
                </a:lnTo>
                <a:lnTo>
                  <a:pt x="3988753" y="3033395"/>
                </a:lnTo>
                <a:lnTo>
                  <a:pt x="3993515" y="3038158"/>
                </a:lnTo>
                <a:lnTo>
                  <a:pt x="3997643" y="3042920"/>
                </a:lnTo>
                <a:lnTo>
                  <a:pt x="4002088" y="3047365"/>
                </a:lnTo>
                <a:lnTo>
                  <a:pt x="4005898" y="3052445"/>
                </a:lnTo>
                <a:lnTo>
                  <a:pt x="4010025" y="3057843"/>
                </a:lnTo>
                <a:lnTo>
                  <a:pt x="4013518" y="3062923"/>
                </a:lnTo>
                <a:lnTo>
                  <a:pt x="4017010" y="3068638"/>
                </a:lnTo>
                <a:lnTo>
                  <a:pt x="4019868" y="3074670"/>
                </a:lnTo>
                <a:lnTo>
                  <a:pt x="4023043" y="3081020"/>
                </a:lnTo>
                <a:lnTo>
                  <a:pt x="4025583" y="3087370"/>
                </a:lnTo>
                <a:lnTo>
                  <a:pt x="4027488" y="3093720"/>
                </a:lnTo>
                <a:lnTo>
                  <a:pt x="4029710" y="3100705"/>
                </a:lnTo>
                <a:lnTo>
                  <a:pt x="4037648" y="3113723"/>
                </a:lnTo>
                <a:lnTo>
                  <a:pt x="4046220" y="3126105"/>
                </a:lnTo>
                <a:lnTo>
                  <a:pt x="4055428" y="3137535"/>
                </a:lnTo>
                <a:lnTo>
                  <a:pt x="4064635" y="3149283"/>
                </a:lnTo>
                <a:lnTo>
                  <a:pt x="4074795" y="3160078"/>
                </a:lnTo>
                <a:lnTo>
                  <a:pt x="4084955" y="3171190"/>
                </a:lnTo>
                <a:lnTo>
                  <a:pt x="4095433" y="3181350"/>
                </a:lnTo>
                <a:lnTo>
                  <a:pt x="4106228" y="3191828"/>
                </a:lnTo>
                <a:lnTo>
                  <a:pt x="4117340" y="3201988"/>
                </a:lnTo>
                <a:lnTo>
                  <a:pt x="4128135" y="3212148"/>
                </a:lnTo>
                <a:lnTo>
                  <a:pt x="4150995" y="3231515"/>
                </a:lnTo>
                <a:lnTo>
                  <a:pt x="4173538" y="3250883"/>
                </a:lnTo>
                <a:lnTo>
                  <a:pt x="4196080" y="3270568"/>
                </a:lnTo>
                <a:lnTo>
                  <a:pt x="4198303" y="3272473"/>
                </a:lnTo>
                <a:lnTo>
                  <a:pt x="4199890" y="3274060"/>
                </a:lnTo>
                <a:lnTo>
                  <a:pt x="4200843" y="3275648"/>
                </a:lnTo>
                <a:lnTo>
                  <a:pt x="4201478" y="3277235"/>
                </a:lnTo>
                <a:lnTo>
                  <a:pt x="4206240" y="3283585"/>
                </a:lnTo>
                <a:lnTo>
                  <a:pt x="4211003" y="3289300"/>
                </a:lnTo>
                <a:lnTo>
                  <a:pt x="4221163" y="3301048"/>
                </a:lnTo>
                <a:lnTo>
                  <a:pt x="4231323" y="3311843"/>
                </a:lnTo>
                <a:lnTo>
                  <a:pt x="4242435" y="3322638"/>
                </a:lnTo>
                <a:lnTo>
                  <a:pt x="4253548" y="3332798"/>
                </a:lnTo>
                <a:lnTo>
                  <a:pt x="4264978" y="3342958"/>
                </a:lnTo>
                <a:lnTo>
                  <a:pt x="4288155" y="3363595"/>
                </a:lnTo>
                <a:lnTo>
                  <a:pt x="4299585" y="3374073"/>
                </a:lnTo>
                <a:lnTo>
                  <a:pt x="4310380" y="3384550"/>
                </a:lnTo>
                <a:lnTo>
                  <a:pt x="4320858" y="3395028"/>
                </a:lnTo>
                <a:lnTo>
                  <a:pt x="4331335" y="3406458"/>
                </a:lnTo>
                <a:lnTo>
                  <a:pt x="4336415" y="3412490"/>
                </a:lnTo>
                <a:lnTo>
                  <a:pt x="4341178" y="3418205"/>
                </a:lnTo>
                <a:lnTo>
                  <a:pt x="4345623" y="3424238"/>
                </a:lnTo>
                <a:lnTo>
                  <a:pt x="4350068" y="3430270"/>
                </a:lnTo>
                <a:lnTo>
                  <a:pt x="4354513" y="3436620"/>
                </a:lnTo>
                <a:lnTo>
                  <a:pt x="4358640" y="3443288"/>
                </a:lnTo>
                <a:lnTo>
                  <a:pt x="4362133" y="3449955"/>
                </a:lnTo>
                <a:lnTo>
                  <a:pt x="4365943" y="3456940"/>
                </a:lnTo>
                <a:lnTo>
                  <a:pt x="4373880" y="3468370"/>
                </a:lnTo>
                <a:lnTo>
                  <a:pt x="4382135" y="3480118"/>
                </a:lnTo>
                <a:lnTo>
                  <a:pt x="4390390" y="3491230"/>
                </a:lnTo>
                <a:lnTo>
                  <a:pt x="4398963" y="3502660"/>
                </a:lnTo>
                <a:lnTo>
                  <a:pt x="4407853" y="3513455"/>
                </a:lnTo>
                <a:lnTo>
                  <a:pt x="4417378" y="3524568"/>
                </a:lnTo>
                <a:lnTo>
                  <a:pt x="4426585" y="3535045"/>
                </a:lnTo>
                <a:lnTo>
                  <a:pt x="4435793" y="3545523"/>
                </a:lnTo>
                <a:lnTo>
                  <a:pt x="4455478" y="3566160"/>
                </a:lnTo>
                <a:lnTo>
                  <a:pt x="4475480" y="3586163"/>
                </a:lnTo>
                <a:lnTo>
                  <a:pt x="4495483" y="3606165"/>
                </a:lnTo>
                <a:lnTo>
                  <a:pt x="4516438" y="3625850"/>
                </a:lnTo>
                <a:lnTo>
                  <a:pt x="4558030" y="3664903"/>
                </a:lnTo>
                <a:lnTo>
                  <a:pt x="4578668" y="3684588"/>
                </a:lnTo>
                <a:lnTo>
                  <a:pt x="4598670" y="3704273"/>
                </a:lnTo>
                <a:lnTo>
                  <a:pt x="4618673" y="3724593"/>
                </a:lnTo>
                <a:lnTo>
                  <a:pt x="4638358" y="3745230"/>
                </a:lnTo>
                <a:lnTo>
                  <a:pt x="4647565" y="3755390"/>
                </a:lnTo>
                <a:lnTo>
                  <a:pt x="4657090" y="3766185"/>
                </a:lnTo>
                <a:lnTo>
                  <a:pt x="4666298" y="3776980"/>
                </a:lnTo>
                <a:lnTo>
                  <a:pt x="4675188" y="3788093"/>
                </a:lnTo>
                <a:lnTo>
                  <a:pt x="4685665" y="3797618"/>
                </a:lnTo>
                <a:lnTo>
                  <a:pt x="4697095" y="3806825"/>
                </a:lnTo>
                <a:lnTo>
                  <a:pt x="4707890" y="3816668"/>
                </a:lnTo>
                <a:lnTo>
                  <a:pt x="4713288" y="3821113"/>
                </a:lnTo>
                <a:lnTo>
                  <a:pt x="4718685" y="3826193"/>
                </a:lnTo>
                <a:lnTo>
                  <a:pt x="4723448" y="3831273"/>
                </a:lnTo>
                <a:lnTo>
                  <a:pt x="4728210" y="3836353"/>
                </a:lnTo>
                <a:lnTo>
                  <a:pt x="4732973" y="3842068"/>
                </a:lnTo>
                <a:lnTo>
                  <a:pt x="4736783" y="3847783"/>
                </a:lnTo>
                <a:lnTo>
                  <a:pt x="4740910" y="3853815"/>
                </a:lnTo>
                <a:lnTo>
                  <a:pt x="4744085" y="3860165"/>
                </a:lnTo>
                <a:lnTo>
                  <a:pt x="4746943" y="3867150"/>
                </a:lnTo>
                <a:lnTo>
                  <a:pt x="4749165" y="3873818"/>
                </a:lnTo>
                <a:lnTo>
                  <a:pt x="4767580" y="3890963"/>
                </a:lnTo>
                <a:lnTo>
                  <a:pt x="4786313" y="3907473"/>
                </a:lnTo>
                <a:lnTo>
                  <a:pt x="4796473" y="3915728"/>
                </a:lnTo>
                <a:lnTo>
                  <a:pt x="4806315" y="3924300"/>
                </a:lnTo>
                <a:lnTo>
                  <a:pt x="4815523" y="3933508"/>
                </a:lnTo>
                <a:lnTo>
                  <a:pt x="4824095" y="3942715"/>
                </a:lnTo>
                <a:lnTo>
                  <a:pt x="4832668" y="3952240"/>
                </a:lnTo>
                <a:lnTo>
                  <a:pt x="4840605" y="3961765"/>
                </a:lnTo>
                <a:lnTo>
                  <a:pt x="4848543" y="3971925"/>
                </a:lnTo>
                <a:lnTo>
                  <a:pt x="4856163" y="3982085"/>
                </a:lnTo>
                <a:lnTo>
                  <a:pt x="4863465" y="3992563"/>
                </a:lnTo>
                <a:lnTo>
                  <a:pt x="4870450" y="4003040"/>
                </a:lnTo>
                <a:lnTo>
                  <a:pt x="4884103" y="4024313"/>
                </a:lnTo>
                <a:lnTo>
                  <a:pt x="4897438" y="4045585"/>
                </a:lnTo>
                <a:lnTo>
                  <a:pt x="4911090" y="4066858"/>
                </a:lnTo>
                <a:lnTo>
                  <a:pt x="4917440" y="4074478"/>
                </a:lnTo>
                <a:lnTo>
                  <a:pt x="4924108" y="4082098"/>
                </a:lnTo>
                <a:lnTo>
                  <a:pt x="4930458" y="4089718"/>
                </a:lnTo>
                <a:lnTo>
                  <a:pt x="4936490" y="4097338"/>
                </a:lnTo>
                <a:lnTo>
                  <a:pt x="4939030" y="4101148"/>
                </a:lnTo>
                <a:lnTo>
                  <a:pt x="4941253" y="4105593"/>
                </a:lnTo>
                <a:lnTo>
                  <a:pt x="4943793" y="4110038"/>
                </a:lnTo>
                <a:lnTo>
                  <a:pt x="4945698" y="4114165"/>
                </a:lnTo>
                <a:lnTo>
                  <a:pt x="4947285" y="4118928"/>
                </a:lnTo>
                <a:lnTo>
                  <a:pt x="4948555" y="4123373"/>
                </a:lnTo>
                <a:lnTo>
                  <a:pt x="4949508" y="4128453"/>
                </a:lnTo>
                <a:lnTo>
                  <a:pt x="4949825" y="4133850"/>
                </a:lnTo>
                <a:lnTo>
                  <a:pt x="4955540" y="4139565"/>
                </a:lnTo>
                <a:lnTo>
                  <a:pt x="4960303" y="4144963"/>
                </a:lnTo>
                <a:lnTo>
                  <a:pt x="4964113" y="4150360"/>
                </a:lnTo>
                <a:lnTo>
                  <a:pt x="4967605" y="4156075"/>
                </a:lnTo>
                <a:lnTo>
                  <a:pt x="4970145" y="4161790"/>
                </a:lnTo>
                <a:lnTo>
                  <a:pt x="4971733" y="4167188"/>
                </a:lnTo>
                <a:lnTo>
                  <a:pt x="4973003" y="4172903"/>
                </a:lnTo>
                <a:lnTo>
                  <a:pt x="4973320" y="4178618"/>
                </a:lnTo>
                <a:lnTo>
                  <a:pt x="4973003" y="4184333"/>
                </a:lnTo>
                <a:lnTo>
                  <a:pt x="4971415" y="4189730"/>
                </a:lnTo>
                <a:lnTo>
                  <a:pt x="4969828" y="4195445"/>
                </a:lnTo>
                <a:lnTo>
                  <a:pt x="4967288" y="4201160"/>
                </a:lnTo>
                <a:lnTo>
                  <a:pt x="4963795" y="4206875"/>
                </a:lnTo>
                <a:lnTo>
                  <a:pt x="4959985" y="4212273"/>
                </a:lnTo>
                <a:lnTo>
                  <a:pt x="4955223" y="4217670"/>
                </a:lnTo>
                <a:lnTo>
                  <a:pt x="4950143" y="4223385"/>
                </a:lnTo>
                <a:lnTo>
                  <a:pt x="4964748" y="4257040"/>
                </a:lnTo>
                <a:lnTo>
                  <a:pt x="4966335" y="4272915"/>
                </a:lnTo>
                <a:lnTo>
                  <a:pt x="4967605" y="4289108"/>
                </a:lnTo>
                <a:lnTo>
                  <a:pt x="4968875" y="4304983"/>
                </a:lnTo>
                <a:lnTo>
                  <a:pt x="4969193" y="4312920"/>
                </a:lnTo>
                <a:lnTo>
                  <a:pt x="4969193" y="4320858"/>
                </a:lnTo>
                <a:lnTo>
                  <a:pt x="4968875" y="4328795"/>
                </a:lnTo>
                <a:lnTo>
                  <a:pt x="4968240" y="4336733"/>
                </a:lnTo>
                <a:lnTo>
                  <a:pt x="4967288" y="4344670"/>
                </a:lnTo>
                <a:lnTo>
                  <a:pt x="4965700" y="4352290"/>
                </a:lnTo>
                <a:lnTo>
                  <a:pt x="4963160" y="4360228"/>
                </a:lnTo>
                <a:lnTo>
                  <a:pt x="4960303" y="4367848"/>
                </a:lnTo>
                <a:lnTo>
                  <a:pt x="4956493" y="4375468"/>
                </a:lnTo>
                <a:lnTo>
                  <a:pt x="4952048" y="4383088"/>
                </a:lnTo>
                <a:lnTo>
                  <a:pt x="4951730" y="4385945"/>
                </a:lnTo>
                <a:lnTo>
                  <a:pt x="4951095" y="4388803"/>
                </a:lnTo>
                <a:lnTo>
                  <a:pt x="4949825" y="4391978"/>
                </a:lnTo>
                <a:lnTo>
                  <a:pt x="4948873" y="4394835"/>
                </a:lnTo>
                <a:lnTo>
                  <a:pt x="4946333" y="4400233"/>
                </a:lnTo>
                <a:lnTo>
                  <a:pt x="4942840" y="4405948"/>
                </a:lnTo>
                <a:lnTo>
                  <a:pt x="4939348" y="4411028"/>
                </a:lnTo>
                <a:lnTo>
                  <a:pt x="4935220" y="4416425"/>
                </a:lnTo>
                <a:lnTo>
                  <a:pt x="4931728" y="4422140"/>
                </a:lnTo>
                <a:lnTo>
                  <a:pt x="4927918" y="4427538"/>
                </a:lnTo>
                <a:lnTo>
                  <a:pt x="4924743" y="4432935"/>
                </a:lnTo>
                <a:lnTo>
                  <a:pt x="4923473" y="4436110"/>
                </a:lnTo>
                <a:lnTo>
                  <a:pt x="4922520" y="4438968"/>
                </a:lnTo>
                <a:lnTo>
                  <a:pt x="4921250" y="4442143"/>
                </a:lnTo>
                <a:lnTo>
                  <a:pt x="4920615" y="4445000"/>
                </a:lnTo>
                <a:lnTo>
                  <a:pt x="4919980" y="4447858"/>
                </a:lnTo>
                <a:lnTo>
                  <a:pt x="4919980" y="4451350"/>
                </a:lnTo>
                <a:lnTo>
                  <a:pt x="4919980" y="4454525"/>
                </a:lnTo>
                <a:lnTo>
                  <a:pt x="4920615" y="4458018"/>
                </a:lnTo>
                <a:lnTo>
                  <a:pt x="4921250" y="4461510"/>
                </a:lnTo>
                <a:lnTo>
                  <a:pt x="4922838" y="4465003"/>
                </a:lnTo>
                <a:lnTo>
                  <a:pt x="4924425" y="4468813"/>
                </a:lnTo>
                <a:lnTo>
                  <a:pt x="4926330" y="4472623"/>
                </a:lnTo>
                <a:lnTo>
                  <a:pt x="4929188" y="4476433"/>
                </a:lnTo>
                <a:lnTo>
                  <a:pt x="4932045" y="4480560"/>
                </a:lnTo>
                <a:lnTo>
                  <a:pt x="4935220" y="4485323"/>
                </a:lnTo>
                <a:lnTo>
                  <a:pt x="4937443" y="4489133"/>
                </a:lnTo>
                <a:lnTo>
                  <a:pt x="4939030" y="4492943"/>
                </a:lnTo>
                <a:lnTo>
                  <a:pt x="4939348" y="4496118"/>
                </a:lnTo>
                <a:lnTo>
                  <a:pt x="4939030" y="4498975"/>
                </a:lnTo>
                <a:lnTo>
                  <a:pt x="4938395" y="4501833"/>
                </a:lnTo>
                <a:lnTo>
                  <a:pt x="4936808" y="4504055"/>
                </a:lnTo>
                <a:lnTo>
                  <a:pt x="4934268" y="4505643"/>
                </a:lnTo>
                <a:lnTo>
                  <a:pt x="4931728" y="4507230"/>
                </a:lnTo>
                <a:lnTo>
                  <a:pt x="4928235" y="4508183"/>
                </a:lnTo>
                <a:lnTo>
                  <a:pt x="4924743" y="4508818"/>
                </a:lnTo>
                <a:lnTo>
                  <a:pt x="4920615" y="4509135"/>
                </a:lnTo>
                <a:lnTo>
                  <a:pt x="4916805" y="4508818"/>
                </a:lnTo>
                <a:lnTo>
                  <a:pt x="4912043" y="4508183"/>
                </a:lnTo>
                <a:lnTo>
                  <a:pt x="4907598" y="4506595"/>
                </a:lnTo>
                <a:lnTo>
                  <a:pt x="4902835" y="4505008"/>
                </a:lnTo>
                <a:lnTo>
                  <a:pt x="4896485" y="4503103"/>
                </a:lnTo>
                <a:lnTo>
                  <a:pt x="4891088" y="4501833"/>
                </a:lnTo>
                <a:lnTo>
                  <a:pt x="4886325" y="4501198"/>
                </a:lnTo>
                <a:lnTo>
                  <a:pt x="4881880" y="4501198"/>
                </a:lnTo>
                <a:lnTo>
                  <a:pt x="4878070" y="4501833"/>
                </a:lnTo>
                <a:lnTo>
                  <a:pt x="4874260" y="4503103"/>
                </a:lnTo>
                <a:lnTo>
                  <a:pt x="4871403" y="4504690"/>
                </a:lnTo>
                <a:lnTo>
                  <a:pt x="4868545" y="4506595"/>
                </a:lnTo>
                <a:lnTo>
                  <a:pt x="4866323" y="4509453"/>
                </a:lnTo>
                <a:lnTo>
                  <a:pt x="4864418" y="4512310"/>
                </a:lnTo>
                <a:lnTo>
                  <a:pt x="4862513" y="4515803"/>
                </a:lnTo>
                <a:lnTo>
                  <a:pt x="4860925" y="4519295"/>
                </a:lnTo>
                <a:lnTo>
                  <a:pt x="4859655" y="4523423"/>
                </a:lnTo>
                <a:lnTo>
                  <a:pt x="4858385" y="4527550"/>
                </a:lnTo>
                <a:lnTo>
                  <a:pt x="4856798" y="4536123"/>
                </a:lnTo>
                <a:lnTo>
                  <a:pt x="4857433" y="4540568"/>
                </a:lnTo>
                <a:lnTo>
                  <a:pt x="4858385" y="4544695"/>
                </a:lnTo>
                <a:lnTo>
                  <a:pt x="4859655" y="4548505"/>
                </a:lnTo>
                <a:lnTo>
                  <a:pt x="4860925" y="4552315"/>
                </a:lnTo>
                <a:lnTo>
                  <a:pt x="4863148" y="4555490"/>
                </a:lnTo>
                <a:lnTo>
                  <a:pt x="4865053" y="4558983"/>
                </a:lnTo>
                <a:lnTo>
                  <a:pt x="4867275" y="4562158"/>
                </a:lnTo>
                <a:lnTo>
                  <a:pt x="4869815" y="4565015"/>
                </a:lnTo>
                <a:lnTo>
                  <a:pt x="4875213" y="4570730"/>
                </a:lnTo>
                <a:lnTo>
                  <a:pt x="4881563" y="4576128"/>
                </a:lnTo>
                <a:lnTo>
                  <a:pt x="4887913" y="4581525"/>
                </a:lnTo>
                <a:lnTo>
                  <a:pt x="4894580" y="4586288"/>
                </a:lnTo>
                <a:lnTo>
                  <a:pt x="4899660" y="4588828"/>
                </a:lnTo>
                <a:lnTo>
                  <a:pt x="4904423" y="4591685"/>
                </a:lnTo>
                <a:lnTo>
                  <a:pt x="4913313" y="4597400"/>
                </a:lnTo>
                <a:lnTo>
                  <a:pt x="4922203" y="4603750"/>
                </a:lnTo>
                <a:lnTo>
                  <a:pt x="4929823" y="4610418"/>
                </a:lnTo>
                <a:lnTo>
                  <a:pt x="4937443" y="4617720"/>
                </a:lnTo>
                <a:lnTo>
                  <a:pt x="4944428" y="4625023"/>
                </a:lnTo>
                <a:lnTo>
                  <a:pt x="4951095" y="4632960"/>
                </a:lnTo>
                <a:lnTo>
                  <a:pt x="4957128" y="4640898"/>
                </a:lnTo>
                <a:lnTo>
                  <a:pt x="4963478" y="4648835"/>
                </a:lnTo>
                <a:lnTo>
                  <a:pt x="4969510" y="4657090"/>
                </a:lnTo>
                <a:lnTo>
                  <a:pt x="4980940" y="4673918"/>
                </a:lnTo>
                <a:lnTo>
                  <a:pt x="4992688" y="4691380"/>
                </a:lnTo>
                <a:lnTo>
                  <a:pt x="4998403" y="4699635"/>
                </a:lnTo>
                <a:lnTo>
                  <a:pt x="5004753" y="4707573"/>
                </a:lnTo>
                <a:lnTo>
                  <a:pt x="5016183" y="4720908"/>
                </a:lnTo>
                <a:lnTo>
                  <a:pt x="5027613" y="4734243"/>
                </a:lnTo>
                <a:lnTo>
                  <a:pt x="5038725" y="4747895"/>
                </a:lnTo>
                <a:lnTo>
                  <a:pt x="5049203" y="4761548"/>
                </a:lnTo>
                <a:lnTo>
                  <a:pt x="5059680" y="4775518"/>
                </a:lnTo>
                <a:lnTo>
                  <a:pt x="5070158" y="4789488"/>
                </a:lnTo>
                <a:lnTo>
                  <a:pt x="5090478" y="4818063"/>
                </a:lnTo>
                <a:lnTo>
                  <a:pt x="5109845" y="4846638"/>
                </a:lnTo>
                <a:lnTo>
                  <a:pt x="5129213" y="4875848"/>
                </a:lnTo>
                <a:lnTo>
                  <a:pt x="5147945" y="4905058"/>
                </a:lnTo>
                <a:lnTo>
                  <a:pt x="5166995" y="4934268"/>
                </a:lnTo>
                <a:lnTo>
                  <a:pt x="5189220" y="4966653"/>
                </a:lnTo>
                <a:lnTo>
                  <a:pt x="5211763" y="4998720"/>
                </a:lnTo>
                <a:lnTo>
                  <a:pt x="5219700" y="5006658"/>
                </a:lnTo>
                <a:lnTo>
                  <a:pt x="5227003" y="5015230"/>
                </a:lnTo>
                <a:lnTo>
                  <a:pt x="5233353" y="5023485"/>
                </a:lnTo>
                <a:lnTo>
                  <a:pt x="5239068" y="5031740"/>
                </a:lnTo>
                <a:lnTo>
                  <a:pt x="5243830" y="5040313"/>
                </a:lnTo>
                <a:lnTo>
                  <a:pt x="5247640" y="5048568"/>
                </a:lnTo>
                <a:lnTo>
                  <a:pt x="5251133" y="5057140"/>
                </a:lnTo>
                <a:lnTo>
                  <a:pt x="5253673" y="5065713"/>
                </a:lnTo>
                <a:lnTo>
                  <a:pt x="5255895" y="5074920"/>
                </a:lnTo>
                <a:lnTo>
                  <a:pt x="5257165" y="5083493"/>
                </a:lnTo>
                <a:lnTo>
                  <a:pt x="5258435" y="5092383"/>
                </a:lnTo>
                <a:lnTo>
                  <a:pt x="5259070" y="5100955"/>
                </a:lnTo>
                <a:lnTo>
                  <a:pt x="5259070" y="5109845"/>
                </a:lnTo>
                <a:lnTo>
                  <a:pt x="5258753" y="5119053"/>
                </a:lnTo>
                <a:lnTo>
                  <a:pt x="5258435" y="5127943"/>
                </a:lnTo>
                <a:lnTo>
                  <a:pt x="5257165" y="5136833"/>
                </a:lnTo>
                <a:lnTo>
                  <a:pt x="5256213" y="5145723"/>
                </a:lnTo>
                <a:lnTo>
                  <a:pt x="5254943" y="5155248"/>
                </a:lnTo>
                <a:lnTo>
                  <a:pt x="5252085" y="5173028"/>
                </a:lnTo>
                <a:lnTo>
                  <a:pt x="5248593" y="5191125"/>
                </a:lnTo>
                <a:lnTo>
                  <a:pt x="5245735" y="5209540"/>
                </a:lnTo>
                <a:lnTo>
                  <a:pt x="5243195" y="5227320"/>
                </a:lnTo>
                <a:lnTo>
                  <a:pt x="5242243" y="5236528"/>
                </a:lnTo>
                <a:lnTo>
                  <a:pt x="5241608" y="5245418"/>
                </a:lnTo>
                <a:lnTo>
                  <a:pt x="5241290" y="5254308"/>
                </a:lnTo>
                <a:lnTo>
                  <a:pt x="5240973" y="5263198"/>
                </a:lnTo>
                <a:lnTo>
                  <a:pt x="5241608" y="5272088"/>
                </a:lnTo>
                <a:lnTo>
                  <a:pt x="5242243" y="5280978"/>
                </a:lnTo>
                <a:lnTo>
                  <a:pt x="5243195" y="5285423"/>
                </a:lnTo>
                <a:lnTo>
                  <a:pt x="5244148" y="5290185"/>
                </a:lnTo>
                <a:lnTo>
                  <a:pt x="5244148" y="5293995"/>
                </a:lnTo>
                <a:lnTo>
                  <a:pt x="5243830" y="5298440"/>
                </a:lnTo>
                <a:lnTo>
                  <a:pt x="5242560" y="5302568"/>
                </a:lnTo>
                <a:lnTo>
                  <a:pt x="5241608" y="5306378"/>
                </a:lnTo>
                <a:lnTo>
                  <a:pt x="5240020" y="5310188"/>
                </a:lnTo>
                <a:lnTo>
                  <a:pt x="5238433" y="5313998"/>
                </a:lnTo>
                <a:lnTo>
                  <a:pt x="5235893" y="5317808"/>
                </a:lnTo>
                <a:lnTo>
                  <a:pt x="5233988" y="5320983"/>
                </a:lnTo>
                <a:lnTo>
                  <a:pt x="5228590" y="5328285"/>
                </a:lnTo>
                <a:lnTo>
                  <a:pt x="5223193" y="5334953"/>
                </a:lnTo>
                <a:lnTo>
                  <a:pt x="5217478" y="5341938"/>
                </a:lnTo>
                <a:lnTo>
                  <a:pt x="5211763" y="5348605"/>
                </a:lnTo>
                <a:lnTo>
                  <a:pt x="5207000" y="5355590"/>
                </a:lnTo>
                <a:lnTo>
                  <a:pt x="5204460" y="5359083"/>
                </a:lnTo>
                <a:lnTo>
                  <a:pt x="5202555" y="5362893"/>
                </a:lnTo>
                <a:lnTo>
                  <a:pt x="5200650" y="5366385"/>
                </a:lnTo>
                <a:lnTo>
                  <a:pt x="5198745" y="5370513"/>
                </a:lnTo>
                <a:lnTo>
                  <a:pt x="5197793" y="5374323"/>
                </a:lnTo>
                <a:lnTo>
                  <a:pt x="5196840" y="5378450"/>
                </a:lnTo>
                <a:lnTo>
                  <a:pt x="5196523" y="5382260"/>
                </a:lnTo>
                <a:lnTo>
                  <a:pt x="5196523" y="5386705"/>
                </a:lnTo>
                <a:lnTo>
                  <a:pt x="5196840" y="5391150"/>
                </a:lnTo>
                <a:lnTo>
                  <a:pt x="5197793" y="5395595"/>
                </a:lnTo>
                <a:lnTo>
                  <a:pt x="5199063" y="5400358"/>
                </a:lnTo>
                <a:lnTo>
                  <a:pt x="5201603" y="5405438"/>
                </a:lnTo>
                <a:lnTo>
                  <a:pt x="5192713" y="5400993"/>
                </a:lnTo>
                <a:lnTo>
                  <a:pt x="5184458" y="5398453"/>
                </a:lnTo>
                <a:lnTo>
                  <a:pt x="5180965" y="5396865"/>
                </a:lnTo>
                <a:lnTo>
                  <a:pt x="5177155" y="5396230"/>
                </a:lnTo>
                <a:lnTo>
                  <a:pt x="5173980" y="5395595"/>
                </a:lnTo>
                <a:lnTo>
                  <a:pt x="5170805" y="5395278"/>
                </a:lnTo>
                <a:lnTo>
                  <a:pt x="5167630" y="5395278"/>
                </a:lnTo>
                <a:lnTo>
                  <a:pt x="5164773" y="5395278"/>
                </a:lnTo>
                <a:lnTo>
                  <a:pt x="5161598" y="5395595"/>
                </a:lnTo>
                <a:lnTo>
                  <a:pt x="5159058" y="5396230"/>
                </a:lnTo>
                <a:lnTo>
                  <a:pt x="5156835" y="5396865"/>
                </a:lnTo>
                <a:lnTo>
                  <a:pt x="5153978" y="5398135"/>
                </a:lnTo>
                <a:lnTo>
                  <a:pt x="5151755" y="5399405"/>
                </a:lnTo>
                <a:lnTo>
                  <a:pt x="5149850" y="5400675"/>
                </a:lnTo>
                <a:lnTo>
                  <a:pt x="5145723" y="5403533"/>
                </a:lnTo>
                <a:lnTo>
                  <a:pt x="5142230" y="5407343"/>
                </a:lnTo>
                <a:lnTo>
                  <a:pt x="5138420" y="5411153"/>
                </a:lnTo>
                <a:lnTo>
                  <a:pt x="5135563" y="5415915"/>
                </a:lnTo>
                <a:lnTo>
                  <a:pt x="5132705" y="5420995"/>
                </a:lnTo>
                <a:lnTo>
                  <a:pt x="5130165" y="5426075"/>
                </a:lnTo>
                <a:lnTo>
                  <a:pt x="5125085" y="5437188"/>
                </a:lnTo>
                <a:lnTo>
                  <a:pt x="5120323" y="5448300"/>
                </a:lnTo>
                <a:lnTo>
                  <a:pt x="5115243" y="5459413"/>
                </a:lnTo>
                <a:lnTo>
                  <a:pt x="5112703" y="5464810"/>
                </a:lnTo>
                <a:lnTo>
                  <a:pt x="5109528" y="5469573"/>
                </a:lnTo>
                <a:lnTo>
                  <a:pt x="5106670" y="5474335"/>
                </a:lnTo>
                <a:lnTo>
                  <a:pt x="5103178" y="5478780"/>
                </a:lnTo>
                <a:lnTo>
                  <a:pt x="5099368" y="5482273"/>
                </a:lnTo>
                <a:lnTo>
                  <a:pt x="5095240" y="5485130"/>
                </a:lnTo>
                <a:lnTo>
                  <a:pt x="5093018" y="5487035"/>
                </a:lnTo>
                <a:lnTo>
                  <a:pt x="5090795" y="5487988"/>
                </a:lnTo>
                <a:lnTo>
                  <a:pt x="5087938" y="5488940"/>
                </a:lnTo>
                <a:lnTo>
                  <a:pt x="5085715" y="5489893"/>
                </a:lnTo>
                <a:lnTo>
                  <a:pt x="5082858" y="5490210"/>
                </a:lnTo>
                <a:lnTo>
                  <a:pt x="5080000" y="5490845"/>
                </a:lnTo>
                <a:lnTo>
                  <a:pt x="5077143" y="5490845"/>
                </a:lnTo>
                <a:lnTo>
                  <a:pt x="5073650" y="5490845"/>
                </a:lnTo>
                <a:lnTo>
                  <a:pt x="5070475" y="5490845"/>
                </a:lnTo>
                <a:lnTo>
                  <a:pt x="5066983" y="5490210"/>
                </a:lnTo>
                <a:lnTo>
                  <a:pt x="5063490" y="5489575"/>
                </a:lnTo>
                <a:lnTo>
                  <a:pt x="5059363" y="5488623"/>
                </a:lnTo>
                <a:lnTo>
                  <a:pt x="5053648" y="5487035"/>
                </a:lnTo>
                <a:lnTo>
                  <a:pt x="5047298" y="5486083"/>
                </a:lnTo>
                <a:lnTo>
                  <a:pt x="5040948" y="5484813"/>
                </a:lnTo>
                <a:lnTo>
                  <a:pt x="5034598" y="5484178"/>
                </a:lnTo>
                <a:lnTo>
                  <a:pt x="5028248" y="5483860"/>
                </a:lnTo>
                <a:lnTo>
                  <a:pt x="5021898" y="5483860"/>
                </a:lnTo>
                <a:lnTo>
                  <a:pt x="5009515" y="5484178"/>
                </a:lnTo>
                <a:lnTo>
                  <a:pt x="4996498" y="5484813"/>
                </a:lnTo>
                <a:lnTo>
                  <a:pt x="4983480" y="5486400"/>
                </a:lnTo>
                <a:lnTo>
                  <a:pt x="4957763" y="5489258"/>
                </a:lnTo>
                <a:lnTo>
                  <a:pt x="4945063" y="5490528"/>
                </a:lnTo>
                <a:lnTo>
                  <a:pt x="4932045" y="5491163"/>
                </a:lnTo>
                <a:lnTo>
                  <a:pt x="4925695" y="5491163"/>
                </a:lnTo>
                <a:lnTo>
                  <a:pt x="4919028" y="5491163"/>
                </a:lnTo>
                <a:lnTo>
                  <a:pt x="4912678" y="5490528"/>
                </a:lnTo>
                <a:lnTo>
                  <a:pt x="4906328" y="5490210"/>
                </a:lnTo>
                <a:lnTo>
                  <a:pt x="4900295" y="5489258"/>
                </a:lnTo>
                <a:lnTo>
                  <a:pt x="4893945" y="5487988"/>
                </a:lnTo>
                <a:lnTo>
                  <a:pt x="4887595" y="5486718"/>
                </a:lnTo>
                <a:lnTo>
                  <a:pt x="4881245" y="5484495"/>
                </a:lnTo>
                <a:lnTo>
                  <a:pt x="4874895" y="5482273"/>
                </a:lnTo>
                <a:lnTo>
                  <a:pt x="4868863" y="5479733"/>
                </a:lnTo>
                <a:lnTo>
                  <a:pt x="4862513" y="5476240"/>
                </a:lnTo>
                <a:lnTo>
                  <a:pt x="4856798" y="5472748"/>
                </a:lnTo>
                <a:lnTo>
                  <a:pt x="4850448" y="5474018"/>
                </a:lnTo>
                <a:lnTo>
                  <a:pt x="4844098" y="5474653"/>
                </a:lnTo>
                <a:lnTo>
                  <a:pt x="4838065" y="5475288"/>
                </a:lnTo>
                <a:lnTo>
                  <a:pt x="4832033" y="5475605"/>
                </a:lnTo>
                <a:lnTo>
                  <a:pt x="4826635" y="5475605"/>
                </a:lnTo>
                <a:lnTo>
                  <a:pt x="4820920" y="5475605"/>
                </a:lnTo>
                <a:lnTo>
                  <a:pt x="4815205" y="5474970"/>
                </a:lnTo>
                <a:lnTo>
                  <a:pt x="4809808" y="5474335"/>
                </a:lnTo>
                <a:lnTo>
                  <a:pt x="4805045" y="5473383"/>
                </a:lnTo>
                <a:lnTo>
                  <a:pt x="4799648" y="5472430"/>
                </a:lnTo>
                <a:lnTo>
                  <a:pt x="4794568" y="5470525"/>
                </a:lnTo>
                <a:lnTo>
                  <a:pt x="4790123" y="5469255"/>
                </a:lnTo>
                <a:lnTo>
                  <a:pt x="4785043" y="5467350"/>
                </a:lnTo>
                <a:lnTo>
                  <a:pt x="4780280" y="5465445"/>
                </a:lnTo>
                <a:lnTo>
                  <a:pt x="4776153" y="5462905"/>
                </a:lnTo>
                <a:lnTo>
                  <a:pt x="4771390" y="5460683"/>
                </a:lnTo>
                <a:lnTo>
                  <a:pt x="4766945" y="5458143"/>
                </a:lnTo>
                <a:lnTo>
                  <a:pt x="4763135" y="5455285"/>
                </a:lnTo>
                <a:lnTo>
                  <a:pt x="4754880" y="5449570"/>
                </a:lnTo>
                <a:lnTo>
                  <a:pt x="4746943" y="5442903"/>
                </a:lnTo>
                <a:lnTo>
                  <a:pt x="4739323" y="5435600"/>
                </a:lnTo>
                <a:lnTo>
                  <a:pt x="4732020" y="5427980"/>
                </a:lnTo>
                <a:lnTo>
                  <a:pt x="4725035" y="5419725"/>
                </a:lnTo>
                <a:lnTo>
                  <a:pt x="4718050" y="5411153"/>
                </a:lnTo>
                <a:lnTo>
                  <a:pt x="4711383" y="5402263"/>
                </a:lnTo>
                <a:lnTo>
                  <a:pt x="4683760" y="5375910"/>
                </a:lnTo>
                <a:lnTo>
                  <a:pt x="4656455" y="5349240"/>
                </a:lnTo>
                <a:lnTo>
                  <a:pt x="4595813" y="5284153"/>
                </a:lnTo>
                <a:lnTo>
                  <a:pt x="4560888" y="5251133"/>
                </a:lnTo>
                <a:lnTo>
                  <a:pt x="4508818" y="5194300"/>
                </a:lnTo>
                <a:lnTo>
                  <a:pt x="4508500" y="5195253"/>
                </a:lnTo>
                <a:lnTo>
                  <a:pt x="4340860" y="5023803"/>
                </a:lnTo>
                <a:lnTo>
                  <a:pt x="4174808" y="4866640"/>
                </a:lnTo>
                <a:lnTo>
                  <a:pt x="4162108" y="4864100"/>
                </a:lnTo>
                <a:lnTo>
                  <a:pt x="4157028" y="4862513"/>
                </a:lnTo>
                <a:lnTo>
                  <a:pt x="4152583" y="4860608"/>
                </a:lnTo>
                <a:lnTo>
                  <a:pt x="4148455" y="4858385"/>
                </a:lnTo>
                <a:lnTo>
                  <a:pt x="4144010" y="4856163"/>
                </a:lnTo>
                <a:lnTo>
                  <a:pt x="4140200" y="4853623"/>
                </a:lnTo>
                <a:lnTo>
                  <a:pt x="4136390" y="4850765"/>
                </a:lnTo>
                <a:lnTo>
                  <a:pt x="4132898" y="4847908"/>
                </a:lnTo>
                <a:lnTo>
                  <a:pt x="4129088" y="4844415"/>
                </a:lnTo>
                <a:lnTo>
                  <a:pt x="4122420" y="4838383"/>
                </a:lnTo>
                <a:lnTo>
                  <a:pt x="4116705" y="4831398"/>
                </a:lnTo>
                <a:lnTo>
                  <a:pt x="4110355" y="4824095"/>
                </a:lnTo>
                <a:lnTo>
                  <a:pt x="4104640" y="4816793"/>
                </a:lnTo>
                <a:lnTo>
                  <a:pt x="4106863" y="4810443"/>
                </a:lnTo>
                <a:lnTo>
                  <a:pt x="4102735" y="4810125"/>
                </a:lnTo>
                <a:lnTo>
                  <a:pt x="4098925" y="4809808"/>
                </a:lnTo>
                <a:lnTo>
                  <a:pt x="4095750" y="4808855"/>
                </a:lnTo>
                <a:lnTo>
                  <a:pt x="4092575" y="4807268"/>
                </a:lnTo>
                <a:lnTo>
                  <a:pt x="4090035" y="4805363"/>
                </a:lnTo>
                <a:lnTo>
                  <a:pt x="4087495" y="4803458"/>
                </a:lnTo>
                <a:lnTo>
                  <a:pt x="4085273" y="4801553"/>
                </a:lnTo>
                <a:lnTo>
                  <a:pt x="4083368" y="4798695"/>
                </a:lnTo>
                <a:lnTo>
                  <a:pt x="4079558" y="4793615"/>
                </a:lnTo>
                <a:lnTo>
                  <a:pt x="4076383" y="4788218"/>
                </a:lnTo>
                <a:lnTo>
                  <a:pt x="4073208" y="4782820"/>
                </a:lnTo>
                <a:lnTo>
                  <a:pt x="4070985" y="4780598"/>
                </a:lnTo>
                <a:lnTo>
                  <a:pt x="4069080" y="4778058"/>
                </a:lnTo>
                <a:lnTo>
                  <a:pt x="4060190" y="4773295"/>
                </a:lnTo>
                <a:lnTo>
                  <a:pt x="4051618" y="4768215"/>
                </a:lnTo>
                <a:lnTo>
                  <a:pt x="4043680" y="4762500"/>
                </a:lnTo>
                <a:lnTo>
                  <a:pt x="4039870" y="4759643"/>
                </a:lnTo>
                <a:lnTo>
                  <a:pt x="4036378" y="4756468"/>
                </a:lnTo>
                <a:lnTo>
                  <a:pt x="4032885" y="4753293"/>
                </a:lnTo>
                <a:lnTo>
                  <a:pt x="4029710" y="4749483"/>
                </a:lnTo>
                <a:lnTo>
                  <a:pt x="4026535" y="4745990"/>
                </a:lnTo>
                <a:lnTo>
                  <a:pt x="4023995" y="4741863"/>
                </a:lnTo>
                <a:lnTo>
                  <a:pt x="4021773" y="4738053"/>
                </a:lnTo>
                <a:lnTo>
                  <a:pt x="4019550" y="4733290"/>
                </a:lnTo>
                <a:lnTo>
                  <a:pt x="4017963" y="4728845"/>
                </a:lnTo>
                <a:lnTo>
                  <a:pt x="4016375" y="4723765"/>
                </a:lnTo>
                <a:lnTo>
                  <a:pt x="3991610" y="4748848"/>
                </a:lnTo>
                <a:lnTo>
                  <a:pt x="4010978" y="4797425"/>
                </a:lnTo>
                <a:lnTo>
                  <a:pt x="4015423" y="4794568"/>
                </a:lnTo>
                <a:lnTo>
                  <a:pt x="4023043" y="4796155"/>
                </a:lnTo>
                <a:lnTo>
                  <a:pt x="4030345" y="4798060"/>
                </a:lnTo>
                <a:lnTo>
                  <a:pt x="4037330" y="4800283"/>
                </a:lnTo>
                <a:lnTo>
                  <a:pt x="4043680" y="4803140"/>
                </a:lnTo>
                <a:lnTo>
                  <a:pt x="4049713" y="4805680"/>
                </a:lnTo>
                <a:lnTo>
                  <a:pt x="4055428" y="4809173"/>
                </a:lnTo>
                <a:lnTo>
                  <a:pt x="4060825" y="4812983"/>
                </a:lnTo>
                <a:lnTo>
                  <a:pt x="4065905" y="4817110"/>
                </a:lnTo>
                <a:lnTo>
                  <a:pt x="4070033" y="4821555"/>
                </a:lnTo>
                <a:lnTo>
                  <a:pt x="4074160" y="4826635"/>
                </a:lnTo>
                <a:lnTo>
                  <a:pt x="4077653" y="4832033"/>
                </a:lnTo>
                <a:lnTo>
                  <a:pt x="4080510" y="4837430"/>
                </a:lnTo>
                <a:lnTo>
                  <a:pt x="4083050" y="4843780"/>
                </a:lnTo>
                <a:lnTo>
                  <a:pt x="4084638" y="4850765"/>
                </a:lnTo>
                <a:lnTo>
                  <a:pt x="4085908" y="4858068"/>
                </a:lnTo>
                <a:lnTo>
                  <a:pt x="4086860" y="4865688"/>
                </a:lnTo>
                <a:lnTo>
                  <a:pt x="4107180" y="4899025"/>
                </a:lnTo>
                <a:lnTo>
                  <a:pt x="4112895" y="4902518"/>
                </a:lnTo>
                <a:lnTo>
                  <a:pt x="4117975" y="4906645"/>
                </a:lnTo>
                <a:lnTo>
                  <a:pt x="4128135" y="4914900"/>
                </a:lnTo>
                <a:lnTo>
                  <a:pt x="4137343" y="4923473"/>
                </a:lnTo>
                <a:lnTo>
                  <a:pt x="4146550" y="4932680"/>
                </a:lnTo>
                <a:lnTo>
                  <a:pt x="4154805" y="4942205"/>
                </a:lnTo>
                <a:lnTo>
                  <a:pt x="4162743" y="4952048"/>
                </a:lnTo>
                <a:lnTo>
                  <a:pt x="4170363" y="4961890"/>
                </a:lnTo>
                <a:lnTo>
                  <a:pt x="4177983" y="4972050"/>
                </a:lnTo>
                <a:lnTo>
                  <a:pt x="4184968" y="4982210"/>
                </a:lnTo>
                <a:lnTo>
                  <a:pt x="4191953" y="4993005"/>
                </a:lnTo>
                <a:lnTo>
                  <a:pt x="4205923" y="5013643"/>
                </a:lnTo>
                <a:lnTo>
                  <a:pt x="4219893" y="5034598"/>
                </a:lnTo>
                <a:lnTo>
                  <a:pt x="4227195" y="5045393"/>
                </a:lnTo>
                <a:lnTo>
                  <a:pt x="4234498" y="5055235"/>
                </a:lnTo>
                <a:lnTo>
                  <a:pt x="4296728" y="5137785"/>
                </a:lnTo>
                <a:lnTo>
                  <a:pt x="4327525" y="5179695"/>
                </a:lnTo>
                <a:lnTo>
                  <a:pt x="4342765" y="5200650"/>
                </a:lnTo>
                <a:lnTo>
                  <a:pt x="4357370" y="5221923"/>
                </a:lnTo>
                <a:lnTo>
                  <a:pt x="4371975" y="5243195"/>
                </a:lnTo>
                <a:lnTo>
                  <a:pt x="4386263" y="5264150"/>
                </a:lnTo>
                <a:lnTo>
                  <a:pt x="4400233" y="5286058"/>
                </a:lnTo>
                <a:lnTo>
                  <a:pt x="4413885" y="5307965"/>
                </a:lnTo>
                <a:lnTo>
                  <a:pt x="4426903" y="5330190"/>
                </a:lnTo>
                <a:lnTo>
                  <a:pt x="4439603" y="5352733"/>
                </a:lnTo>
                <a:lnTo>
                  <a:pt x="4451350" y="5375593"/>
                </a:lnTo>
                <a:lnTo>
                  <a:pt x="4462780" y="5398770"/>
                </a:lnTo>
                <a:lnTo>
                  <a:pt x="4467225" y="5408613"/>
                </a:lnTo>
                <a:lnTo>
                  <a:pt x="4469448" y="5413693"/>
                </a:lnTo>
                <a:lnTo>
                  <a:pt x="4471035" y="5418138"/>
                </a:lnTo>
                <a:lnTo>
                  <a:pt x="4472305" y="5423218"/>
                </a:lnTo>
                <a:lnTo>
                  <a:pt x="4472305" y="5425758"/>
                </a:lnTo>
                <a:lnTo>
                  <a:pt x="4472623" y="5428298"/>
                </a:lnTo>
                <a:lnTo>
                  <a:pt x="4472305" y="5430838"/>
                </a:lnTo>
                <a:lnTo>
                  <a:pt x="4471988" y="5433378"/>
                </a:lnTo>
                <a:lnTo>
                  <a:pt x="4471353" y="5436235"/>
                </a:lnTo>
                <a:lnTo>
                  <a:pt x="4470400" y="5439093"/>
                </a:lnTo>
                <a:lnTo>
                  <a:pt x="4473575" y="5449888"/>
                </a:lnTo>
                <a:lnTo>
                  <a:pt x="4476750" y="5460365"/>
                </a:lnTo>
                <a:lnTo>
                  <a:pt x="4478655" y="5471160"/>
                </a:lnTo>
                <a:lnTo>
                  <a:pt x="4480243" y="5481955"/>
                </a:lnTo>
                <a:lnTo>
                  <a:pt x="4481195" y="5492433"/>
                </a:lnTo>
                <a:lnTo>
                  <a:pt x="4481830" y="5503228"/>
                </a:lnTo>
                <a:lnTo>
                  <a:pt x="4482148" y="5513705"/>
                </a:lnTo>
                <a:lnTo>
                  <a:pt x="4481830" y="5524818"/>
                </a:lnTo>
                <a:lnTo>
                  <a:pt x="4481513" y="5535295"/>
                </a:lnTo>
                <a:lnTo>
                  <a:pt x="4480878" y="5546408"/>
                </a:lnTo>
                <a:lnTo>
                  <a:pt x="4479925" y="5556885"/>
                </a:lnTo>
                <a:lnTo>
                  <a:pt x="4478655" y="5567680"/>
                </a:lnTo>
                <a:lnTo>
                  <a:pt x="4475798" y="5589270"/>
                </a:lnTo>
                <a:lnTo>
                  <a:pt x="4472623" y="5610543"/>
                </a:lnTo>
                <a:lnTo>
                  <a:pt x="4470083" y="5679440"/>
                </a:lnTo>
                <a:lnTo>
                  <a:pt x="4468495" y="5692458"/>
                </a:lnTo>
                <a:lnTo>
                  <a:pt x="4466273" y="5704840"/>
                </a:lnTo>
                <a:lnTo>
                  <a:pt x="4463415" y="5717223"/>
                </a:lnTo>
                <a:lnTo>
                  <a:pt x="4461828" y="5723255"/>
                </a:lnTo>
                <a:lnTo>
                  <a:pt x="4459605" y="5729288"/>
                </a:lnTo>
                <a:lnTo>
                  <a:pt x="4457700" y="5734685"/>
                </a:lnTo>
                <a:lnTo>
                  <a:pt x="4455478" y="5740400"/>
                </a:lnTo>
                <a:lnTo>
                  <a:pt x="4453255" y="5746115"/>
                </a:lnTo>
                <a:lnTo>
                  <a:pt x="4450398" y="5751513"/>
                </a:lnTo>
                <a:lnTo>
                  <a:pt x="4447540" y="5756593"/>
                </a:lnTo>
                <a:lnTo>
                  <a:pt x="4444365" y="5761673"/>
                </a:lnTo>
                <a:lnTo>
                  <a:pt x="4441508" y="5767070"/>
                </a:lnTo>
                <a:lnTo>
                  <a:pt x="4438015" y="5771515"/>
                </a:lnTo>
                <a:lnTo>
                  <a:pt x="4434523" y="5776595"/>
                </a:lnTo>
                <a:lnTo>
                  <a:pt x="4430713" y="5781358"/>
                </a:lnTo>
                <a:lnTo>
                  <a:pt x="4427220" y="5785803"/>
                </a:lnTo>
                <a:lnTo>
                  <a:pt x="4422775" y="5790565"/>
                </a:lnTo>
                <a:lnTo>
                  <a:pt x="4418965" y="5795010"/>
                </a:lnTo>
                <a:lnTo>
                  <a:pt x="4414520" y="5799138"/>
                </a:lnTo>
                <a:lnTo>
                  <a:pt x="4410075" y="5803265"/>
                </a:lnTo>
                <a:lnTo>
                  <a:pt x="4404995" y="5807075"/>
                </a:lnTo>
                <a:lnTo>
                  <a:pt x="4395153" y="5815013"/>
                </a:lnTo>
                <a:lnTo>
                  <a:pt x="4384358" y="5822315"/>
                </a:lnTo>
                <a:lnTo>
                  <a:pt x="4372928" y="5829300"/>
                </a:lnTo>
                <a:lnTo>
                  <a:pt x="4360863" y="5835650"/>
                </a:lnTo>
                <a:lnTo>
                  <a:pt x="4361498" y="5843588"/>
                </a:lnTo>
                <a:lnTo>
                  <a:pt x="4361815" y="5851525"/>
                </a:lnTo>
                <a:lnTo>
                  <a:pt x="4362133" y="5855970"/>
                </a:lnTo>
                <a:lnTo>
                  <a:pt x="4361815" y="5859780"/>
                </a:lnTo>
                <a:lnTo>
                  <a:pt x="4361498" y="5863908"/>
                </a:lnTo>
                <a:lnTo>
                  <a:pt x="4361180" y="5867400"/>
                </a:lnTo>
                <a:lnTo>
                  <a:pt x="4360228" y="5871210"/>
                </a:lnTo>
                <a:lnTo>
                  <a:pt x="4358958" y="5874385"/>
                </a:lnTo>
                <a:lnTo>
                  <a:pt x="4357053" y="5877560"/>
                </a:lnTo>
                <a:lnTo>
                  <a:pt x="4354830" y="5880100"/>
                </a:lnTo>
                <a:lnTo>
                  <a:pt x="4352290" y="5882005"/>
                </a:lnTo>
                <a:lnTo>
                  <a:pt x="4349115" y="5883910"/>
                </a:lnTo>
                <a:lnTo>
                  <a:pt x="4345623" y="5884863"/>
                </a:lnTo>
                <a:lnTo>
                  <a:pt x="4341178" y="5885180"/>
                </a:lnTo>
                <a:lnTo>
                  <a:pt x="4330383" y="5885815"/>
                </a:lnTo>
                <a:lnTo>
                  <a:pt x="4319270" y="5886450"/>
                </a:lnTo>
                <a:lnTo>
                  <a:pt x="4297363" y="5888355"/>
                </a:lnTo>
                <a:lnTo>
                  <a:pt x="4275773" y="5891213"/>
                </a:lnTo>
                <a:lnTo>
                  <a:pt x="4253865" y="5894070"/>
                </a:lnTo>
                <a:lnTo>
                  <a:pt x="4210050" y="5900420"/>
                </a:lnTo>
                <a:lnTo>
                  <a:pt x="4188460" y="5902960"/>
                </a:lnTo>
                <a:lnTo>
                  <a:pt x="4166553" y="5905500"/>
                </a:lnTo>
                <a:lnTo>
                  <a:pt x="4155758" y="5906135"/>
                </a:lnTo>
                <a:lnTo>
                  <a:pt x="4144645" y="5906770"/>
                </a:lnTo>
                <a:lnTo>
                  <a:pt x="4133850" y="5907088"/>
                </a:lnTo>
                <a:lnTo>
                  <a:pt x="4123055" y="5907088"/>
                </a:lnTo>
                <a:lnTo>
                  <a:pt x="4112260" y="5906770"/>
                </a:lnTo>
                <a:lnTo>
                  <a:pt x="4101148" y="5906135"/>
                </a:lnTo>
                <a:lnTo>
                  <a:pt x="4090670" y="5904548"/>
                </a:lnTo>
                <a:lnTo>
                  <a:pt x="4079558" y="5903278"/>
                </a:lnTo>
                <a:lnTo>
                  <a:pt x="4069080" y="5901373"/>
                </a:lnTo>
                <a:lnTo>
                  <a:pt x="4058285" y="5899150"/>
                </a:lnTo>
                <a:lnTo>
                  <a:pt x="4047490" y="5895975"/>
                </a:lnTo>
                <a:lnTo>
                  <a:pt x="4037013" y="5892800"/>
                </a:lnTo>
                <a:lnTo>
                  <a:pt x="4025900" y="5888673"/>
                </a:lnTo>
                <a:lnTo>
                  <a:pt x="4015423" y="5884228"/>
                </a:lnTo>
                <a:lnTo>
                  <a:pt x="4004628" y="5879148"/>
                </a:lnTo>
                <a:lnTo>
                  <a:pt x="3994150" y="5873115"/>
                </a:lnTo>
                <a:lnTo>
                  <a:pt x="3990658" y="5875973"/>
                </a:lnTo>
                <a:lnTo>
                  <a:pt x="3987800" y="5878513"/>
                </a:lnTo>
                <a:lnTo>
                  <a:pt x="3985895" y="5881053"/>
                </a:lnTo>
                <a:lnTo>
                  <a:pt x="3983673" y="5884228"/>
                </a:lnTo>
                <a:lnTo>
                  <a:pt x="3982403" y="5887085"/>
                </a:lnTo>
                <a:lnTo>
                  <a:pt x="3981768" y="5890578"/>
                </a:lnTo>
                <a:lnTo>
                  <a:pt x="3981133" y="5893753"/>
                </a:lnTo>
                <a:lnTo>
                  <a:pt x="3980498" y="5896928"/>
                </a:lnTo>
                <a:lnTo>
                  <a:pt x="3980180" y="5903913"/>
                </a:lnTo>
                <a:lnTo>
                  <a:pt x="3979545" y="5910898"/>
                </a:lnTo>
                <a:lnTo>
                  <a:pt x="3978910" y="5914390"/>
                </a:lnTo>
                <a:lnTo>
                  <a:pt x="3978275" y="5917565"/>
                </a:lnTo>
                <a:lnTo>
                  <a:pt x="3977005" y="5921058"/>
                </a:lnTo>
                <a:lnTo>
                  <a:pt x="3975735" y="5923915"/>
                </a:lnTo>
                <a:lnTo>
                  <a:pt x="3980815" y="5930583"/>
                </a:lnTo>
                <a:lnTo>
                  <a:pt x="3985578" y="5937568"/>
                </a:lnTo>
                <a:lnTo>
                  <a:pt x="3989388" y="5944870"/>
                </a:lnTo>
                <a:lnTo>
                  <a:pt x="3993198" y="5951855"/>
                </a:lnTo>
                <a:lnTo>
                  <a:pt x="3996055" y="5959158"/>
                </a:lnTo>
                <a:lnTo>
                  <a:pt x="3998913" y="5966778"/>
                </a:lnTo>
                <a:lnTo>
                  <a:pt x="4001453" y="5974080"/>
                </a:lnTo>
                <a:lnTo>
                  <a:pt x="4003358" y="5981700"/>
                </a:lnTo>
                <a:lnTo>
                  <a:pt x="4005263" y="5989320"/>
                </a:lnTo>
                <a:lnTo>
                  <a:pt x="4007168" y="5997258"/>
                </a:lnTo>
                <a:lnTo>
                  <a:pt x="4009708" y="6012815"/>
                </a:lnTo>
                <a:lnTo>
                  <a:pt x="4011930" y="6028373"/>
                </a:lnTo>
                <a:lnTo>
                  <a:pt x="4014470" y="6044248"/>
                </a:lnTo>
                <a:lnTo>
                  <a:pt x="4011295" y="6234113"/>
                </a:lnTo>
                <a:lnTo>
                  <a:pt x="4010025" y="6246495"/>
                </a:lnTo>
                <a:lnTo>
                  <a:pt x="4007803" y="6258878"/>
                </a:lnTo>
                <a:lnTo>
                  <a:pt x="4004945" y="6270625"/>
                </a:lnTo>
                <a:lnTo>
                  <a:pt x="4001770" y="6282690"/>
                </a:lnTo>
                <a:lnTo>
                  <a:pt x="3997643" y="6294120"/>
                </a:lnTo>
                <a:lnTo>
                  <a:pt x="3993515" y="6305868"/>
                </a:lnTo>
                <a:lnTo>
                  <a:pt x="3988435" y="6316980"/>
                </a:lnTo>
                <a:lnTo>
                  <a:pt x="3983038" y="6328093"/>
                </a:lnTo>
                <a:lnTo>
                  <a:pt x="3977005" y="6338888"/>
                </a:lnTo>
                <a:lnTo>
                  <a:pt x="3970973" y="6349683"/>
                </a:lnTo>
                <a:lnTo>
                  <a:pt x="3964305" y="6359843"/>
                </a:lnTo>
                <a:lnTo>
                  <a:pt x="3957003" y="6370003"/>
                </a:lnTo>
                <a:lnTo>
                  <a:pt x="3949383" y="6379845"/>
                </a:lnTo>
                <a:lnTo>
                  <a:pt x="3941445" y="6389053"/>
                </a:lnTo>
                <a:lnTo>
                  <a:pt x="3932873" y="6397943"/>
                </a:lnTo>
                <a:lnTo>
                  <a:pt x="3924300" y="6406833"/>
                </a:lnTo>
                <a:lnTo>
                  <a:pt x="3915410" y="6415088"/>
                </a:lnTo>
                <a:lnTo>
                  <a:pt x="3906203" y="6422708"/>
                </a:lnTo>
                <a:lnTo>
                  <a:pt x="3896360" y="6430328"/>
                </a:lnTo>
                <a:lnTo>
                  <a:pt x="3886835" y="6437313"/>
                </a:lnTo>
                <a:lnTo>
                  <a:pt x="3876993" y="6443663"/>
                </a:lnTo>
                <a:lnTo>
                  <a:pt x="3866515" y="6449378"/>
                </a:lnTo>
                <a:lnTo>
                  <a:pt x="3856355" y="6455093"/>
                </a:lnTo>
                <a:lnTo>
                  <a:pt x="3845878" y="6459855"/>
                </a:lnTo>
                <a:lnTo>
                  <a:pt x="3834765" y="6464618"/>
                </a:lnTo>
                <a:lnTo>
                  <a:pt x="3824288" y="6468110"/>
                </a:lnTo>
                <a:lnTo>
                  <a:pt x="3813175" y="6471285"/>
                </a:lnTo>
                <a:lnTo>
                  <a:pt x="3802063" y="6474143"/>
                </a:lnTo>
                <a:lnTo>
                  <a:pt x="3790950" y="6476048"/>
                </a:lnTo>
                <a:lnTo>
                  <a:pt x="3779520" y="6477000"/>
                </a:lnTo>
                <a:lnTo>
                  <a:pt x="3768408" y="6477635"/>
                </a:lnTo>
                <a:lnTo>
                  <a:pt x="3757295" y="6477635"/>
                </a:lnTo>
                <a:lnTo>
                  <a:pt x="3722053" y="6480175"/>
                </a:lnTo>
                <a:lnTo>
                  <a:pt x="3704273" y="6480810"/>
                </a:lnTo>
                <a:lnTo>
                  <a:pt x="3686810" y="6481445"/>
                </a:lnTo>
                <a:lnTo>
                  <a:pt x="3669030" y="6481763"/>
                </a:lnTo>
                <a:lnTo>
                  <a:pt x="3651568" y="6481445"/>
                </a:lnTo>
                <a:lnTo>
                  <a:pt x="3634105" y="6480810"/>
                </a:lnTo>
                <a:lnTo>
                  <a:pt x="3616643" y="6479858"/>
                </a:lnTo>
                <a:lnTo>
                  <a:pt x="3599498" y="6477953"/>
                </a:lnTo>
                <a:lnTo>
                  <a:pt x="3582035" y="6475730"/>
                </a:lnTo>
                <a:lnTo>
                  <a:pt x="3564890" y="6472873"/>
                </a:lnTo>
                <a:lnTo>
                  <a:pt x="3547745" y="6469063"/>
                </a:lnTo>
                <a:lnTo>
                  <a:pt x="3539490" y="6466840"/>
                </a:lnTo>
                <a:lnTo>
                  <a:pt x="3530600" y="6464618"/>
                </a:lnTo>
                <a:lnTo>
                  <a:pt x="3522345" y="6461760"/>
                </a:lnTo>
                <a:lnTo>
                  <a:pt x="3514090" y="6459220"/>
                </a:lnTo>
                <a:lnTo>
                  <a:pt x="3505518" y="6456045"/>
                </a:lnTo>
                <a:lnTo>
                  <a:pt x="3497263" y="6452870"/>
                </a:lnTo>
                <a:lnTo>
                  <a:pt x="3489008" y="6449060"/>
                </a:lnTo>
                <a:lnTo>
                  <a:pt x="3480753" y="6445568"/>
                </a:lnTo>
                <a:lnTo>
                  <a:pt x="3470275" y="6443028"/>
                </a:lnTo>
                <a:lnTo>
                  <a:pt x="3460750" y="6439853"/>
                </a:lnTo>
                <a:lnTo>
                  <a:pt x="3451225" y="6436360"/>
                </a:lnTo>
                <a:lnTo>
                  <a:pt x="3442018" y="6432233"/>
                </a:lnTo>
                <a:lnTo>
                  <a:pt x="3433445" y="6428105"/>
                </a:lnTo>
                <a:lnTo>
                  <a:pt x="3424873" y="6423025"/>
                </a:lnTo>
                <a:lnTo>
                  <a:pt x="3416618" y="6417945"/>
                </a:lnTo>
                <a:lnTo>
                  <a:pt x="3408680" y="6412230"/>
                </a:lnTo>
                <a:lnTo>
                  <a:pt x="3401060" y="6406515"/>
                </a:lnTo>
                <a:lnTo>
                  <a:pt x="3393440" y="6400483"/>
                </a:lnTo>
                <a:lnTo>
                  <a:pt x="3386138" y="6394133"/>
                </a:lnTo>
                <a:lnTo>
                  <a:pt x="3379153" y="6387148"/>
                </a:lnTo>
                <a:lnTo>
                  <a:pt x="3372168" y="6380480"/>
                </a:lnTo>
                <a:lnTo>
                  <a:pt x="3365500" y="6373178"/>
                </a:lnTo>
                <a:lnTo>
                  <a:pt x="3358833" y="6365875"/>
                </a:lnTo>
                <a:lnTo>
                  <a:pt x="3352483" y="6358573"/>
                </a:lnTo>
                <a:lnTo>
                  <a:pt x="3352483" y="6358255"/>
                </a:lnTo>
                <a:lnTo>
                  <a:pt x="3349625" y="6358573"/>
                </a:lnTo>
                <a:lnTo>
                  <a:pt x="3346450" y="6358573"/>
                </a:lnTo>
                <a:lnTo>
                  <a:pt x="3343910" y="6358255"/>
                </a:lnTo>
                <a:lnTo>
                  <a:pt x="3341370" y="6357938"/>
                </a:lnTo>
                <a:lnTo>
                  <a:pt x="3338513" y="6357303"/>
                </a:lnTo>
                <a:lnTo>
                  <a:pt x="3336290" y="6356350"/>
                </a:lnTo>
                <a:lnTo>
                  <a:pt x="3334068" y="6355398"/>
                </a:lnTo>
                <a:lnTo>
                  <a:pt x="3331528" y="6354445"/>
                </a:lnTo>
                <a:lnTo>
                  <a:pt x="3327718" y="6351270"/>
                </a:lnTo>
                <a:lnTo>
                  <a:pt x="3323590" y="6348095"/>
                </a:lnTo>
                <a:lnTo>
                  <a:pt x="3320415" y="6343968"/>
                </a:lnTo>
                <a:lnTo>
                  <a:pt x="3316923" y="6339840"/>
                </a:lnTo>
                <a:lnTo>
                  <a:pt x="3242945" y="6270625"/>
                </a:lnTo>
                <a:lnTo>
                  <a:pt x="3222625" y="6254115"/>
                </a:lnTo>
                <a:lnTo>
                  <a:pt x="3213735" y="6237923"/>
                </a:lnTo>
                <a:lnTo>
                  <a:pt x="3204528" y="6221730"/>
                </a:lnTo>
                <a:lnTo>
                  <a:pt x="3188970" y="6209348"/>
                </a:lnTo>
                <a:lnTo>
                  <a:pt x="3173730" y="6196330"/>
                </a:lnTo>
                <a:lnTo>
                  <a:pt x="3158808" y="6182995"/>
                </a:lnTo>
                <a:lnTo>
                  <a:pt x="3144520" y="6169343"/>
                </a:lnTo>
                <a:lnTo>
                  <a:pt x="3130233" y="6156008"/>
                </a:lnTo>
                <a:lnTo>
                  <a:pt x="3116581" y="6141720"/>
                </a:lnTo>
                <a:lnTo>
                  <a:pt x="3102928" y="6127433"/>
                </a:lnTo>
                <a:lnTo>
                  <a:pt x="3089593" y="6112828"/>
                </a:lnTo>
                <a:lnTo>
                  <a:pt x="3063558" y="6083618"/>
                </a:lnTo>
                <a:lnTo>
                  <a:pt x="3037523" y="6054090"/>
                </a:lnTo>
                <a:lnTo>
                  <a:pt x="3011805" y="6024245"/>
                </a:lnTo>
                <a:lnTo>
                  <a:pt x="2985453" y="5995035"/>
                </a:lnTo>
                <a:lnTo>
                  <a:pt x="2874645" y="5872798"/>
                </a:lnTo>
                <a:lnTo>
                  <a:pt x="2835275" y="5821998"/>
                </a:lnTo>
                <a:lnTo>
                  <a:pt x="2818766" y="5806123"/>
                </a:lnTo>
                <a:lnTo>
                  <a:pt x="2812733" y="5800090"/>
                </a:lnTo>
                <a:lnTo>
                  <a:pt x="2807018" y="5793740"/>
                </a:lnTo>
                <a:lnTo>
                  <a:pt x="2801303" y="5787073"/>
                </a:lnTo>
                <a:lnTo>
                  <a:pt x="2795588" y="5780723"/>
                </a:lnTo>
                <a:lnTo>
                  <a:pt x="2785110" y="5767388"/>
                </a:lnTo>
                <a:lnTo>
                  <a:pt x="2773998" y="5753735"/>
                </a:lnTo>
                <a:lnTo>
                  <a:pt x="2767965" y="5746750"/>
                </a:lnTo>
                <a:lnTo>
                  <a:pt x="2761933" y="5740400"/>
                </a:lnTo>
                <a:lnTo>
                  <a:pt x="2755901" y="5734050"/>
                </a:lnTo>
                <a:lnTo>
                  <a:pt x="2749233" y="5727700"/>
                </a:lnTo>
                <a:lnTo>
                  <a:pt x="2742248" y="5722303"/>
                </a:lnTo>
                <a:lnTo>
                  <a:pt x="2734628" y="5716588"/>
                </a:lnTo>
                <a:lnTo>
                  <a:pt x="2726373" y="5711508"/>
                </a:lnTo>
                <a:lnTo>
                  <a:pt x="2717483" y="5707063"/>
                </a:lnTo>
                <a:lnTo>
                  <a:pt x="2717800" y="5711825"/>
                </a:lnTo>
                <a:lnTo>
                  <a:pt x="2718436" y="5716588"/>
                </a:lnTo>
                <a:lnTo>
                  <a:pt x="2719388" y="5721668"/>
                </a:lnTo>
                <a:lnTo>
                  <a:pt x="2720340" y="5726113"/>
                </a:lnTo>
                <a:lnTo>
                  <a:pt x="2722880" y="5735320"/>
                </a:lnTo>
                <a:lnTo>
                  <a:pt x="2726373" y="5744528"/>
                </a:lnTo>
                <a:lnTo>
                  <a:pt x="2729548" y="5753735"/>
                </a:lnTo>
                <a:lnTo>
                  <a:pt x="2733675" y="5762625"/>
                </a:lnTo>
                <a:lnTo>
                  <a:pt x="2741295" y="5780405"/>
                </a:lnTo>
                <a:lnTo>
                  <a:pt x="2744470" y="5789295"/>
                </a:lnTo>
                <a:lnTo>
                  <a:pt x="2747328" y="5798185"/>
                </a:lnTo>
                <a:lnTo>
                  <a:pt x="2750185" y="5807393"/>
                </a:lnTo>
                <a:lnTo>
                  <a:pt x="2751138" y="5811838"/>
                </a:lnTo>
                <a:lnTo>
                  <a:pt x="2751773" y="5816283"/>
                </a:lnTo>
                <a:lnTo>
                  <a:pt x="2752090" y="5821045"/>
                </a:lnTo>
                <a:lnTo>
                  <a:pt x="2752408" y="5825808"/>
                </a:lnTo>
                <a:lnTo>
                  <a:pt x="2752408" y="5830253"/>
                </a:lnTo>
                <a:lnTo>
                  <a:pt x="2752090" y="5835015"/>
                </a:lnTo>
                <a:lnTo>
                  <a:pt x="2751455" y="5840095"/>
                </a:lnTo>
                <a:lnTo>
                  <a:pt x="2750503" y="5844540"/>
                </a:lnTo>
                <a:lnTo>
                  <a:pt x="2749233" y="5849620"/>
                </a:lnTo>
                <a:lnTo>
                  <a:pt x="2747010" y="5854700"/>
                </a:lnTo>
                <a:lnTo>
                  <a:pt x="2748280" y="5856605"/>
                </a:lnTo>
                <a:lnTo>
                  <a:pt x="2748915" y="5858193"/>
                </a:lnTo>
                <a:lnTo>
                  <a:pt x="2749233" y="5860098"/>
                </a:lnTo>
                <a:lnTo>
                  <a:pt x="2749550" y="5862320"/>
                </a:lnTo>
                <a:lnTo>
                  <a:pt x="2749550" y="5864225"/>
                </a:lnTo>
                <a:lnTo>
                  <a:pt x="2749233" y="5866130"/>
                </a:lnTo>
                <a:lnTo>
                  <a:pt x="2748598" y="5868035"/>
                </a:lnTo>
                <a:lnTo>
                  <a:pt x="2747645" y="5870258"/>
                </a:lnTo>
                <a:lnTo>
                  <a:pt x="2747328" y="5880100"/>
                </a:lnTo>
                <a:lnTo>
                  <a:pt x="2747645" y="5890578"/>
                </a:lnTo>
                <a:lnTo>
                  <a:pt x="2748598" y="5910580"/>
                </a:lnTo>
                <a:lnTo>
                  <a:pt x="2749550" y="5931218"/>
                </a:lnTo>
                <a:lnTo>
                  <a:pt x="2750185" y="5951538"/>
                </a:lnTo>
                <a:lnTo>
                  <a:pt x="2750185" y="5961698"/>
                </a:lnTo>
                <a:lnTo>
                  <a:pt x="2749868" y="5971858"/>
                </a:lnTo>
                <a:lnTo>
                  <a:pt x="2749233" y="5982018"/>
                </a:lnTo>
                <a:lnTo>
                  <a:pt x="2747645" y="5991860"/>
                </a:lnTo>
                <a:lnTo>
                  <a:pt x="2746375" y="6002020"/>
                </a:lnTo>
                <a:lnTo>
                  <a:pt x="2744153" y="6011863"/>
                </a:lnTo>
                <a:lnTo>
                  <a:pt x="2741613" y="6021705"/>
                </a:lnTo>
                <a:lnTo>
                  <a:pt x="2738120" y="6031865"/>
                </a:lnTo>
                <a:lnTo>
                  <a:pt x="2737168" y="6035358"/>
                </a:lnTo>
                <a:lnTo>
                  <a:pt x="2735898" y="6039485"/>
                </a:lnTo>
                <a:lnTo>
                  <a:pt x="2734310" y="6042978"/>
                </a:lnTo>
                <a:lnTo>
                  <a:pt x="2731453" y="6046788"/>
                </a:lnTo>
                <a:lnTo>
                  <a:pt x="2710815" y="6078220"/>
                </a:lnTo>
                <a:lnTo>
                  <a:pt x="2710498" y="6084570"/>
                </a:lnTo>
                <a:lnTo>
                  <a:pt x="2710180" y="6090603"/>
                </a:lnTo>
                <a:lnTo>
                  <a:pt x="2709228" y="6096000"/>
                </a:lnTo>
                <a:lnTo>
                  <a:pt x="2707958" y="6101715"/>
                </a:lnTo>
                <a:lnTo>
                  <a:pt x="2708910" y="6109970"/>
                </a:lnTo>
                <a:lnTo>
                  <a:pt x="2709863" y="6118225"/>
                </a:lnTo>
                <a:lnTo>
                  <a:pt x="2712720" y="6135688"/>
                </a:lnTo>
                <a:lnTo>
                  <a:pt x="2713673" y="6143943"/>
                </a:lnTo>
                <a:lnTo>
                  <a:pt x="2714308" y="6151880"/>
                </a:lnTo>
                <a:lnTo>
                  <a:pt x="2714308" y="6156008"/>
                </a:lnTo>
                <a:lnTo>
                  <a:pt x="2713990" y="6159500"/>
                </a:lnTo>
                <a:lnTo>
                  <a:pt x="2713356" y="6163310"/>
                </a:lnTo>
                <a:lnTo>
                  <a:pt x="2712720" y="6166485"/>
                </a:lnTo>
                <a:lnTo>
                  <a:pt x="2711768" y="6169660"/>
                </a:lnTo>
                <a:lnTo>
                  <a:pt x="2710180" y="6172835"/>
                </a:lnTo>
                <a:lnTo>
                  <a:pt x="2708275" y="6175375"/>
                </a:lnTo>
                <a:lnTo>
                  <a:pt x="2706370" y="6178233"/>
                </a:lnTo>
                <a:lnTo>
                  <a:pt x="2703513" y="6180455"/>
                </a:lnTo>
                <a:lnTo>
                  <a:pt x="2700655" y="6182360"/>
                </a:lnTo>
                <a:lnTo>
                  <a:pt x="2697163" y="6183948"/>
                </a:lnTo>
                <a:lnTo>
                  <a:pt x="2693035" y="6185853"/>
                </a:lnTo>
                <a:lnTo>
                  <a:pt x="2688591" y="6186805"/>
                </a:lnTo>
                <a:lnTo>
                  <a:pt x="2683511" y="6187440"/>
                </a:lnTo>
                <a:lnTo>
                  <a:pt x="2677795" y="6187758"/>
                </a:lnTo>
                <a:lnTo>
                  <a:pt x="2671445" y="6187758"/>
                </a:lnTo>
                <a:lnTo>
                  <a:pt x="2664460" y="6187440"/>
                </a:lnTo>
                <a:lnTo>
                  <a:pt x="2656840" y="6186805"/>
                </a:lnTo>
                <a:lnTo>
                  <a:pt x="2648268" y="6185535"/>
                </a:lnTo>
                <a:lnTo>
                  <a:pt x="2639378" y="6183630"/>
                </a:lnTo>
                <a:lnTo>
                  <a:pt x="2628900" y="6194108"/>
                </a:lnTo>
                <a:lnTo>
                  <a:pt x="2618740" y="6203315"/>
                </a:lnTo>
                <a:lnTo>
                  <a:pt x="2608263" y="6211888"/>
                </a:lnTo>
                <a:lnTo>
                  <a:pt x="2597785" y="6219508"/>
                </a:lnTo>
                <a:lnTo>
                  <a:pt x="2586673" y="6226493"/>
                </a:lnTo>
                <a:lnTo>
                  <a:pt x="2575878" y="6232525"/>
                </a:lnTo>
                <a:lnTo>
                  <a:pt x="2564765" y="6237923"/>
                </a:lnTo>
                <a:lnTo>
                  <a:pt x="2553970" y="6242050"/>
                </a:lnTo>
                <a:lnTo>
                  <a:pt x="2542540" y="6246178"/>
                </a:lnTo>
                <a:lnTo>
                  <a:pt x="2531428" y="6249353"/>
                </a:lnTo>
                <a:lnTo>
                  <a:pt x="2519998" y="6252210"/>
                </a:lnTo>
                <a:lnTo>
                  <a:pt x="2508568" y="6254115"/>
                </a:lnTo>
                <a:lnTo>
                  <a:pt x="2496820" y="6255703"/>
                </a:lnTo>
                <a:lnTo>
                  <a:pt x="2485390" y="6256655"/>
                </a:lnTo>
                <a:lnTo>
                  <a:pt x="2473643" y="6257290"/>
                </a:lnTo>
                <a:lnTo>
                  <a:pt x="2461578" y="6257290"/>
                </a:lnTo>
                <a:lnTo>
                  <a:pt x="2449830" y="6257290"/>
                </a:lnTo>
                <a:lnTo>
                  <a:pt x="2438083" y="6256973"/>
                </a:lnTo>
                <a:lnTo>
                  <a:pt x="2426335" y="6256020"/>
                </a:lnTo>
                <a:lnTo>
                  <a:pt x="2413953" y="6255068"/>
                </a:lnTo>
                <a:lnTo>
                  <a:pt x="2390140" y="6252528"/>
                </a:lnTo>
                <a:lnTo>
                  <a:pt x="2365693" y="6249035"/>
                </a:lnTo>
                <a:lnTo>
                  <a:pt x="2317433" y="6242050"/>
                </a:lnTo>
                <a:lnTo>
                  <a:pt x="2292986" y="6239193"/>
                </a:lnTo>
                <a:lnTo>
                  <a:pt x="2281238" y="6237923"/>
                </a:lnTo>
                <a:lnTo>
                  <a:pt x="2269173" y="6236653"/>
                </a:lnTo>
                <a:lnTo>
                  <a:pt x="2260283" y="6233478"/>
                </a:lnTo>
                <a:lnTo>
                  <a:pt x="2251710" y="6230620"/>
                </a:lnTo>
                <a:lnTo>
                  <a:pt x="2243455" y="6226810"/>
                </a:lnTo>
                <a:lnTo>
                  <a:pt x="2234883" y="6223635"/>
                </a:lnTo>
                <a:lnTo>
                  <a:pt x="2226628" y="6219508"/>
                </a:lnTo>
                <a:lnTo>
                  <a:pt x="2218690" y="6215698"/>
                </a:lnTo>
                <a:lnTo>
                  <a:pt x="2211070" y="6211253"/>
                </a:lnTo>
                <a:lnTo>
                  <a:pt x="2203133" y="6207125"/>
                </a:lnTo>
                <a:lnTo>
                  <a:pt x="2188210" y="6197600"/>
                </a:lnTo>
                <a:lnTo>
                  <a:pt x="2173605" y="6187758"/>
                </a:lnTo>
                <a:lnTo>
                  <a:pt x="2159318" y="6177598"/>
                </a:lnTo>
                <a:lnTo>
                  <a:pt x="2145348" y="6166803"/>
                </a:lnTo>
                <a:lnTo>
                  <a:pt x="2131378" y="6156008"/>
                </a:lnTo>
                <a:lnTo>
                  <a:pt x="2117726" y="6144578"/>
                </a:lnTo>
                <a:lnTo>
                  <a:pt x="2090738" y="6122035"/>
                </a:lnTo>
                <a:lnTo>
                  <a:pt x="2077085" y="6110605"/>
                </a:lnTo>
                <a:lnTo>
                  <a:pt x="2063433" y="6099810"/>
                </a:lnTo>
                <a:lnTo>
                  <a:pt x="2049463" y="6088698"/>
                </a:lnTo>
                <a:lnTo>
                  <a:pt x="2035175" y="6078220"/>
                </a:lnTo>
                <a:lnTo>
                  <a:pt x="2015490" y="6061393"/>
                </a:lnTo>
                <a:lnTo>
                  <a:pt x="1939926" y="5977890"/>
                </a:lnTo>
                <a:lnTo>
                  <a:pt x="1925638" y="5964873"/>
                </a:lnTo>
                <a:lnTo>
                  <a:pt x="1911985" y="5951538"/>
                </a:lnTo>
                <a:lnTo>
                  <a:pt x="1898333" y="5938203"/>
                </a:lnTo>
                <a:lnTo>
                  <a:pt x="1884998" y="5924550"/>
                </a:lnTo>
                <a:lnTo>
                  <a:pt x="1871663" y="5910898"/>
                </a:lnTo>
                <a:lnTo>
                  <a:pt x="1858645" y="5897245"/>
                </a:lnTo>
                <a:lnTo>
                  <a:pt x="1845628" y="5883593"/>
                </a:lnTo>
                <a:lnTo>
                  <a:pt x="1832610" y="5869305"/>
                </a:lnTo>
                <a:lnTo>
                  <a:pt x="1820228" y="5855018"/>
                </a:lnTo>
                <a:lnTo>
                  <a:pt x="1807845" y="5840730"/>
                </a:lnTo>
                <a:lnTo>
                  <a:pt x="1783398" y="5811520"/>
                </a:lnTo>
                <a:lnTo>
                  <a:pt x="1759586" y="5781993"/>
                </a:lnTo>
                <a:lnTo>
                  <a:pt x="1736408" y="5752148"/>
                </a:lnTo>
                <a:lnTo>
                  <a:pt x="1720533" y="5733415"/>
                </a:lnTo>
                <a:lnTo>
                  <a:pt x="1704658" y="5715000"/>
                </a:lnTo>
                <a:lnTo>
                  <a:pt x="1688783" y="5696585"/>
                </a:lnTo>
                <a:lnTo>
                  <a:pt x="1672590" y="5678488"/>
                </a:lnTo>
                <a:lnTo>
                  <a:pt x="1639570" y="5642293"/>
                </a:lnTo>
                <a:lnTo>
                  <a:pt x="1607185" y="5606098"/>
                </a:lnTo>
                <a:lnTo>
                  <a:pt x="1590675" y="5587683"/>
                </a:lnTo>
                <a:lnTo>
                  <a:pt x="1574483" y="5569268"/>
                </a:lnTo>
                <a:lnTo>
                  <a:pt x="1558608" y="5550535"/>
                </a:lnTo>
                <a:lnTo>
                  <a:pt x="1543050" y="5532120"/>
                </a:lnTo>
                <a:lnTo>
                  <a:pt x="1527810" y="5513070"/>
                </a:lnTo>
                <a:lnTo>
                  <a:pt x="1513205" y="5494020"/>
                </a:lnTo>
                <a:lnTo>
                  <a:pt x="1498600" y="5474335"/>
                </a:lnTo>
                <a:lnTo>
                  <a:pt x="1484630" y="5454015"/>
                </a:lnTo>
                <a:lnTo>
                  <a:pt x="1467803" y="5434648"/>
                </a:lnTo>
                <a:lnTo>
                  <a:pt x="1462723" y="5429885"/>
                </a:lnTo>
                <a:lnTo>
                  <a:pt x="1457960" y="5425440"/>
                </a:lnTo>
                <a:lnTo>
                  <a:pt x="1453833" y="5420995"/>
                </a:lnTo>
                <a:lnTo>
                  <a:pt x="1449388" y="5415915"/>
                </a:lnTo>
                <a:lnTo>
                  <a:pt x="1444943" y="5410835"/>
                </a:lnTo>
                <a:lnTo>
                  <a:pt x="1441450" y="5406073"/>
                </a:lnTo>
                <a:lnTo>
                  <a:pt x="1434148" y="5395595"/>
                </a:lnTo>
                <a:lnTo>
                  <a:pt x="1427480" y="5385118"/>
                </a:lnTo>
                <a:lnTo>
                  <a:pt x="1421130" y="5373688"/>
                </a:lnTo>
                <a:lnTo>
                  <a:pt x="1415415" y="5362575"/>
                </a:lnTo>
                <a:lnTo>
                  <a:pt x="1410335" y="5350828"/>
                </a:lnTo>
                <a:lnTo>
                  <a:pt x="1371283" y="5316855"/>
                </a:lnTo>
                <a:lnTo>
                  <a:pt x="1319530" y="5262563"/>
                </a:lnTo>
                <a:lnTo>
                  <a:pt x="1311275" y="5258753"/>
                </a:lnTo>
                <a:lnTo>
                  <a:pt x="1303338" y="5254308"/>
                </a:lnTo>
                <a:lnTo>
                  <a:pt x="1295400" y="5249863"/>
                </a:lnTo>
                <a:lnTo>
                  <a:pt x="1287780" y="5245735"/>
                </a:lnTo>
                <a:lnTo>
                  <a:pt x="1272858" y="5236210"/>
                </a:lnTo>
                <a:lnTo>
                  <a:pt x="1258253" y="5226050"/>
                </a:lnTo>
                <a:lnTo>
                  <a:pt x="1243965" y="5215573"/>
                </a:lnTo>
                <a:lnTo>
                  <a:pt x="1229995" y="5204460"/>
                </a:lnTo>
                <a:lnTo>
                  <a:pt x="1216343" y="5193665"/>
                </a:lnTo>
                <a:lnTo>
                  <a:pt x="1203008" y="5181918"/>
                </a:lnTo>
                <a:lnTo>
                  <a:pt x="1176655" y="5159058"/>
                </a:lnTo>
                <a:lnTo>
                  <a:pt x="1149985" y="5135880"/>
                </a:lnTo>
                <a:lnTo>
                  <a:pt x="1136333" y="5124450"/>
                </a:lnTo>
                <a:lnTo>
                  <a:pt x="1122680" y="5113655"/>
                </a:lnTo>
                <a:lnTo>
                  <a:pt x="1109028" y="5102543"/>
                </a:lnTo>
                <a:lnTo>
                  <a:pt x="1094740" y="5092383"/>
                </a:lnTo>
                <a:lnTo>
                  <a:pt x="1083310" y="5088573"/>
                </a:lnTo>
                <a:lnTo>
                  <a:pt x="1077595" y="5086350"/>
                </a:lnTo>
                <a:lnTo>
                  <a:pt x="1072515" y="5083810"/>
                </a:lnTo>
                <a:lnTo>
                  <a:pt x="1067118" y="5081588"/>
                </a:lnTo>
                <a:lnTo>
                  <a:pt x="1062038" y="5078413"/>
                </a:lnTo>
                <a:lnTo>
                  <a:pt x="1056958" y="5075555"/>
                </a:lnTo>
                <a:lnTo>
                  <a:pt x="1052513" y="5072380"/>
                </a:lnTo>
                <a:lnTo>
                  <a:pt x="1047750" y="5069205"/>
                </a:lnTo>
                <a:lnTo>
                  <a:pt x="1043623" y="5065395"/>
                </a:lnTo>
                <a:lnTo>
                  <a:pt x="1039178" y="5061903"/>
                </a:lnTo>
                <a:lnTo>
                  <a:pt x="1035050" y="5057775"/>
                </a:lnTo>
                <a:lnTo>
                  <a:pt x="1031240" y="5053648"/>
                </a:lnTo>
                <a:lnTo>
                  <a:pt x="1027430" y="5048885"/>
                </a:lnTo>
                <a:lnTo>
                  <a:pt x="1024255" y="5044440"/>
                </a:lnTo>
                <a:lnTo>
                  <a:pt x="1021080" y="5039360"/>
                </a:lnTo>
                <a:lnTo>
                  <a:pt x="1010285" y="5034598"/>
                </a:lnTo>
                <a:lnTo>
                  <a:pt x="999808" y="5030153"/>
                </a:lnTo>
                <a:lnTo>
                  <a:pt x="989648" y="5024438"/>
                </a:lnTo>
                <a:lnTo>
                  <a:pt x="980123" y="5018723"/>
                </a:lnTo>
                <a:lnTo>
                  <a:pt x="970915" y="5012690"/>
                </a:lnTo>
                <a:lnTo>
                  <a:pt x="961390" y="5006340"/>
                </a:lnTo>
                <a:lnTo>
                  <a:pt x="952500" y="4999673"/>
                </a:lnTo>
                <a:lnTo>
                  <a:pt x="943928" y="4993323"/>
                </a:lnTo>
                <a:lnTo>
                  <a:pt x="926783" y="4979035"/>
                </a:lnTo>
                <a:lnTo>
                  <a:pt x="909638" y="4964430"/>
                </a:lnTo>
                <a:lnTo>
                  <a:pt x="893128" y="4949825"/>
                </a:lnTo>
                <a:lnTo>
                  <a:pt x="876300" y="4935538"/>
                </a:lnTo>
                <a:lnTo>
                  <a:pt x="871538" y="4935538"/>
                </a:lnTo>
                <a:lnTo>
                  <a:pt x="867410" y="4935855"/>
                </a:lnTo>
                <a:lnTo>
                  <a:pt x="863283" y="4936808"/>
                </a:lnTo>
                <a:lnTo>
                  <a:pt x="860108" y="4938078"/>
                </a:lnTo>
                <a:lnTo>
                  <a:pt x="856933" y="4939348"/>
                </a:lnTo>
                <a:lnTo>
                  <a:pt x="854393" y="4941570"/>
                </a:lnTo>
                <a:lnTo>
                  <a:pt x="851853" y="4943475"/>
                </a:lnTo>
                <a:lnTo>
                  <a:pt x="849948" y="4946015"/>
                </a:lnTo>
                <a:lnTo>
                  <a:pt x="848360" y="4948873"/>
                </a:lnTo>
                <a:lnTo>
                  <a:pt x="846773" y="4951413"/>
                </a:lnTo>
                <a:lnTo>
                  <a:pt x="845503" y="4954270"/>
                </a:lnTo>
                <a:lnTo>
                  <a:pt x="844233" y="4957763"/>
                </a:lnTo>
                <a:lnTo>
                  <a:pt x="842328" y="4964430"/>
                </a:lnTo>
                <a:lnTo>
                  <a:pt x="840423" y="4971415"/>
                </a:lnTo>
                <a:lnTo>
                  <a:pt x="839788" y="4975225"/>
                </a:lnTo>
                <a:lnTo>
                  <a:pt x="839788" y="4976813"/>
                </a:lnTo>
                <a:lnTo>
                  <a:pt x="840105" y="4979035"/>
                </a:lnTo>
                <a:lnTo>
                  <a:pt x="840423" y="4980623"/>
                </a:lnTo>
                <a:lnTo>
                  <a:pt x="841058" y="4982210"/>
                </a:lnTo>
                <a:lnTo>
                  <a:pt x="841693" y="4984115"/>
                </a:lnTo>
                <a:lnTo>
                  <a:pt x="842645" y="4986020"/>
                </a:lnTo>
                <a:lnTo>
                  <a:pt x="862648" y="5006975"/>
                </a:lnTo>
                <a:lnTo>
                  <a:pt x="882968" y="5028248"/>
                </a:lnTo>
                <a:lnTo>
                  <a:pt x="892810" y="5039043"/>
                </a:lnTo>
                <a:lnTo>
                  <a:pt x="902335" y="5049838"/>
                </a:lnTo>
                <a:lnTo>
                  <a:pt x="911860" y="5060950"/>
                </a:lnTo>
                <a:lnTo>
                  <a:pt x="921068" y="5072063"/>
                </a:lnTo>
                <a:lnTo>
                  <a:pt x="929640" y="5083493"/>
                </a:lnTo>
                <a:lnTo>
                  <a:pt x="937578" y="5095240"/>
                </a:lnTo>
                <a:lnTo>
                  <a:pt x="945198" y="5107305"/>
                </a:lnTo>
                <a:lnTo>
                  <a:pt x="948690" y="5113655"/>
                </a:lnTo>
                <a:lnTo>
                  <a:pt x="951865" y="5120005"/>
                </a:lnTo>
                <a:lnTo>
                  <a:pt x="955358" y="5126673"/>
                </a:lnTo>
                <a:lnTo>
                  <a:pt x="957898" y="5133023"/>
                </a:lnTo>
                <a:lnTo>
                  <a:pt x="960755" y="5140008"/>
                </a:lnTo>
                <a:lnTo>
                  <a:pt x="963295" y="5146358"/>
                </a:lnTo>
                <a:lnTo>
                  <a:pt x="965518" y="5153343"/>
                </a:lnTo>
                <a:lnTo>
                  <a:pt x="967423" y="5160645"/>
                </a:lnTo>
                <a:lnTo>
                  <a:pt x="969010" y="5167948"/>
                </a:lnTo>
                <a:lnTo>
                  <a:pt x="970915" y="5175250"/>
                </a:lnTo>
                <a:lnTo>
                  <a:pt x="974725" y="5175885"/>
                </a:lnTo>
                <a:lnTo>
                  <a:pt x="978853" y="5177155"/>
                </a:lnTo>
                <a:lnTo>
                  <a:pt x="982663" y="5178425"/>
                </a:lnTo>
                <a:lnTo>
                  <a:pt x="986473" y="5180330"/>
                </a:lnTo>
                <a:lnTo>
                  <a:pt x="992188" y="5184140"/>
                </a:lnTo>
                <a:lnTo>
                  <a:pt x="996950" y="5187633"/>
                </a:lnTo>
                <a:lnTo>
                  <a:pt x="1001713" y="5191760"/>
                </a:lnTo>
                <a:lnTo>
                  <a:pt x="1005840" y="5195888"/>
                </a:lnTo>
                <a:lnTo>
                  <a:pt x="1009650" y="5200650"/>
                </a:lnTo>
                <a:lnTo>
                  <a:pt x="1012825" y="5205095"/>
                </a:lnTo>
                <a:lnTo>
                  <a:pt x="1016000" y="5210175"/>
                </a:lnTo>
                <a:lnTo>
                  <a:pt x="1018223" y="5215255"/>
                </a:lnTo>
                <a:lnTo>
                  <a:pt x="1020128" y="5220335"/>
                </a:lnTo>
                <a:lnTo>
                  <a:pt x="1022350" y="5225733"/>
                </a:lnTo>
                <a:lnTo>
                  <a:pt x="1023620" y="5231130"/>
                </a:lnTo>
                <a:lnTo>
                  <a:pt x="1024890" y="5236845"/>
                </a:lnTo>
                <a:lnTo>
                  <a:pt x="1025843" y="5242560"/>
                </a:lnTo>
                <a:lnTo>
                  <a:pt x="1026478" y="5248275"/>
                </a:lnTo>
                <a:lnTo>
                  <a:pt x="1027430" y="5260658"/>
                </a:lnTo>
                <a:lnTo>
                  <a:pt x="1044258" y="5280978"/>
                </a:lnTo>
                <a:lnTo>
                  <a:pt x="1082040" y="5329555"/>
                </a:lnTo>
                <a:lnTo>
                  <a:pt x="1155700" y="5435918"/>
                </a:lnTo>
                <a:lnTo>
                  <a:pt x="1170940" y="5455603"/>
                </a:lnTo>
                <a:lnTo>
                  <a:pt x="1176655" y="5461318"/>
                </a:lnTo>
                <a:lnTo>
                  <a:pt x="1182053" y="5466715"/>
                </a:lnTo>
                <a:lnTo>
                  <a:pt x="1186815" y="5472430"/>
                </a:lnTo>
                <a:lnTo>
                  <a:pt x="1191895" y="5478145"/>
                </a:lnTo>
                <a:lnTo>
                  <a:pt x="1196340" y="5483860"/>
                </a:lnTo>
                <a:lnTo>
                  <a:pt x="1200785" y="5489893"/>
                </a:lnTo>
                <a:lnTo>
                  <a:pt x="1204913" y="5496243"/>
                </a:lnTo>
                <a:lnTo>
                  <a:pt x="1208723" y="5502593"/>
                </a:lnTo>
                <a:lnTo>
                  <a:pt x="1212533" y="5508943"/>
                </a:lnTo>
                <a:lnTo>
                  <a:pt x="1215708" y="5515610"/>
                </a:lnTo>
                <a:lnTo>
                  <a:pt x="1218883" y="5521960"/>
                </a:lnTo>
                <a:lnTo>
                  <a:pt x="1221105" y="5528945"/>
                </a:lnTo>
                <a:lnTo>
                  <a:pt x="1223328" y="5535930"/>
                </a:lnTo>
                <a:lnTo>
                  <a:pt x="1225233" y="5543233"/>
                </a:lnTo>
                <a:lnTo>
                  <a:pt x="1226820" y="5550535"/>
                </a:lnTo>
                <a:lnTo>
                  <a:pt x="1228090" y="5558155"/>
                </a:lnTo>
                <a:lnTo>
                  <a:pt x="1237298" y="5571173"/>
                </a:lnTo>
                <a:lnTo>
                  <a:pt x="1246823" y="5583873"/>
                </a:lnTo>
                <a:lnTo>
                  <a:pt x="1256665" y="5596255"/>
                </a:lnTo>
                <a:lnTo>
                  <a:pt x="1266508" y="5608638"/>
                </a:lnTo>
                <a:lnTo>
                  <a:pt x="1286510" y="5633403"/>
                </a:lnTo>
                <a:lnTo>
                  <a:pt x="1306513" y="5657850"/>
                </a:lnTo>
                <a:lnTo>
                  <a:pt x="1316355" y="5670550"/>
                </a:lnTo>
                <a:lnTo>
                  <a:pt x="1325880" y="5682933"/>
                </a:lnTo>
                <a:lnTo>
                  <a:pt x="1335088" y="5695633"/>
                </a:lnTo>
                <a:lnTo>
                  <a:pt x="1344295" y="5708650"/>
                </a:lnTo>
                <a:lnTo>
                  <a:pt x="1352868" y="5721985"/>
                </a:lnTo>
                <a:lnTo>
                  <a:pt x="1360805" y="5735320"/>
                </a:lnTo>
                <a:lnTo>
                  <a:pt x="1368425" y="5748973"/>
                </a:lnTo>
                <a:lnTo>
                  <a:pt x="1375410" y="5763260"/>
                </a:lnTo>
                <a:lnTo>
                  <a:pt x="1385570" y="5779135"/>
                </a:lnTo>
                <a:lnTo>
                  <a:pt x="1396365" y="5795010"/>
                </a:lnTo>
                <a:lnTo>
                  <a:pt x="1407160" y="5810568"/>
                </a:lnTo>
                <a:lnTo>
                  <a:pt x="1418590" y="5825808"/>
                </a:lnTo>
                <a:lnTo>
                  <a:pt x="1441133" y="5855970"/>
                </a:lnTo>
                <a:lnTo>
                  <a:pt x="1452245" y="5871210"/>
                </a:lnTo>
                <a:lnTo>
                  <a:pt x="1463358" y="5886768"/>
                </a:lnTo>
                <a:lnTo>
                  <a:pt x="1473835" y="5902325"/>
                </a:lnTo>
                <a:lnTo>
                  <a:pt x="1483996" y="5918200"/>
                </a:lnTo>
                <a:lnTo>
                  <a:pt x="1488440" y="5926455"/>
                </a:lnTo>
                <a:lnTo>
                  <a:pt x="1492885" y="5934710"/>
                </a:lnTo>
                <a:lnTo>
                  <a:pt x="1497330" y="5942965"/>
                </a:lnTo>
                <a:lnTo>
                  <a:pt x="1501458" y="5951538"/>
                </a:lnTo>
                <a:lnTo>
                  <a:pt x="1505268" y="5960110"/>
                </a:lnTo>
                <a:lnTo>
                  <a:pt x="1508443" y="5968683"/>
                </a:lnTo>
                <a:lnTo>
                  <a:pt x="1511935" y="5977573"/>
                </a:lnTo>
                <a:lnTo>
                  <a:pt x="1514793" y="5986780"/>
                </a:lnTo>
                <a:lnTo>
                  <a:pt x="1517333" y="5995988"/>
                </a:lnTo>
                <a:lnTo>
                  <a:pt x="1519873" y="6005195"/>
                </a:lnTo>
                <a:lnTo>
                  <a:pt x="1521460" y="6014403"/>
                </a:lnTo>
                <a:lnTo>
                  <a:pt x="1523048" y="6024563"/>
                </a:lnTo>
                <a:lnTo>
                  <a:pt x="1533843" y="6039803"/>
                </a:lnTo>
                <a:lnTo>
                  <a:pt x="1544638" y="6054725"/>
                </a:lnTo>
                <a:lnTo>
                  <a:pt x="1567180" y="6084570"/>
                </a:lnTo>
                <a:lnTo>
                  <a:pt x="1590040" y="6114415"/>
                </a:lnTo>
                <a:lnTo>
                  <a:pt x="1613218" y="6144260"/>
                </a:lnTo>
                <a:lnTo>
                  <a:pt x="1636078" y="6174105"/>
                </a:lnTo>
                <a:lnTo>
                  <a:pt x="1647190" y="6189028"/>
                </a:lnTo>
                <a:lnTo>
                  <a:pt x="1658303" y="6203950"/>
                </a:lnTo>
                <a:lnTo>
                  <a:pt x="1669098" y="6219190"/>
                </a:lnTo>
                <a:lnTo>
                  <a:pt x="1679893" y="6234430"/>
                </a:lnTo>
                <a:lnTo>
                  <a:pt x="1690053" y="6249670"/>
                </a:lnTo>
                <a:lnTo>
                  <a:pt x="1699578" y="6265228"/>
                </a:lnTo>
                <a:lnTo>
                  <a:pt x="1709421" y="6281420"/>
                </a:lnTo>
                <a:lnTo>
                  <a:pt x="1718310" y="6297295"/>
                </a:lnTo>
                <a:lnTo>
                  <a:pt x="1726883" y="6313170"/>
                </a:lnTo>
                <a:lnTo>
                  <a:pt x="1734820" y="6329680"/>
                </a:lnTo>
                <a:lnTo>
                  <a:pt x="1742440" y="6346190"/>
                </a:lnTo>
                <a:lnTo>
                  <a:pt x="1749108" y="6363018"/>
                </a:lnTo>
                <a:lnTo>
                  <a:pt x="1755458" y="6380163"/>
                </a:lnTo>
                <a:lnTo>
                  <a:pt x="1761173" y="6397625"/>
                </a:lnTo>
                <a:lnTo>
                  <a:pt x="1763395" y="6406515"/>
                </a:lnTo>
                <a:lnTo>
                  <a:pt x="1765618" y="6415405"/>
                </a:lnTo>
                <a:lnTo>
                  <a:pt x="1767840" y="6424295"/>
                </a:lnTo>
                <a:lnTo>
                  <a:pt x="1769745" y="6433503"/>
                </a:lnTo>
                <a:lnTo>
                  <a:pt x="1771333" y="6442710"/>
                </a:lnTo>
                <a:lnTo>
                  <a:pt x="1772920" y="6451918"/>
                </a:lnTo>
                <a:lnTo>
                  <a:pt x="1773873" y="6461443"/>
                </a:lnTo>
                <a:lnTo>
                  <a:pt x="1775143" y="6470650"/>
                </a:lnTo>
                <a:lnTo>
                  <a:pt x="1776095" y="6480493"/>
                </a:lnTo>
                <a:lnTo>
                  <a:pt x="1776730" y="6490018"/>
                </a:lnTo>
                <a:lnTo>
                  <a:pt x="1777048" y="6499543"/>
                </a:lnTo>
                <a:lnTo>
                  <a:pt x="1777048" y="6509703"/>
                </a:lnTo>
                <a:lnTo>
                  <a:pt x="1776730" y="6519545"/>
                </a:lnTo>
                <a:lnTo>
                  <a:pt x="1776413" y="6529705"/>
                </a:lnTo>
                <a:lnTo>
                  <a:pt x="1775778" y="6539865"/>
                </a:lnTo>
                <a:lnTo>
                  <a:pt x="1774825" y="6550025"/>
                </a:lnTo>
                <a:lnTo>
                  <a:pt x="1776095" y="6557963"/>
                </a:lnTo>
                <a:lnTo>
                  <a:pt x="1776730" y="6565583"/>
                </a:lnTo>
                <a:lnTo>
                  <a:pt x="1776730" y="6573203"/>
                </a:lnTo>
                <a:lnTo>
                  <a:pt x="1776413" y="6580505"/>
                </a:lnTo>
                <a:lnTo>
                  <a:pt x="1775778" y="6588125"/>
                </a:lnTo>
                <a:lnTo>
                  <a:pt x="1774825" y="6595428"/>
                </a:lnTo>
                <a:lnTo>
                  <a:pt x="1773238" y="6603048"/>
                </a:lnTo>
                <a:lnTo>
                  <a:pt x="1771968" y="6610350"/>
                </a:lnTo>
                <a:lnTo>
                  <a:pt x="1768793" y="6625273"/>
                </a:lnTo>
                <a:lnTo>
                  <a:pt x="1764983" y="6639878"/>
                </a:lnTo>
                <a:lnTo>
                  <a:pt x="1762126" y="6654800"/>
                </a:lnTo>
                <a:lnTo>
                  <a:pt x="1760855" y="6662103"/>
                </a:lnTo>
                <a:lnTo>
                  <a:pt x="1759268" y="6669723"/>
                </a:lnTo>
                <a:lnTo>
                  <a:pt x="1750060" y="6652260"/>
                </a:lnTo>
                <a:lnTo>
                  <a:pt x="1751330" y="6657023"/>
                </a:lnTo>
                <a:lnTo>
                  <a:pt x="1751966" y="6659563"/>
                </a:lnTo>
                <a:lnTo>
                  <a:pt x="1753235" y="6661468"/>
                </a:lnTo>
                <a:lnTo>
                  <a:pt x="1754506" y="6664008"/>
                </a:lnTo>
                <a:lnTo>
                  <a:pt x="1755775" y="6665913"/>
                </a:lnTo>
                <a:lnTo>
                  <a:pt x="1757363" y="6667818"/>
                </a:lnTo>
                <a:lnTo>
                  <a:pt x="1759268" y="6669723"/>
                </a:lnTo>
                <a:lnTo>
                  <a:pt x="1760538" y="6677978"/>
                </a:lnTo>
                <a:lnTo>
                  <a:pt x="1761173" y="6685598"/>
                </a:lnTo>
                <a:lnTo>
                  <a:pt x="1761173" y="6692900"/>
                </a:lnTo>
                <a:lnTo>
                  <a:pt x="1760855" y="6700203"/>
                </a:lnTo>
                <a:lnTo>
                  <a:pt x="1759586" y="6706870"/>
                </a:lnTo>
                <a:lnTo>
                  <a:pt x="1758633" y="6713538"/>
                </a:lnTo>
                <a:lnTo>
                  <a:pt x="1757046" y="6720205"/>
                </a:lnTo>
                <a:lnTo>
                  <a:pt x="1755458" y="6726555"/>
                </a:lnTo>
                <a:lnTo>
                  <a:pt x="1753235" y="6732588"/>
                </a:lnTo>
                <a:lnTo>
                  <a:pt x="1750695" y="6738620"/>
                </a:lnTo>
                <a:lnTo>
                  <a:pt x="1747838" y="6744335"/>
                </a:lnTo>
                <a:lnTo>
                  <a:pt x="1744663" y="6749733"/>
                </a:lnTo>
                <a:lnTo>
                  <a:pt x="1741488" y="6755448"/>
                </a:lnTo>
                <a:lnTo>
                  <a:pt x="1737678" y="6760845"/>
                </a:lnTo>
                <a:lnTo>
                  <a:pt x="1734185" y="6765608"/>
                </a:lnTo>
                <a:lnTo>
                  <a:pt x="1729740" y="6771005"/>
                </a:lnTo>
                <a:lnTo>
                  <a:pt x="1725930" y="6775768"/>
                </a:lnTo>
                <a:lnTo>
                  <a:pt x="1721168" y="6780530"/>
                </a:lnTo>
                <a:lnTo>
                  <a:pt x="1711961" y="6790055"/>
                </a:lnTo>
                <a:lnTo>
                  <a:pt x="1702118" y="6799263"/>
                </a:lnTo>
                <a:lnTo>
                  <a:pt x="1691640" y="6807835"/>
                </a:lnTo>
                <a:lnTo>
                  <a:pt x="1681163" y="6816408"/>
                </a:lnTo>
                <a:lnTo>
                  <a:pt x="1670050" y="6825298"/>
                </a:lnTo>
                <a:lnTo>
                  <a:pt x="1648778" y="6842443"/>
                </a:lnTo>
                <a:lnTo>
                  <a:pt x="1633855" y="6846570"/>
                </a:lnTo>
                <a:lnTo>
                  <a:pt x="1618933" y="6850380"/>
                </a:lnTo>
                <a:lnTo>
                  <a:pt x="1604010" y="6852920"/>
                </a:lnTo>
                <a:lnTo>
                  <a:pt x="1589406" y="6855143"/>
                </a:lnTo>
                <a:lnTo>
                  <a:pt x="1574483" y="6856730"/>
                </a:lnTo>
                <a:lnTo>
                  <a:pt x="1559560" y="6857683"/>
                </a:lnTo>
                <a:lnTo>
                  <a:pt x="1544686" y="6857999"/>
                </a:lnTo>
                <a:lnTo>
                  <a:pt x="1544590" y="6857999"/>
                </a:lnTo>
                <a:lnTo>
                  <a:pt x="1529715" y="6857683"/>
                </a:lnTo>
                <a:lnTo>
                  <a:pt x="1514793" y="6857048"/>
                </a:lnTo>
                <a:lnTo>
                  <a:pt x="1500188" y="6856095"/>
                </a:lnTo>
                <a:lnTo>
                  <a:pt x="1485265" y="6854825"/>
                </a:lnTo>
                <a:lnTo>
                  <a:pt x="1470343" y="6852920"/>
                </a:lnTo>
                <a:lnTo>
                  <a:pt x="1455420" y="6850698"/>
                </a:lnTo>
                <a:lnTo>
                  <a:pt x="1440498" y="6848793"/>
                </a:lnTo>
                <a:lnTo>
                  <a:pt x="1410653" y="6843713"/>
                </a:lnTo>
                <a:lnTo>
                  <a:pt x="1403668" y="6844030"/>
                </a:lnTo>
                <a:lnTo>
                  <a:pt x="1397000" y="6844348"/>
                </a:lnTo>
                <a:lnTo>
                  <a:pt x="1390015" y="6844348"/>
                </a:lnTo>
                <a:lnTo>
                  <a:pt x="1383348" y="6844348"/>
                </a:lnTo>
                <a:lnTo>
                  <a:pt x="1376680" y="6843713"/>
                </a:lnTo>
                <a:lnTo>
                  <a:pt x="1370330" y="6843078"/>
                </a:lnTo>
                <a:lnTo>
                  <a:pt x="1363980" y="6842443"/>
                </a:lnTo>
                <a:lnTo>
                  <a:pt x="1358265" y="6841490"/>
                </a:lnTo>
                <a:lnTo>
                  <a:pt x="1352233" y="6840220"/>
                </a:lnTo>
                <a:lnTo>
                  <a:pt x="1346200" y="6838315"/>
                </a:lnTo>
                <a:lnTo>
                  <a:pt x="1340168" y="6836728"/>
                </a:lnTo>
                <a:lnTo>
                  <a:pt x="1334453" y="6835140"/>
                </a:lnTo>
                <a:lnTo>
                  <a:pt x="1329055" y="6832918"/>
                </a:lnTo>
                <a:lnTo>
                  <a:pt x="1323658" y="6830378"/>
                </a:lnTo>
                <a:lnTo>
                  <a:pt x="1317943" y="6828155"/>
                </a:lnTo>
                <a:lnTo>
                  <a:pt x="1312863" y="6825615"/>
                </a:lnTo>
                <a:lnTo>
                  <a:pt x="1307783" y="6822440"/>
                </a:lnTo>
                <a:lnTo>
                  <a:pt x="1302703" y="6819583"/>
                </a:lnTo>
                <a:lnTo>
                  <a:pt x="1297623" y="6816408"/>
                </a:lnTo>
                <a:lnTo>
                  <a:pt x="1292860" y="6812915"/>
                </a:lnTo>
                <a:lnTo>
                  <a:pt x="1283018" y="6805930"/>
                </a:lnTo>
                <a:lnTo>
                  <a:pt x="1274128" y="6797993"/>
                </a:lnTo>
                <a:lnTo>
                  <a:pt x="1265238" y="6789420"/>
                </a:lnTo>
                <a:lnTo>
                  <a:pt x="1256983" y="6779895"/>
                </a:lnTo>
                <a:lnTo>
                  <a:pt x="1248728" y="6770370"/>
                </a:lnTo>
                <a:lnTo>
                  <a:pt x="1241108" y="6760210"/>
                </a:lnTo>
                <a:lnTo>
                  <a:pt x="1230630" y="6749415"/>
                </a:lnTo>
                <a:lnTo>
                  <a:pt x="1220788" y="6738620"/>
                </a:lnTo>
                <a:lnTo>
                  <a:pt x="1210945" y="6727508"/>
                </a:lnTo>
                <a:lnTo>
                  <a:pt x="1201420" y="6716713"/>
                </a:lnTo>
                <a:lnTo>
                  <a:pt x="1192213" y="6705283"/>
                </a:lnTo>
                <a:lnTo>
                  <a:pt x="1183005" y="6694170"/>
                </a:lnTo>
                <a:lnTo>
                  <a:pt x="1173798" y="6682740"/>
                </a:lnTo>
                <a:lnTo>
                  <a:pt x="1165225" y="6671628"/>
                </a:lnTo>
                <a:lnTo>
                  <a:pt x="1148080" y="6648450"/>
                </a:lnTo>
                <a:lnTo>
                  <a:pt x="1131570" y="6624320"/>
                </a:lnTo>
                <a:lnTo>
                  <a:pt x="1115378" y="6600508"/>
                </a:lnTo>
                <a:lnTo>
                  <a:pt x="1099820" y="6576695"/>
                </a:lnTo>
                <a:lnTo>
                  <a:pt x="1084580" y="6551930"/>
                </a:lnTo>
                <a:lnTo>
                  <a:pt x="1069975" y="6527165"/>
                </a:lnTo>
                <a:lnTo>
                  <a:pt x="1055688" y="6502718"/>
                </a:lnTo>
                <a:lnTo>
                  <a:pt x="1041400" y="6477318"/>
                </a:lnTo>
                <a:lnTo>
                  <a:pt x="1013778" y="6427153"/>
                </a:lnTo>
                <a:lnTo>
                  <a:pt x="986155" y="6376670"/>
                </a:lnTo>
                <a:lnTo>
                  <a:pt x="968693" y="6358573"/>
                </a:lnTo>
                <a:lnTo>
                  <a:pt x="910908" y="6274435"/>
                </a:lnTo>
                <a:lnTo>
                  <a:pt x="875983" y="6221095"/>
                </a:lnTo>
                <a:lnTo>
                  <a:pt x="840423" y="6168073"/>
                </a:lnTo>
                <a:lnTo>
                  <a:pt x="823595" y="6149023"/>
                </a:lnTo>
                <a:lnTo>
                  <a:pt x="728345" y="6013133"/>
                </a:lnTo>
                <a:lnTo>
                  <a:pt x="720090" y="6008370"/>
                </a:lnTo>
                <a:lnTo>
                  <a:pt x="712788" y="6002973"/>
                </a:lnTo>
                <a:lnTo>
                  <a:pt x="709613" y="6000115"/>
                </a:lnTo>
                <a:lnTo>
                  <a:pt x="706438" y="5997575"/>
                </a:lnTo>
                <a:lnTo>
                  <a:pt x="703263" y="5994718"/>
                </a:lnTo>
                <a:lnTo>
                  <a:pt x="700723" y="5991543"/>
                </a:lnTo>
                <a:lnTo>
                  <a:pt x="698183" y="5988368"/>
                </a:lnTo>
                <a:lnTo>
                  <a:pt x="696278" y="5984558"/>
                </a:lnTo>
                <a:lnTo>
                  <a:pt x="695008" y="5981065"/>
                </a:lnTo>
                <a:lnTo>
                  <a:pt x="694055" y="5976938"/>
                </a:lnTo>
                <a:lnTo>
                  <a:pt x="693420" y="5972810"/>
                </a:lnTo>
                <a:lnTo>
                  <a:pt x="693738" y="5968048"/>
                </a:lnTo>
                <a:lnTo>
                  <a:pt x="694373" y="5962968"/>
                </a:lnTo>
                <a:lnTo>
                  <a:pt x="695643" y="5957888"/>
                </a:lnTo>
                <a:lnTo>
                  <a:pt x="688023" y="5950268"/>
                </a:lnTo>
                <a:lnTo>
                  <a:pt x="680720" y="5942648"/>
                </a:lnTo>
                <a:lnTo>
                  <a:pt x="673735" y="5934710"/>
                </a:lnTo>
                <a:lnTo>
                  <a:pt x="666750" y="5926455"/>
                </a:lnTo>
                <a:lnTo>
                  <a:pt x="659765" y="5918200"/>
                </a:lnTo>
                <a:lnTo>
                  <a:pt x="653415" y="5910263"/>
                </a:lnTo>
                <a:lnTo>
                  <a:pt x="646748" y="5902008"/>
                </a:lnTo>
                <a:lnTo>
                  <a:pt x="641033" y="5893435"/>
                </a:lnTo>
                <a:lnTo>
                  <a:pt x="635000" y="5884863"/>
                </a:lnTo>
                <a:lnTo>
                  <a:pt x="628968" y="5876290"/>
                </a:lnTo>
                <a:lnTo>
                  <a:pt x="623253" y="5867083"/>
                </a:lnTo>
                <a:lnTo>
                  <a:pt x="617855" y="5858193"/>
                </a:lnTo>
                <a:lnTo>
                  <a:pt x="612775" y="5849303"/>
                </a:lnTo>
                <a:lnTo>
                  <a:pt x="607695" y="5840095"/>
                </a:lnTo>
                <a:lnTo>
                  <a:pt x="602615" y="5830570"/>
                </a:lnTo>
                <a:lnTo>
                  <a:pt x="598170" y="5821363"/>
                </a:lnTo>
                <a:lnTo>
                  <a:pt x="593725" y="5818188"/>
                </a:lnTo>
                <a:lnTo>
                  <a:pt x="589915" y="5814378"/>
                </a:lnTo>
                <a:lnTo>
                  <a:pt x="581978" y="5807393"/>
                </a:lnTo>
                <a:lnTo>
                  <a:pt x="574993" y="5799773"/>
                </a:lnTo>
                <a:lnTo>
                  <a:pt x="568325" y="5792153"/>
                </a:lnTo>
                <a:lnTo>
                  <a:pt x="561975" y="5783898"/>
                </a:lnTo>
                <a:lnTo>
                  <a:pt x="556260" y="5775643"/>
                </a:lnTo>
                <a:lnTo>
                  <a:pt x="550863" y="5767070"/>
                </a:lnTo>
                <a:lnTo>
                  <a:pt x="546100" y="5758498"/>
                </a:lnTo>
                <a:lnTo>
                  <a:pt x="541338" y="5749290"/>
                </a:lnTo>
                <a:lnTo>
                  <a:pt x="536575" y="5740400"/>
                </a:lnTo>
                <a:lnTo>
                  <a:pt x="527368" y="5722303"/>
                </a:lnTo>
                <a:lnTo>
                  <a:pt x="518160" y="5703888"/>
                </a:lnTo>
                <a:lnTo>
                  <a:pt x="513398" y="5695315"/>
                </a:lnTo>
                <a:lnTo>
                  <a:pt x="508318" y="5686425"/>
                </a:lnTo>
                <a:lnTo>
                  <a:pt x="477203" y="5644833"/>
                </a:lnTo>
                <a:lnTo>
                  <a:pt x="326073" y="5420678"/>
                </a:lnTo>
                <a:lnTo>
                  <a:pt x="217170" y="5266690"/>
                </a:lnTo>
                <a:lnTo>
                  <a:pt x="211138" y="5260023"/>
                </a:lnTo>
                <a:lnTo>
                  <a:pt x="205423" y="5252720"/>
                </a:lnTo>
                <a:lnTo>
                  <a:pt x="199708" y="5245735"/>
                </a:lnTo>
                <a:lnTo>
                  <a:pt x="194628" y="5238433"/>
                </a:lnTo>
                <a:lnTo>
                  <a:pt x="184468" y="5223510"/>
                </a:lnTo>
                <a:lnTo>
                  <a:pt x="174943" y="5208588"/>
                </a:lnTo>
                <a:lnTo>
                  <a:pt x="166053" y="5193030"/>
                </a:lnTo>
                <a:lnTo>
                  <a:pt x="157163" y="5177473"/>
                </a:lnTo>
                <a:lnTo>
                  <a:pt x="148908" y="5161280"/>
                </a:lnTo>
                <a:lnTo>
                  <a:pt x="140970" y="5145723"/>
                </a:lnTo>
                <a:lnTo>
                  <a:pt x="125095" y="5113655"/>
                </a:lnTo>
                <a:lnTo>
                  <a:pt x="116840" y="5098098"/>
                </a:lnTo>
                <a:lnTo>
                  <a:pt x="108585" y="5082223"/>
                </a:lnTo>
                <a:lnTo>
                  <a:pt x="100330" y="5066665"/>
                </a:lnTo>
                <a:lnTo>
                  <a:pt x="90805" y="5051108"/>
                </a:lnTo>
                <a:lnTo>
                  <a:pt x="81598" y="5035868"/>
                </a:lnTo>
                <a:lnTo>
                  <a:pt x="71438" y="5021263"/>
                </a:lnTo>
                <a:lnTo>
                  <a:pt x="67628" y="5013960"/>
                </a:lnTo>
                <a:lnTo>
                  <a:pt x="64135" y="5006658"/>
                </a:lnTo>
                <a:lnTo>
                  <a:pt x="60325" y="4999673"/>
                </a:lnTo>
                <a:lnTo>
                  <a:pt x="57150" y="4992370"/>
                </a:lnTo>
                <a:lnTo>
                  <a:pt x="51435" y="4977765"/>
                </a:lnTo>
                <a:lnTo>
                  <a:pt x="46355" y="4963478"/>
                </a:lnTo>
                <a:lnTo>
                  <a:pt x="42228" y="4948873"/>
                </a:lnTo>
                <a:lnTo>
                  <a:pt x="38418" y="4933950"/>
                </a:lnTo>
                <a:lnTo>
                  <a:pt x="35560" y="4918710"/>
                </a:lnTo>
                <a:lnTo>
                  <a:pt x="33338" y="4903470"/>
                </a:lnTo>
                <a:lnTo>
                  <a:pt x="31433" y="4888548"/>
                </a:lnTo>
                <a:lnTo>
                  <a:pt x="30163" y="4873308"/>
                </a:lnTo>
                <a:lnTo>
                  <a:pt x="29528" y="4858068"/>
                </a:lnTo>
                <a:lnTo>
                  <a:pt x="29528" y="4842828"/>
                </a:lnTo>
                <a:lnTo>
                  <a:pt x="29845" y="4827270"/>
                </a:lnTo>
                <a:lnTo>
                  <a:pt x="30480" y="4812030"/>
                </a:lnTo>
                <a:lnTo>
                  <a:pt x="31750" y="4796473"/>
                </a:lnTo>
                <a:lnTo>
                  <a:pt x="33338" y="4780915"/>
                </a:lnTo>
                <a:lnTo>
                  <a:pt x="39688" y="4773930"/>
                </a:lnTo>
                <a:lnTo>
                  <a:pt x="38735" y="4773613"/>
                </a:lnTo>
                <a:lnTo>
                  <a:pt x="37148" y="4775200"/>
                </a:lnTo>
                <a:lnTo>
                  <a:pt x="35560" y="4776788"/>
                </a:lnTo>
                <a:lnTo>
                  <a:pt x="33338" y="4780915"/>
                </a:lnTo>
                <a:lnTo>
                  <a:pt x="29528" y="4771073"/>
                </a:lnTo>
                <a:lnTo>
                  <a:pt x="26353" y="4761230"/>
                </a:lnTo>
                <a:lnTo>
                  <a:pt x="23495" y="4751388"/>
                </a:lnTo>
                <a:lnTo>
                  <a:pt x="21590" y="4741545"/>
                </a:lnTo>
                <a:lnTo>
                  <a:pt x="19685" y="4731703"/>
                </a:lnTo>
                <a:lnTo>
                  <a:pt x="18098" y="4721860"/>
                </a:lnTo>
                <a:lnTo>
                  <a:pt x="17145" y="4711700"/>
                </a:lnTo>
                <a:lnTo>
                  <a:pt x="16510" y="4701858"/>
                </a:lnTo>
                <a:lnTo>
                  <a:pt x="16193" y="4692015"/>
                </a:lnTo>
                <a:lnTo>
                  <a:pt x="16193" y="4681855"/>
                </a:lnTo>
                <a:lnTo>
                  <a:pt x="16510" y="4671695"/>
                </a:lnTo>
                <a:lnTo>
                  <a:pt x="16828" y="4661853"/>
                </a:lnTo>
                <a:lnTo>
                  <a:pt x="18733" y="4641533"/>
                </a:lnTo>
                <a:lnTo>
                  <a:pt x="20638" y="4621530"/>
                </a:lnTo>
                <a:lnTo>
                  <a:pt x="18098" y="4601845"/>
                </a:lnTo>
                <a:lnTo>
                  <a:pt x="15875" y="4582478"/>
                </a:lnTo>
                <a:lnTo>
                  <a:pt x="14288" y="4562793"/>
                </a:lnTo>
                <a:lnTo>
                  <a:pt x="13653" y="4553268"/>
                </a:lnTo>
                <a:lnTo>
                  <a:pt x="13018" y="4543425"/>
                </a:lnTo>
                <a:lnTo>
                  <a:pt x="13018" y="4533583"/>
                </a:lnTo>
                <a:lnTo>
                  <a:pt x="13018" y="4524058"/>
                </a:lnTo>
                <a:lnTo>
                  <a:pt x="13335" y="4513898"/>
                </a:lnTo>
                <a:lnTo>
                  <a:pt x="13653" y="4504373"/>
                </a:lnTo>
                <a:lnTo>
                  <a:pt x="14605" y="4494848"/>
                </a:lnTo>
                <a:lnTo>
                  <a:pt x="15875" y="4484688"/>
                </a:lnTo>
                <a:lnTo>
                  <a:pt x="17463" y="4475163"/>
                </a:lnTo>
                <a:lnTo>
                  <a:pt x="20003" y="4465320"/>
                </a:lnTo>
                <a:lnTo>
                  <a:pt x="16510" y="4461510"/>
                </a:lnTo>
                <a:lnTo>
                  <a:pt x="13970" y="4457700"/>
                </a:lnTo>
                <a:lnTo>
                  <a:pt x="11430" y="4453573"/>
                </a:lnTo>
                <a:lnTo>
                  <a:pt x="8890" y="4450080"/>
                </a:lnTo>
                <a:lnTo>
                  <a:pt x="6985" y="4445635"/>
                </a:lnTo>
                <a:lnTo>
                  <a:pt x="5080" y="4441825"/>
                </a:lnTo>
                <a:lnTo>
                  <a:pt x="3175" y="4437698"/>
                </a:lnTo>
                <a:lnTo>
                  <a:pt x="2223" y="4433253"/>
                </a:lnTo>
                <a:lnTo>
                  <a:pt x="1270" y="4429125"/>
                </a:lnTo>
                <a:lnTo>
                  <a:pt x="635" y="4424680"/>
                </a:lnTo>
                <a:lnTo>
                  <a:pt x="0" y="4420553"/>
                </a:lnTo>
                <a:lnTo>
                  <a:pt x="0" y="4415790"/>
                </a:lnTo>
                <a:lnTo>
                  <a:pt x="0" y="4411663"/>
                </a:lnTo>
                <a:lnTo>
                  <a:pt x="318" y="4406900"/>
                </a:lnTo>
                <a:lnTo>
                  <a:pt x="1270" y="4402138"/>
                </a:lnTo>
                <a:lnTo>
                  <a:pt x="1905" y="4397693"/>
                </a:lnTo>
                <a:lnTo>
                  <a:pt x="1905" y="4378008"/>
                </a:lnTo>
                <a:lnTo>
                  <a:pt x="1905" y="4358323"/>
                </a:lnTo>
                <a:lnTo>
                  <a:pt x="953" y="4319270"/>
                </a:lnTo>
                <a:lnTo>
                  <a:pt x="953" y="4299585"/>
                </a:lnTo>
                <a:lnTo>
                  <a:pt x="1588" y="4280535"/>
                </a:lnTo>
                <a:lnTo>
                  <a:pt x="1905" y="4270693"/>
                </a:lnTo>
                <a:lnTo>
                  <a:pt x="2540" y="4261168"/>
                </a:lnTo>
                <a:lnTo>
                  <a:pt x="3493" y="4251643"/>
                </a:lnTo>
                <a:lnTo>
                  <a:pt x="4763" y="4241800"/>
                </a:lnTo>
                <a:lnTo>
                  <a:pt x="8255" y="4218305"/>
                </a:lnTo>
                <a:lnTo>
                  <a:pt x="9843" y="4207510"/>
                </a:lnTo>
                <a:lnTo>
                  <a:pt x="12065" y="4197350"/>
                </a:lnTo>
                <a:lnTo>
                  <a:pt x="14288" y="4187825"/>
                </a:lnTo>
                <a:lnTo>
                  <a:pt x="16510" y="4178935"/>
                </a:lnTo>
                <a:lnTo>
                  <a:pt x="19368" y="4170680"/>
                </a:lnTo>
                <a:lnTo>
                  <a:pt x="22225" y="4162743"/>
                </a:lnTo>
                <a:lnTo>
                  <a:pt x="25083" y="4155440"/>
                </a:lnTo>
                <a:lnTo>
                  <a:pt x="28575" y="4148773"/>
                </a:lnTo>
                <a:lnTo>
                  <a:pt x="32068" y="4142423"/>
                </a:lnTo>
                <a:lnTo>
                  <a:pt x="36195" y="4136708"/>
                </a:lnTo>
                <a:lnTo>
                  <a:pt x="40640" y="4131310"/>
                </a:lnTo>
                <a:lnTo>
                  <a:pt x="45403" y="4126865"/>
                </a:lnTo>
                <a:lnTo>
                  <a:pt x="50483" y="4122103"/>
                </a:lnTo>
                <a:lnTo>
                  <a:pt x="56198" y="4118610"/>
                </a:lnTo>
                <a:lnTo>
                  <a:pt x="61913" y="4114800"/>
                </a:lnTo>
                <a:lnTo>
                  <a:pt x="68263" y="4111943"/>
                </a:lnTo>
                <a:lnTo>
                  <a:pt x="75248" y="4109085"/>
                </a:lnTo>
                <a:lnTo>
                  <a:pt x="82550" y="4106863"/>
                </a:lnTo>
                <a:lnTo>
                  <a:pt x="90488" y="4104958"/>
                </a:lnTo>
                <a:lnTo>
                  <a:pt x="99378" y="4103370"/>
                </a:lnTo>
                <a:lnTo>
                  <a:pt x="108268" y="4101783"/>
                </a:lnTo>
                <a:lnTo>
                  <a:pt x="117793" y="4100830"/>
                </a:lnTo>
                <a:lnTo>
                  <a:pt x="128270" y="4100195"/>
                </a:lnTo>
                <a:lnTo>
                  <a:pt x="139065" y="4099560"/>
                </a:lnTo>
                <a:lnTo>
                  <a:pt x="150813" y="4099560"/>
                </a:lnTo>
                <a:lnTo>
                  <a:pt x="162878" y="4099560"/>
                </a:lnTo>
                <a:lnTo>
                  <a:pt x="189548" y="4100195"/>
                </a:lnTo>
                <a:lnTo>
                  <a:pt x="219393" y="4101783"/>
                </a:lnTo>
                <a:lnTo>
                  <a:pt x="475615" y="4101465"/>
                </a:lnTo>
                <a:lnTo>
                  <a:pt x="438785" y="4005898"/>
                </a:lnTo>
                <a:lnTo>
                  <a:pt x="401638" y="3910648"/>
                </a:lnTo>
                <a:lnTo>
                  <a:pt x="346710" y="3753803"/>
                </a:lnTo>
                <a:lnTo>
                  <a:pt x="343218" y="3744595"/>
                </a:lnTo>
                <a:lnTo>
                  <a:pt x="339408" y="3735070"/>
                </a:lnTo>
                <a:lnTo>
                  <a:pt x="336233" y="3725545"/>
                </a:lnTo>
                <a:lnTo>
                  <a:pt x="333375" y="3716020"/>
                </a:lnTo>
                <a:lnTo>
                  <a:pt x="327660" y="3696653"/>
                </a:lnTo>
                <a:lnTo>
                  <a:pt x="322898" y="3677603"/>
                </a:lnTo>
                <a:lnTo>
                  <a:pt x="319088" y="3658235"/>
                </a:lnTo>
                <a:lnTo>
                  <a:pt x="315595" y="3638550"/>
                </a:lnTo>
                <a:lnTo>
                  <a:pt x="312738" y="3619500"/>
                </a:lnTo>
                <a:lnTo>
                  <a:pt x="310515" y="3599815"/>
                </a:lnTo>
                <a:lnTo>
                  <a:pt x="309245" y="3580448"/>
                </a:lnTo>
                <a:lnTo>
                  <a:pt x="308293" y="3560445"/>
                </a:lnTo>
                <a:lnTo>
                  <a:pt x="307658" y="3540760"/>
                </a:lnTo>
                <a:lnTo>
                  <a:pt x="307658" y="3520758"/>
                </a:lnTo>
                <a:lnTo>
                  <a:pt x="308293" y="3501390"/>
                </a:lnTo>
                <a:lnTo>
                  <a:pt x="308928" y="3481388"/>
                </a:lnTo>
                <a:lnTo>
                  <a:pt x="310198" y="3461385"/>
                </a:lnTo>
                <a:lnTo>
                  <a:pt x="311785" y="3441700"/>
                </a:lnTo>
                <a:lnTo>
                  <a:pt x="308610" y="3181985"/>
                </a:lnTo>
                <a:lnTo>
                  <a:pt x="312420" y="3061653"/>
                </a:lnTo>
                <a:lnTo>
                  <a:pt x="314008" y="3054668"/>
                </a:lnTo>
                <a:lnTo>
                  <a:pt x="315595" y="3047683"/>
                </a:lnTo>
                <a:lnTo>
                  <a:pt x="317500" y="3041015"/>
                </a:lnTo>
                <a:lnTo>
                  <a:pt x="320040" y="3034983"/>
                </a:lnTo>
                <a:lnTo>
                  <a:pt x="322263" y="3029268"/>
                </a:lnTo>
                <a:lnTo>
                  <a:pt x="324803" y="3023553"/>
                </a:lnTo>
                <a:lnTo>
                  <a:pt x="327978" y="3018155"/>
                </a:lnTo>
                <a:lnTo>
                  <a:pt x="330835" y="3013075"/>
                </a:lnTo>
                <a:lnTo>
                  <a:pt x="334328" y="3008630"/>
                </a:lnTo>
                <a:lnTo>
                  <a:pt x="337820" y="3004185"/>
                </a:lnTo>
                <a:lnTo>
                  <a:pt x="341630" y="3000375"/>
                </a:lnTo>
                <a:lnTo>
                  <a:pt x="345123" y="2996565"/>
                </a:lnTo>
                <a:lnTo>
                  <a:pt x="349250" y="2993073"/>
                </a:lnTo>
                <a:lnTo>
                  <a:pt x="353378" y="2989580"/>
                </a:lnTo>
                <a:lnTo>
                  <a:pt x="357823" y="2987040"/>
                </a:lnTo>
                <a:lnTo>
                  <a:pt x="362585" y="2984500"/>
                </a:lnTo>
                <a:lnTo>
                  <a:pt x="367348" y="2981643"/>
                </a:lnTo>
                <a:lnTo>
                  <a:pt x="372428" y="2979738"/>
                </a:lnTo>
                <a:lnTo>
                  <a:pt x="377508" y="2977833"/>
                </a:lnTo>
                <a:lnTo>
                  <a:pt x="382588" y="2975928"/>
                </a:lnTo>
                <a:lnTo>
                  <a:pt x="387985" y="2974658"/>
                </a:lnTo>
                <a:lnTo>
                  <a:pt x="393700" y="2973705"/>
                </a:lnTo>
                <a:lnTo>
                  <a:pt x="399733" y="2972753"/>
                </a:lnTo>
                <a:lnTo>
                  <a:pt x="405448" y="2972118"/>
                </a:lnTo>
                <a:lnTo>
                  <a:pt x="411480" y="2971800"/>
                </a:lnTo>
                <a:lnTo>
                  <a:pt x="417830" y="2971483"/>
                </a:lnTo>
                <a:lnTo>
                  <a:pt x="424180" y="2971483"/>
                </a:lnTo>
                <a:lnTo>
                  <a:pt x="430848" y="2971800"/>
                </a:lnTo>
                <a:lnTo>
                  <a:pt x="444183" y="2972753"/>
                </a:lnTo>
                <a:lnTo>
                  <a:pt x="458470" y="2974658"/>
                </a:lnTo>
                <a:lnTo>
                  <a:pt x="530860" y="2974340"/>
                </a:lnTo>
                <a:lnTo>
                  <a:pt x="618808" y="2970213"/>
                </a:lnTo>
                <a:lnTo>
                  <a:pt x="605473" y="2886710"/>
                </a:lnTo>
                <a:lnTo>
                  <a:pt x="606108" y="2881948"/>
                </a:lnTo>
                <a:lnTo>
                  <a:pt x="606425" y="2876868"/>
                </a:lnTo>
                <a:lnTo>
                  <a:pt x="606108" y="2867025"/>
                </a:lnTo>
                <a:lnTo>
                  <a:pt x="605473" y="2856865"/>
                </a:lnTo>
                <a:lnTo>
                  <a:pt x="604203" y="2847023"/>
                </a:lnTo>
                <a:lnTo>
                  <a:pt x="602298" y="2837498"/>
                </a:lnTo>
                <a:lnTo>
                  <a:pt x="600393" y="2827338"/>
                </a:lnTo>
                <a:lnTo>
                  <a:pt x="596265" y="2807653"/>
                </a:lnTo>
                <a:lnTo>
                  <a:pt x="594678" y="2797810"/>
                </a:lnTo>
                <a:lnTo>
                  <a:pt x="593408" y="2787968"/>
                </a:lnTo>
                <a:lnTo>
                  <a:pt x="592773" y="2778125"/>
                </a:lnTo>
                <a:lnTo>
                  <a:pt x="592455" y="2767965"/>
                </a:lnTo>
                <a:lnTo>
                  <a:pt x="592773" y="2762885"/>
                </a:lnTo>
                <a:lnTo>
                  <a:pt x="593408" y="2758123"/>
                </a:lnTo>
                <a:lnTo>
                  <a:pt x="594043" y="2753043"/>
                </a:lnTo>
                <a:lnTo>
                  <a:pt x="594995" y="2747963"/>
                </a:lnTo>
                <a:lnTo>
                  <a:pt x="596265" y="2743200"/>
                </a:lnTo>
                <a:lnTo>
                  <a:pt x="598170" y="2738120"/>
                </a:lnTo>
                <a:lnTo>
                  <a:pt x="600075" y="2733040"/>
                </a:lnTo>
                <a:lnTo>
                  <a:pt x="601980" y="2728278"/>
                </a:lnTo>
                <a:lnTo>
                  <a:pt x="599123" y="2714625"/>
                </a:lnTo>
                <a:lnTo>
                  <a:pt x="596265" y="2700655"/>
                </a:lnTo>
                <a:lnTo>
                  <a:pt x="593725" y="2687003"/>
                </a:lnTo>
                <a:lnTo>
                  <a:pt x="591503" y="2673033"/>
                </a:lnTo>
                <a:lnTo>
                  <a:pt x="589598" y="2659063"/>
                </a:lnTo>
                <a:lnTo>
                  <a:pt x="588010" y="2645728"/>
                </a:lnTo>
                <a:lnTo>
                  <a:pt x="586740" y="2631758"/>
                </a:lnTo>
                <a:lnTo>
                  <a:pt x="585788" y="2617788"/>
                </a:lnTo>
                <a:lnTo>
                  <a:pt x="584835" y="2603818"/>
                </a:lnTo>
                <a:lnTo>
                  <a:pt x="584518" y="2590165"/>
                </a:lnTo>
                <a:lnTo>
                  <a:pt x="584518" y="2576195"/>
                </a:lnTo>
                <a:lnTo>
                  <a:pt x="584518" y="2562225"/>
                </a:lnTo>
                <a:lnTo>
                  <a:pt x="585153" y="2548255"/>
                </a:lnTo>
                <a:lnTo>
                  <a:pt x="585788" y="2534285"/>
                </a:lnTo>
                <a:lnTo>
                  <a:pt x="586740" y="2520633"/>
                </a:lnTo>
                <a:lnTo>
                  <a:pt x="588010" y="2506663"/>
                </a:lnTo>
                <a:lnTo>
                  <a:pt x="583565" y="2473325"/>
                </a:lnTo>
                <a:lnTo>
                  <a:pt x="579120" y="2466340"/>
                </a:lnTo>
                <a:lnTo>
                  <a:pt x="575945" y="2459355"/>
                </a:lnTo>
                <a:lnTo>
                  <a:pt x="572770" y="2452688"/>
                </a:lnTo>
                <a:lnTo>
                  <a:pt x="570548" y="2445703"/>
                </a:lnTo>
                <a:lnTo>
                  <a:pt x="568960" y="2438718"/>
                </a:lnTo>
                <a:lnTo>
                  <a:pt x="568008" y="2431733"/>
                </a:lnTo>
                <a:lnTo>
                  <a:pt x="567373" y="2425065"/>
                </a:lnTo>
                <a:lnTo>
                  <a:pt x="567373" y="2417763"/>
                </a:lnTo>
                <a:lnTo>
                  <a:pt x="567690" y="2410778"/>
                </a:lnTo>
                <a:lnTo>
                  <a:pt x="568643" y="2403793"/>
                </a:lnTo>
                <a:lnTo>
                  <a:pt x="569913" y="2396808"/>
                </a:lnTo>
                <a:lnTo>
                  <a:pt x="571500" y="2389823"/>
                </a:lnTo>
                <a:lnTo>
                  <a:pt x="573723" y="2382838"/>
                </a:lnTo>
                <a:lnTo>
                  <a:pt x="576580" y="2375853"/>
                </a:lnTo>
                <a:lnTo>
                  <a:pt x="579438" y="2368868"/>
                </a:lnTo>
                <a:lnTo>
                  <a:pt x="582930" y="2361883"/>
                </a:lnTo>
                <a:lnTo>
                  <a:pt x="583883" y="2355850"/>
                </a:lnTo>
                <a:lnTo>
                  <a:pt x="584835" y="2350135"/>
                </a:lnTo>
                <a:lnTo>
                  <a:pt x="586105" y="2345055"/>
                </a:lnTo>
                <a:lnTo>
                  <a:pt x="587693" y="2339658"/>
                </a:lnTo>
                <a:lnTo>
                  <a:pt x="589598" y="2334578"/>
                </a:lnTo>
                <a:lnTo>
                  <a:pt x="591503" y="2330133"/>
                </a:lnTo>
                <a:lnTo>
                  <a:pt x="593408" y="2325688"/>
                </a:lnTo>
                <a:lnTo>
                  <a:pt x="595630" y="2321243"/>
                </a:lnTo>
                <a:lnTo>
                  <a:pt x="598170" y="2317750"/>
                </a:lnTo>
                <a:lnTo>
                  <a:pt x="600710" y="2313623"/>
                </a:lnTo>
                <a:lnTo>
                  <a:pt x="603250" y="2310448"/>
                </a:lnTo>
                <a:lnTo>
                  <a:pt x="606425" y="2307273"/>
                </a:lnTo>
                <a:lnTo>
                  <a:pt x="609600" y="2304098"/>
                </a:lnTo>
                <a:lnTo>
                  <a:pt x="612775" y="2301240"/>
                </a:lnTo>
                <a:lnTo>
                  <a:pt x="616268" y="2298383"/>
                </a:lnTo>
                <a:lnTo>
                  <a:pt x="620078" y="2296160"/>
                </a:lnTo>
                <a:lnTo>
                  <a:pt x="623570" y="2293938"/>
                </a:lnTo>
                <a:lnTo>
                  <a:pt x="627698" y="2291715"/>
                </a:lnTo>
                <a:lnTo>
                  <a:pt x="631508" y="2289810"/>
                </a:lnTo>
                <a:lnTo>
                  <a:pt x="635953" y="2288540"/>
                </a:lnTo>
                <a:lnTo>
                  <a:pt x="640080" y="2286953"/>
                </a:lnTo>
                <a:lnTo>
                  <a:pt x="644843" y="2285683"/>
                </a:lnTo>
                <a:lnTo>
                  <a:pt x="649605" y="2284413"/>
                </a:lnTo>
                <a:lnTo>
                  <a:pt x="654050" y="2283778"/>
                </a:lnTo>
                <a:lnTo>
                  <a:pt x="664210" y="2282508"/>
                </a:lnTo>
                <a:lnTo>
                  <a:pt x="674688" y="2281873"/>
                </a:lnTo>
                <a:lnTo>
                  <a:pt x="685800" y="2282190"/>
                </a:lnTo>
                <a:lnTo>
                  <a:pt x="697230" y="2282825"/>
                </a:lnTo>
                <a:lnTo>
                  <a:pt x="751523" y="2281555"/>
                </a:lnTo>
                <a:lnTo>
                  <a:pt x="805498" y="2280285"/>
                </a:lnTo>
                <a:lnTo>
                  <a:pt x="854710" y="2279333"/>
                </a:lnTo>
                <a:lnTo>
                  <a:pt x="879158" y="2278698"/>
                </a:lnTo>
                <a:lnTo>
                  <a:pt x="904240" y="2278698"/>
                </a:lnTo>
                <a:lnTo>
                  <a:pt x="928688" y="2278698"/>
                </a:lnTo>
                <a:lnTo>
                  <a:pt x="952818" y="2279333"/>
                </a:lnTo>
                <a:lnTo>
                  <a:pt x="977583" y="2280285"/>
                </a:lnTo>
                <a:lnTo>
                  <a:pt x="1001713" y="2281873"/>
                </a:lnTo>
                <a:lnTo>
                  <a:pt x="1026160" y="2284095"/>
                </a:lnTo>
                <a:lnTo>
                  <a:pt x="1038225" y="2286000"/>
                </a:lnTo>
                <a:lnTo>
                  <a:pt x="1049973" y="2287588"/>
                </a:lnTo>
                <a:lnTo>
                  <a:pt x="1062038" y="2289493"/>
                </a:lnTo>
                <a:lnTo>
                  <a:pt x="1074420" y="2291398"/>
                </a:lnTo>
                <a:lnTo>
                  <a:pt x="1086168" y="2293938"/>
                </a:lnTo>
                <a:lnTo>
                  <a:pt x="1097915" y="2296478"/>
                </a:lnTo>
                <a:lnTo>
                  <a:pt x="1109980" y="2299653"/>
                </a:lnTo>
                <a:lnTo>
                  <a:pt x="1121728" y="2302828"/>
                </a:lnTo>
                <a:lnTo>
                  <a:pt x="1133475" y="2306320"/>
                </a:lnTo>
                <a:lnTo>
                  <a:pt x="1145540" y="2310130"/>
                </a:lnTo>
                <a:lnTo>
                  <a:pt x="1156970" y="2314575"/>
                </a:lnTo>
                <a:lnTo>
                  <a:pt x="1168718" y="2318703"/>
                </a:lnTo>
                <a:lnTo>
                  <a:pt x="1180148" y="2323783"/>
                </a:lnTo>
                <a:lnTo>
                  <a:pt x="1191895" y="2328545"/>
                </a:lnTo>
                <a:lnTo>
                  <a:pt x="1224915" y="2337753"/>
                </a:lnTo>
                <a:lnTo>
                  <a:pt x="1264603" y="2347595"/>
                </a:lnTo>
                <a:lnTo>
                  <a:pt x="1260475" y="2331085"/>
                </a:lnTo>
                <a:lnTo>
                  <a:pt x="1257300" y="2314893"/>
                </a:lnTo>
                <a:lnTo>
                  <a:pt x="1254443" y="2298383"/>
                </a:lnTo>
                <a:lnTo>
                  <a:pt x="1252220" y="2282190"/>
                </a:lnTo>
                <a:lnTo>
                  <a:pt x="1250315" y="2266315"/>
                </a:lnTo>
                <a:lnTo>
                  <a:pt x="1248728" y="2250440"/>
                </a:lnTo>
                <a:lnTo>
                  <a:pt x="1247458" y="2234883"/>
                </a:lnTo>
                <a:lnTo>
                  <a:pt x="1247140" y="2219325"/>
                </a:lnTo>
                <a:lnTo>
                  <a:pt x="1247140" y="2203450"/>
                </a:lnTo>
                <a:lnTo>
                  <a:pt x="1247458" y="2187893"/>
                </a:lnTo>
                <a:lnTo>
                  <a:pt x="1248728" y="2172335"/>
                </a:lnTo>
                <a:lnTo>
                  <a:pt x="1250315" y="2157095"/>
                </a:lnTo>
                <a:lnTo>
                  <a:pt x="1252220" y="2141855"/>
                </a:lnTo>
                <a:lnTo>
                  <a:pt x="1254760" y="2126298"/>
                </a:lnTo>
                <a:lnTo>
                  <a:pt x="1257935" y="2111058"/>
                </a:lnTo>
                <a:lnTo>
                  <a:pt x="1261428" y="2095818"/>
                </a:lnTo>
                <a:lnTo>
                  <a:pt x="1261745" y="2091690"/>
                </a:lnTo>
                <a:lnTo>
                  <a:pt x="1261745" y="2091373"/>
                </a:lnTo>
                <a:lnTo>
                  <a:pt x="1261428" y="2093278"/>
                </a:lnTo>
                <a:lnTo>
                  <a:pt x="1261428" y="2095818"/>
                </a:lnTo>
                <a:lnTo>
                  <a:pt x="1253173" y="2083753"/>
                </a:lnTo>
                <a:lnTo>
                  <a:pt x="1244918" y="2071688"/>
                </a:lnTo>
                <a:lnTo>
                  <a:pt x="1114425" y="1899285"/>
                </a:lnTo>
                <a:lnTo>
                  <a:pt x="1103313" y="1885633"/>
                </a:lnTo>
                <a:lnTo>
                  <a:pt x="1092518" y="1871980"/>
                </a:lnTo>
                <a:lnTo>
                  <a:pt x="1082358" y="1858328"/>
                </a:lnTo>
                <a:lnTo>
                  <a:pt x="1072515" y="1844358"/>
                </a:lnTo>
                <a:lnTo>
                  <a:pt x="1062673" y="1830070"/>
                </a:lnTo>
                <a:lnTo>
                  <a:pt x="1053465" y="1815783"/>
                </a:lnTo>
                <a:lnTo>
                  <a:pt x="1044575" y="1801495"/>
                </a:lnTo>
                <a:lnTo>
                  <a:pt x="1036003" y="1787208"/>
                </a:lnTo>
                <a:lnTo>
                  <a:pt x="1027748" y="1772603"/>
                </a:lnTo>
                <a:lnTo>
                  <a:pt x="1019810" y="1757998"/>
                </a:lnTo>
                <a:lnTo>
                  <a:pt x="1012190" y="1743075"/>
                </a:lnTo>
                <a:lnTo>
                  <a:pt x="1004888" y="1728153"/>
                </a:lnTo>
                <a:lnTo>
                  <a:pt x="998220" y="1713230"/>
                </a:lnTo>
                <a:lnTo>
                  <a:pt x="991870" y="1697990"/>
                </a:lnTo>
                <a:lnTo>
                  <a:pt x="985838" y="1682750"/>
                </a:lnTo>
                <a:lnTo>
                  <a:pt x="979805" y="1667510"/>
                </a:lnTo>
                <a:lnTo>
                  <a:pt x="974408" y="1652270"/>
                </a:lnTo>
                <a:lnTo>
                  <a:pt x="969010" y="1636395"/>
                </a:lnTo>
                <a:lnTo>
                  <a:pt x="964565" y="1620520"/>
                </a:lnTo>
                <a:lnTo>
                  <a:pt x="960120" y="1604963"/>
                </a:lnTo>
                <a:lnTo>
                  <a:pt x="955993" y="1589088"/>
                </a:lnTo>
                <a:lnTo>
                  <a:pt x="952183" y="1572895"/>
                </a:lnTo>
                <a:lnTo>
                  <a:pt x="949008" y="1557020"/>
                </a:lnTo>
                <a:lnTo>
                  <a:pt x="945833" y="1540510"/>
                </a:lnTo>
                <a:lnTo>
                  <a:pt x="943293" y="1524000"/>
                </a:lnTo>
                <a:lnTo>
                  <a:pt x="941070" y="1507808"/>
                </a:lnTo>
                <a:lnTo>
                  <a:pt x="938848" y="1491298"/>
                </a:lnTo>
                <a:lnTo>
                  <a:pt x="937260" y="1474153"/>
                </a:lnTo>
                <a:lnTo>
                  <a:pt x="936308" y="1457643"/>
                </a:lnTo>
                <a:lnTo>
                  <a:pt x="935355" y="1440815"/>
                </a:lnTo>
                <a:lnTo>
                  <a:pt x="934720" y="1423353"/>
                </a:lnTo>
                <a:lnTo>
                  <a:pt x="934403" y="1406525"/>
                </a:lnTo>
                <a:lnTo>
                  <a:pt x="934720" y="1403668"/>
                </a:lnTo>
                <a:lnTo>
                  <a:pt x="935038" y="1400493"/>
                </a:lnTo>
                <a:lnTo>
                  <a:pt x="935990" y="1394778"/>
                </a:lnTo>
                <a:lnTo>
                  <a:pt x="937895" y="1388428"/>
                </a:lnTo>
                <a:lnTo>
                  <a:pt x="940118" y="1382395"/>
                </a:lnTo>
                <a:lnTo>
                  <a:pt x="945515" y="1370330"/>
                </a:lnTo>
                <a:lnTo>
                  <a:pt x="948373" y="1364298"/>
                </a:lnTo>
                <a:lnTo>
                  <a:pt x="950595" y="1358265"/>
                </a:lnTo>
                <a:lnTo>
                  <a:pt x="950278" y="1354455"/>
                </a:lnTo>
                <a:lnTo>
                  <a:pt x="950595" y="1350645"/>
                </a:lnTo>
                <a:lnTo>
                  <a:pt x="951865" y="1346835"/>
                </a:lnTo>
                <a:lnTo>
                  <a:pt x="953453" y="1343343"/>
                </a:lnTo>
                <a:lnTo>
                  <a:pt x="950913" y="1336358"/>
                </a:lnTo>
                <a:lnTo>
                  <a:pt x="948690" y="1329373"/>
                </a:lnTo>
                <a:lnTo>
                  <a:pt x="946468" y="1322388"/>
                </a:lnTo>
                <a:lnTo>
                  <a:pt x="944563" y="1315403"/>
                </a:lnTo>
                <a:lnTo>
                  <a:pt x="941070" y="1301433"/>
                </a:lnTo>
                <a:lnTo>
                  <a:pt x="938213" y="1287145"/>
                </a:lnTo>
                <a:lnTo>
                  <a:pt x="936308" y="1272858"/>
                </a:lnTo>
                <a:lnTo>
                  <a:pt x="934720" y="1258570"/>
                </a:lnTo>
                <a:lnTo>
                  <a:pt x="933450" y="1244283"/>
                </a:lnTo>
                <a:lnTo>
                  <a:pt x="932180" y="1229678"/>
                </a:lnTo>
                <a:lnTo>
                  <a:pt x="931228" y="1200785"/>
                </a:lnTo>
                <a:lnTo>
                  <a:pt x="930275" y="1171893"/>
                </a:lnTo>
                <a:lnTo>
                  <a:pt x="929958" y="1157605"/>
                </a:lnTo>
                <a:lnTo>
                  <a:pt x="929323" y="1143318"/>
                </a:lnTo>
                <a:lnTo>
                  <a:pt x="928370" y="1128713"/>
                </a:lnTo>
                <a:lnTo>
                  <a:pt x="927100" y="1114425"/>
                </a:lnTo>
                <a:lnTo>
                  <a:pt x="926783" y="1110615"/>
                </a:lnTo>
                <a:lnTo>
                  <a:pt x="926783" y="1106805"/>
                </a:lnTo>
                <a:lnTo>
                  <a:pt x="927100" y="1103313"/>
                </a:lnTo>
                <a:lnTo>
                  <a:pt x="927735" y="1099503"/>
                </a:lnTo>
                <a:lnTo>
                  <a:pt x="928688" y="1096328"/>
                </a:lnTo>
                <a:lnTo>
                  <a:pt x="929958" y="1093470"/>
                </a:lnTo>
                <a:lnTo>
                  <a:pt x="931228" y="1089978"/>
                </a:lnTo>
                <a:lnTo>
                  <a:pt x="932815" y="1087120"/>
                </a:lnTo>
                <a:lnTo>
                  <a:pt x="935038" y="1084263"/>
                </a:lnTo>
                <a:lnTo>
                  <a:pt x="936943" y="1081723"/>
                </a:lnTo>
                <a:lnTo>
                  <a:pt x="939165" y="1079183"/>
                </a:lnTo>
                <a:lnTo>
                  <a:pt x="942023" y="1076643"/>
                </a:lnTo>
                <a:lnTo>
                  <a:pt x="944563" y="1074420"/>
                </a:lnTo>
                <a:lnTo>
                  <a:pt x="947420" y="1072198"/>
                </a:lnTo>
                <a:lnTo>
                  <a:pt x="953453" y="1068070"/>
                </a:lnTo>
                <a:lnTo>
                  <a:pt x="960438" y="1064895"/>
                </a:lnTo>
                <a:lnTo>
                  <a:pt x="967423" y="1061720"/>
                </a:lnTo>
                <a:lnTo>
                  <a:pt x="975043" y="1059180"/>
                </a:lnTo>
                <a:lnTo>
                  <a:pt x="982663" y="1057275"/>
                </a:lnTo>
                <a:lnTo>
                  <a:pt x="990283" y="1055370"/>
                </a:lnTo>
                <a:lnTo>
                  <a:pt x="997903" y="1054100"/>
                </a:lnTo>
                <a:lnTo>
                  <a:pt x="1005840" y="1053148"/>
                </a:lnTo>
                <a:lnTo>
                  <a:pt x="1013143" y="1052513"/>
                </a:lnTo>
                <a:lnTo>
                  <a:pt x="1042035" y="1051243"/>
                </a:lnTo>
                <a:lnTo>
                  <a:pt x="1070928" y="1049655"/>
                </a:lnTo>
                <a:lnTo>
                  <a:pt x="1129030" y="1046480"/>
                </a:lnTo>
                <a:lnTo>
                  <a:pt x="1157923" y="1045528"/>
                </a:lnTo>
                <a:lnTo>
                  <a:pt x="1186815" y="1044575"/>
                </a:lnTo>
                <a:lnTo>
                  <a:pt x="1215390" y="1044575"/>
                </a:lnTo>
                <a:lnTo>
                  <a:pt x="1229995" y="1044893"/>
                </a:lnTo>
                <a:lnTo>
                  <a:pt x="1244283" y="1045210"/>
                </a:lnTo>
                <a:lnTo>
                  <a:pt x="1258570" y="1045845"/>
                </a:lnTo>
                <a:lnTo>
                  <a:pt x="1272858" y="1046798"/>
                </a:lnTo>
                <a:lnTo>
                  <a:pt x="1287145" y="1048068"/>
                </a:lnTo>
                <a:lnTo>
                  <a:pt x="1301433" y="1049655"/>
                </a:lnTo>
                <a:lnTo>
                  <a:pt x="1315720" y="1051243"/>
                </a:lnTo>
                <a:lnTo>
                  <a:pt x="1330008" y="1053465"/>
                </a:lnTo>
                <a:lnTo>
                  <a:pt x="1343978" y="1055688"/>
                </a:lnTo>
                <a:lnTo>
                  <a:pt x="1358265" y="1058545"/>
                </a:lnTo>
                <a:lnTo>
                  <a:pt x="1371918" y="1061720"/>
                </a:lnTo>
                <a:lnTo>
                  <a:pt x="1385888" y="1065530"/>
                </a:lnTo>
                <a:lnTo>
                  <a:pt x="1399858" y="1069340"/>
                </a:lnTo>
                <a:lnTo>
                  <a:pt x="1413828" y="1073785"/>
                </a:lnTo>
                <a:lnTo>
                  <a:pt x="1427798" y="1078865"/>
                </a:lnTo>
                <a:lnTo>
                  <a:pt x="1441450" y="1083945"/>
                </a:lnTo>
                <a:lnTo>
                  <a:pt x="1455420" y="1089978"/>
                </a:lnTo>
                <a:lnTo>
                  <a:pt x="1469073" y="1096328"/>
                </a:lnTo>
                <a:lnTo>
                  <a:pt x="1479868" y="1100455"/>
                </a:lnTo>
                <a:lnTo>
                  <a:pt x="1491298" y="1104265"/>
                </a:lnTo>
                <a:lnTo>
                  <a:pt x="1501458" y="1109028"/>
                </a:lnTo>
                <a:lnTo>
                  <a:pt x="1506855" y="1111250"/>
                </a:lnTo>
                <a:lnTo>
                  <a:pt x="1511935" y="1114108"/>
                </a:lnTo>
                <a:lnTo>
                  <a:pt x="1516380" y="1117283"/>
                </a:lnTo>
                <a:lnTo>
                  <a:pt x="1520825" y="1120458"/>
                </a:lnTo>
                <a:lnTo>
                  <a:pt x="1524953" y="1123950"/>
                </a:lnTo>
                <a:lnTo>
                  <a:pt x="1529081" y="1127760"/>
                </a:lnTo>
                <a:lnTo>
                  <a:pt x="1532573" y="1132523"/>
                </a:lnTo>
                <a:lnTo>
                  <a:pt x="1536065" y="1137285"/>
                </a:lnTo>
                <a:lnTo>
                  <a:pt x="1538605" y="1142365"/>
                </a:lnTo>
                <a:lnTo>
                  <a:pt x="1541463" y="1148080"/>
                </a:lnTo>
                <a:lnTo>
                  <a:pt x="1629728" y="1154748"/>
                </a:lnTo>
                <a:lnTo>
                  <a:pt x="1636713" y="1153160"/>
                </a:lnTo>
                <a:lnTo>
                  <a:pt x="1642110" y="1151255"/>
                </a:lnTo>
                <a:lnTo>
                  <a:pt x="1647190" y="1149033"/>
                </a:lnTo>
                <a:lnTo>
                  <a:pt x="1651000" y="1146493"/>
                </a:lnTo>
                <a:lnTo>
                  <a:pt x="1654175" y="1143318"/>
                </a:lnTo>
                <a:lnTo>
                  <a:pt x="1656398" y="1140460"/>
                </a:lnTo>
                <a:lnTo>
                  <a:pt x="1658303" y="1136650"/>
                </a:lnTo>
                <a:lnTo>
                  <a:pt x="1659256" y="1133158"/>
                </a:lnTo>
                <a:lnTo>
                  <a:pt x="1659890" y="1129030"/>
                </a:lnTo>
                <a:lnTo>
                  <a:pt x="1659890" y="1125220"/>
                </a:lnTo>
                <a:lnTo>
                  <a:pt x="1659573" y="1120775"/>
                </a:lnTo>
                <a:lnTo>
                  <a:pt x="1659256" y="1116330"/>
                </a:lnTo>
                <a:lnTo>
                  <a:pt x="1657350" y="1106805"/>
                </a:lnTo>
                <a:lnTo>
                  <a:pt x="1655763" y="1096645"/>
                </a:lnTo>
                <a:lnTo>
                  <a:pt x="1652905" y="1079500"/>
                </a:lnTo>
                <a:lnTo>
                  <a:pt x="1649413" y="1061720"/>
                </a:lnTo>
                <a:lnTo>
                  <a:pt x="1647825" y="1053148"/>
                </a:lnTo>
                <a:lnTo>
                  <a:pt x="1646555" y="1044575"/>
                </a:lnTo>
                <a:lnTo>
                  <a:pt x="1645603" y="1035685"/>
                </a:lnTo>
                <a:lnTo>
                  <a:pt x="1645285" y="1027113"/>
                </a:lnTo>
                <a:lnTo>
                  <a:pt x="1644968" y="1018223"/>
                </a:lnTo>
                <a:lnTo>
                  <a:pt x="1645603" y="1009333"/>
                </a:lnTo>
                <a:lnTo>
                  <a:pt x="1646555" y="1000760"/>
                </a:lnTo>
                <a:lnTo>
                  <a:pt x="1647508" y="996315"/>
                </a:lnTo>
                <a:lnTo>
                  <a:pt x="1648460" y="992505"/>
                </a:lnTo>
                <a:lnTo>
                  <a:pt x="1649730" y="988060"/>
                </a:lnTo>
                <a:lnTo>
                  <a:pt x="1651318" y="983933"/>
                </a:lnTo>
                <a:lnTo>
                  <a:pt x="1652905" y="979488"/>
                </a:lnTo>
                <a:lnTo>
                  <a:pt x="1654810" y="975360"/>
                </a:lnTo>
                <a:lnTo>
                  <a:pt x="1657033" y="971233"/>
                </a:lnTo>
                <a:lnTo>
                  <a:pt x="1659890" y="966788"/>
                </a:lnTo>
                <a:lnTo>
                  <a:pt x="1662430" y="962978"/>
                </a:lnTo>
                <a:lnTo>
                  <a:pt x="1665605" y="958533"/>
                </a:lnTo>
                <a:lnTo>
                  <a:pt x="1671003" y="953770"/>
                </a:lnTo>
                <a:lnTo>
                  <a:pt x="1676400" y="948690"/>
                </a:lnTo>
                <a:lnTo>
                  <a:pt x="1682115" y="943928"/>
                </a:lnTo>
                <a:lnTo>
                  <a:pt x="1687830" y="940118"/>
                </a:lnTo>
                <a:lnTo>
                  <a:pt x="1693545" y="935990"/>
                </a:lnTo>
                <a:lnTo>
                  <a:pt x="1699260" y="932498"/>
                </a:lnTo>
                <a:lnTo>
                  <a:pt x="1705293" y="929005"/>
                </a:lnTo>
                <a:lnTo>
                  <a:pt x="1711325" y="926148"/>
                </a:lnTo>
                <a:lnTo>
                  <a:pt x="1717675" y="923290"/>
                </a:lnTo>
                <a:lnTo>
                  <a:pt x="1723708" y="921068"/>
                </a:lnTo>
                <a:lnTo>
                  <a:pt x="1729740" y="918845"/>
                </a:lnTo>
                <a:lnTo>
                  <a:pt x="1736090" y="916940"/>
                </a:lnTo>
                <a:lnTo>
                  <a:pt x="1742440" y="915035"/>
                </a:lnTo>
                <a:lnTo>
                  <a:pt x="1748790" y="913448"/>
                </a:lnTo>
                <a:lnTo>
                  <a:pt x="1755458" y="912178"/>
                </a:lnTo>
                <a:lnTo>
                  <a:pt x="1761808" y="911225"/>
                </a:lnTo>
                <a:lnTo>
                  <a:pt x="1775143" y="909638"/>
                </a:lnTo>
                <a:lnTo>
                  <a:pt x="1788160" y="908368"/>
                </a:lnTo>
                <a:lnTo>
                  <a:pt x="1801495" y="907733"/>
                </a:lnTo>
                <a:lnTo>
                  <a:pt x="1815148" y="908050"/>
                </a:lnTo>
                <a:lnTo>
                  <a:pt x="1828800" y="908368"/>
                </a:lnTo>
                <a:lnTo>
                  <a:pt x="1842770" y="909320"/>
                </a:lnTo>
                <a:lnTo>
                  <a:pt x="1870393" y="911543"/>
                </a:lnTo>
                <a:lnTo>
                  <a:pt x="1941830" y="910273"/>
                </a:lnTo>
                <a:lnTo>
                  <a:pt x="1955800" y="909955"/>
                </a:lnTo>
                <a:lnTo>
                  <a:pt x="1969771" y="909638"/>
                </a:lnTo>
                <a:lnTo>
                  <a:pt x="1997710" y="908050"/>
                </a:lnTo>
                <a:lnTo>
                  <a:pt x="2025333" y="906780"/>
                </a:lnTo>
                <a:lnTo>
                  <a:pt x="2039303" y="906463"/>
                </a:lnTo>
                <a:lnTo>
                  <a:pt x="2053273" y="906145"/>
                </a:lnTo>
                <a:lnTo>
                  <a:pt x="2066925" y="906463"/>
                </a:lnTo>
                <a:lnTo>
                  <a:pt x="2080895" y="907098"/>
                </a:lnTo>
                <a:lnTo>
                  <a:pt x="2094548" y="908368"/>
                </a:lnTo>
                <a:lnTo>
                  <a:pt x="2108200" y="910273"/>
                </a:lnTo>
                <a:lnTo>
                  <a:pt x="2122170" y="912813"/>
                </a:lnTo>
                <a:lnTo>
                  <a:pt x="2128838" y="914083"/>
                </a:lnTo>
                <a:lnTo>
                  <a:pt x="2135823" y="915670"/>
                </a:lnTo>
                <a:lnTo>
                  <a:pt x="2142491" y="917893"/>
                </a:lnTo>
                <a:lnTo>
                  <a:pt x="2149158" y="920115"/>
                </a:lnTo>
                <a:lnTo>
                  <a:pt x="2156143" y="922338"/>
                </a:lnTo>
                <a:lnTo>
                  <a:pt x="2162811" y="925195"/>
                </a:lnTo>
                <a:lnTo>
                  <a:pt x="2174240" y="926465"/>
                </a:lnTo>
                <a:lnTo>
                  <a:pt x="2184718" y="927418"/>
                </a:lnTo>
                <a:lnTo>
                  <a:pt x="2193925" y="927418"/>
                </a:lnTo>
                <a:lnTo>
                  <a:pt x="2202180" y="927100"/>
                </a:lnTo>
                <a:lnTo>
                  <a:pt x="2209483" y="926148"/>
                </a:lnTo>
                <a:lnTo>
                  <a:pt x="2215833" y="924878"/>
                </a:lnTo>
                <a:lnTo>
                  <a:pt x="2221230" y="922655"/>
                </a:lnTo>
                <a:lnTo>
                  <a:pt x="2225675" y="920115"/>
                </a:lnTo>
                <a:lnTo>
                  <a:pt x="2229485" y="917575"/>
                </a:lnTo>
                <a:lnTo>
                  <a:pt x="2232661" y="914083"/>
                </a:lnTo>
                <a:lnTo>
                  <a:pt x="2235201" y="910590"/>
                </a:lnTo>
                <a:lnTo>
                  <a:pt x="2237105" y="906463"/>
                </a:lnTo>
                <a:lnTo>
                  <a:pt x="2238375" y="902335"/>
                </a:lnTo>
                <a:lnTo>
                  <a:pt x="2239328" y="897890"/>
                </a:lnTo>
                <a:lnTo>
                  <a:pt x="2239963" y="892810"/>
                </a:lnTo>
                <a:lnTo>
                  <a:pt x="2239963" y="888048"/>
                </a:lnTo>
                <a:lnTo>
                  <a:pt x="2239645" y="882968"/>
                </a:lnTo>
                <a:lnTo>
                  <a:pt x="2239328" y="877570"/>
                </a:lnTo>
                <a:lnTo>
                  <a:pt x="2238058" y="866775"/>
                </a:lnTo>
                <a:lnTo>
                  <a:pt x="2236153" y="855345"/>
                </a:lnTo>
                <a:lnTo>
                  <a:pt x="2234248" y="844550"/>
                </a:lnTo>
                <a:lnTo>
                  <a:pt x="2233613" y="839153"/>
                </a:lnTo>
                <a:lnTo>
                  <a:pt x="2233295" y="833755"/>
                </a:lnTo>
                <a:lnTo>
                  <a:pt x="2232978" y="828675"/>
                </a:lnTo>
                <a:lnTo>
                  <a:pt x="2232978" y="823595"/>
                </a:lnTo>
                <a:lnTo>
                  <a:pt x="2233613" y="818833"/>
                </a:lnTo>
                <a:lnTo>
                  <a:pt x="2234248" y="814388"/>
                </a:lnTo>
                <a:lnTo>
                  <a:pt x="2235518" y="809943"/>
                </a:lnTo>
                <a:lnTo>
                  <a:pt x="2237741" y="806133"/>
                </a:lnTo>
                <a:lnTo>
                  <a:pt x="2241868" y="802323"/>
                </a:lnTo>
                <a:lnTo>
                  <a:pt x="2245995" y="798830"/>
                </a:lnTo>
                <a:lnTo>
                  <a:pt x="2243773" y="800100"/>
                </a:lnTo>
                <a:lnTo>
                  <a:pt x="2241233" y="802005"/>
                </a:lnTo>
                <a:lnTo>
                  <a:pt x="2239328" y="803910"/>
                </a:lnTo>
                <a:lnTo>
                  <a:pt x="2237741" y="806133"/>
                </a:lnTo>
                <a:lnTo>
                  <a:pt x="2234565" y="753110"/>
                </a:lnTo>
                <a:lnTo>
                  <a:pt x="2236788" y="755650"/>
                </a:lnTo>
                <a:lnTo>
                  <a:pt x="2238693" y="757555"/>
                </a:lnTo>
                <a:lnTo>
                  <a:pt x="2240598" y="759143"/>
                </a:lnTo>
                <a:lnTo>
                  <a:pt x="2242503" y="760413"/>
                </a:lnTo>
                <a:lnTo>
                  <a:pt x="2244725" y="761365"/>
                </a:lnTo>
                <a:lnTo>
                  <a:pt x="2246630" y="762318"/>
                </a:lnTo>
                <a:lnTo>
                  <a:pt x="2251075" y="763270"/>
                </a:lnTo>
                <a:lnTo>
                  <a:pt x="2247901" y="760730"/>
                </a:lnTo>
                <a:lnTo>
                  <a:pt x="2244408" y="758190"/>
                </a:lnTo>
                <a:lnTo>
                  <a:pt x="2239963" y="755968"/>
                </a:lnTo>
                <a:lnTo>
                  <a:pt x="2234565" y="753110"/>
                </a:lnTo>
                <a:lnTo>
                  <a:pt x="2236153" y="666115"/>
                </a:lnTo>
                <a:lnTo>
                  <a:pt x="2233613" y="642620"/>
                </a:lnTo>
                <a:lnTo>
                  <a:pt x="2231073" y="619760"/>
                </a:lnTo>
                <a:lnTo>
                  <a:pt x="2225358" y="573723"/>
                </a:lnTo>
                <a:lnTo>
                  <a:pt x="2223135" y="550545"/>
                </a:lnTo>
                <a:lnTo>
                  <a:pt x="2221230" y="527685"/>
                </a:lnTo>
                <a:lnTo>
                  <a:pt x="2219325" y="504508"/>
                </a:lnTo>
                <a:lnTo>
                  <a:pt x="2218690" y="481013"/>
                </a:lnTo>
                <a:lnTo>
                  <a:pt x="2218373" y="472758"/>
                </a:lnTo>
                <a:lnTo>
                  <a:pt x="2218373" y="464503"/>
                </a:lnTo>
                <a:lnTo>
                  <a:pt x="2218690" y="455930"/>
                </a:lnTo>
                <a:lnTo>
                  <a:pt x="2219325" y="447675"/>
                </a:lnTo>
                <a:lnTo>
                  <a:pt x="2220595" y="439738"/>
                </a:lnTo>
                <a:lnTo>
                  <a:pt x="2222500" y="432118"/>
                </a:lnTo>
                <a:lnTo>
                  <a:pt x="2223770" y="427990"/>
                </a:lnTo>
                <a:lnTo>
                  <a:pt x="2224723" y="424498"/>
                </a:lnTo>
                <a:lnTo>
                  <a:pt x="2226310" y="421005"/>
                </a:lnTo>
                <a:lnTo>
                  <a:pt x="2227898" y="417830"/>
                </a:lnTo>
                <a:lnTo>
                  <a:pt x="2229803" y="414338"/>
                </a:lnTo>
                <a:lnTo>
                  <a:pt x="2232025" y="411163"/>
                </a:lnTo>
                <a:lnTo>
                  <a:pt x="2234248" y="407988"/>
                </a:lnTo>
                <a:lnTo>
                  <a:pt x="2236788" y="405448"/>
                </a:lnTo>
                <a:lnTo>
                  <a:pt x="2239645" y="402908"/>
                </a:lnTo>
                <a:lnTo>
                  <a:pt x="2242503" y="400368"/>
                </a:lnTo>
                <a:lnTo>
                  <a:pt x="2245995" y="398145"/>
                </a:lnTo>
                <a:lnTo>
                  <a:pt x="2249488" y="396240"/>
                </a:lnTo>
                <a:lnTo>
                  <a:pt x="2253615" y="394653"/>
                </a:lnTo>
                <a:lnTo>
                  <a:pt x="2258060" y="392748"/>
                </a:lnTo>
                <a:lnTo>
                  <a:pt x="2262505" y="391478"/>
                </a:lnTo>
                <a:lnTo>
                  <a:pt x="2267585" y="390208"/>
                </a:lnTo>
                <a:lnTo>
                  <a:pt x="2272983" y="389573"/>
                </a:lnTo>
                <a:lnTo>
                  <a:pt x="2278380" y="388938"/>
                </a:lnTo>
                <a:lnTo>
                  <a:pt x="2284413" y="388620"/>
                </a:lnTo>
                <a:lnTo>
                  <a:pt x="2290763" y="388938"/>
                </a:lnTo>
                <a:lnTo>
                  <a:pt x="2360930" y="384175"/>
                </a:lnTo>
                <a:lnTo>
                  <a:pt x="2377123" y="382270"/>
                </a:lnTo>
                <a:lnTo>
                  <a:pt x="2392998" y="380683"/>
                </a:lnTo>
                <a:lnTo>
                  <a:pt x="2408873" y="378778"/>
                </a:lnTo>
                <a:lnTo>
                  <a:pt x="2424748" y="377508"/>
                </a:lnTo>
                <a:lnTo>
                  <a:pt x="2440940" y="376555"/>
                </a:lnTo>
                <a:lnTo>
                  <a:pt x="2456498" y="375920"/>
                </a:lnTo>
                <a:lnTo>
                  <a:pt x="2472373" y="375285"/>
                </a:lnTo>
                <a:lnTo>
                  <a:pt x="2487930" y="375285"/>
                </a:lnTo>
                <a:lnTo>
                  <a:pt x="2503488" y="375285"/>
                </a:lnTo>
                <a:lnTo>
                  <a:pt x="2519045" y="375603"/>
                </a:lnTo>
                <a:lnTo>
                  <a:pt x="2534603" y="376238"/>
                </a:lnTo>
                <a:lnTo>
                  <a:pt x="2549843" y="376873"/>
                </a:lnTo>
                <a:lnTo>
                  <a:pt x="2565718" y="378143"/>
                </a:lnTo>
                <a:lnTo>
                  <a:pt x="2580958" y="380048"/>
                </a:lnTo>
                <a:lnTo>
                  <a:pt x="2596198" y="381953"/>
                </a:lnTo>
                <a:lnTo>
                  <a:pt x="2611438" y="383858"/>
                </a:lnTo>
                <a:lnTo>
                  <a:pt x="2626360" y="386715"/>
                </a:lnTo>
                <a:lnTo>
                  <a:pt x="2641283" y="389573"/>
                </a:lnTo>
                <a:lnTo>
                  <a:pt x="2656205" y="392748"/>
                </a:lnTo>
                <a:lnTo>
                  <a:pt x="2671128" y="396875"/>
                </a:lnTo>
                <a:lnTo>
                  <a:pt x="2686051" y="400685"/>
                </a:lnTo>
                <a:lnTo>
                  <a:pt x="2700655" y="405448"/>
                </a:lnTo>
                <a:lnTo>
                  <a:pt x="2715260" y="410528"/>
                </a:lnTo>
                <a:lnTo>
                  <a:pt x="2729865" y="415925"/>
                </a:lnTo>
                <a:lnTo>
                  <a:pt x="2744153" y="421323"/>
                </a:lnTo>
                <a:lnTo>
                  <a:pt x="2758441" y="427673"/>
                </a:lnTo>
                <a:lnTo>
                  <a:pt x="2772728" y="434340"/>
                </a:lnTo>
                <a:lnTo>
                  <a:pt x="2787015" y="441643"/>
                </a:lnTo>
                <a:lnTo>
                  <a:pt x="2800986" y="449263"/>
                </a:lnTo>
                <a:lnTo>
                  <a:pt x="2814955" y="457200"/>
                </a:lnTo>
                <a:lnTo>
                  <a:pt x="2828925" y="465773"/>
                </a:lnTo>
                <a:lnTo>
                  <a:pt x="2842578" y="474980"/>
                </a:lnTo>
                <a:lnTo>
                  <a:pt x="2851151" y="480060"/>
                </a:lnTo>
                <a:lnTo>
                  <a:pt x="2859405" y="485140"/>
                </a:lnTo>
                <a:lnTo>
                  <a:pt x="2868295" y="489903"/>
                </a:lnTo>
                <a:lnTo>
                  <a:pt x="2877185" y="494030"/>
                </a:lnTo>
                <a:lnTo>
                  <a:pt x="2895600" y="502285"/>
                </a:lnTo>
                <a:lnTo>
                  <a:pt x="2904490" y="506730"/>
                </a:lnTo>
                <a:lnTo>
                  <a:pt x="2913380" y="510858"/>
                </a:lnTo>
                <a:lnTo>
                  <a:pt x="2930525" y="494030"/>
                </a:lnTo>
                <a:lnTo>
                  <a:pt x="2921318" y="485775"/>
                </a:lnTo>
                <a:lnTo>
                  <a:pt x="2913380" y="478155"/>
                </a:lnTo>
                <a:lnTo>
                  <a:pt x="2906713" y="470853"/>
                </a:lnTo>
                <a:lnTo>
                  <a:pt x="2901950" y="463868"/>
                </a:lnTo>
                <a:lnTo>
                  <a:pt x="2899410" y="460693"/>
                </a:lnTo>
                <a:lnTo>
                  <a:pt x="2897823" y="457518"/>
                </a:lnTo>
                <a:lnTo>
                  <a:pt x="2896553" y="454660"/>
                </a:lnTo>
                <a:lnTo>
                  <a:pt x="2895600" y="451803"/>
                </a:lnTo>
                <a:lnTo>
                  <a:pt x="2894965" y="449263"/>
                </a:lnTo>
                <a:lnTo>
                  <a:pt x="2894648" y="446723"/>
                </a:lnTo>
                <a:lnTo>
                  <a:pt x="2894648" y="444183"/>
                </a:lnTo>
                <a:lnTo>
                  <a:pt x="2895283" y="441960"/>
                </a:lnTo>
                <a:lnTo>
                  <a:pt x="2896236" y="440055"/>
                </a:lnTo>
                <a:lnTo>
                  <a:pt x="2897188" y="438150"/>
                </a:lnTo>
                <a:lnTo>
                  <a:pt x="2898776" y="435928"/>
                </a:lnTo>
                <a:lnTo>
                  <a:pt x="2900680" y="434340"/>
                </a:lnTo>
                <a:lnTo>
                  <a:pt x="2903538" y="433070"/>
                </a:lnTo>
                <a:lnTo>
                  <a:pt x="2906078" y="431483"/>
                </a:lnTo>
                <a:lnTo>
                  <a:pt x="2909570" y="430213"/>
                </a:lnTo>
                <a:lnTo>
                  <a:pt x="2913063" y="429260"/>
                </a:lnTo>
                <a:lnTo>
                  <a:pt x="2917508" y="428308"/>
                </a:lnTo>
                <a:lnTo>
                  <a:pt x="2921635" y="427673"/>
                </a:lnTo>
                <a:lnTo>
                  <a:pt x="2926715" y="427038"/>
                </a:lnTo>
                <a:lnTo>
                  <a:pt x="2932113" y="426720"/>
                </a:lnTo>
                <a:lnTo>
                  <a:pt x="2944178" y="426403"/>
                </a:lnTo>
                <a:lnTo>
                  <a:pt x="2958148" y="426720"/>
                </a:lnTo>
                <a:lnTo>
                  <a:pt x="2958465" y="421958"/>
                </a:lnTo>
                <a:lnTo>
                  <a:pt x="2958783" y="417830"/>
                </a:lnTo>
                <a:lnTo>
                  <a:pt x="2958465" y="413385"/>
                </a:lnTo>
                <a:lnTo>
                  <a:pt x="2957513" y="409893"/>
                </a:lnTo>
                <a:lnTo>
                  <a:pt x="2956560" y="406083"/>
                </a:lnTo>
                <a:lnTo>
                  <a:pt x="2954973" y="402590"/>
                </a:lnTo>
                <a:lnTo>
                  <a:pt x="2953068" y="399098"/>
                </a:lnTo>
                <a:lnTo>
                  <a:pt x="2950845" y="396240"/>
                </a:lnTo>
                <a:lnTo>
                  <a:pt x="2948623" y="392748"/>
                </a:lnTo>
                <a:lnTo>
                  <a:pt x="2946083" y="390208"/>
                </a:lnTo>
                <a:lnTo>
                  <a:pt x="2940050" y="384493"/>
                </a:lnTo>
                <a:lnTo>
                  <a:pt x="2933701" y="379730"/>
                </a:lnTo>
                <a:lnTo>
                  <a:pt x="2927033" y="374650"/>
                </a:lnTo>
                <a:lnTo>
                  <a:pt x="2920683" y="369570"/>
                </a:lnTo>
                <a:lnTo>
                  <a:pt x="2914333" y="364808"/>
                </a:lnTo>
                <a:lnTo>
                  <a:pt x="2908618" y="359093"/>
                </a:lnTo>
                <a:lnTo>
                  <a:pt x="2906078" y="356235"/>
                </a:lnTo>
                <a:lnTo>
                  <a:pt x="2903856" y="353378"/>
                </a:lnTo>
                <a:lnTo>
                  <a:pt x="2901950" y="350203"/>
                </a:lnTo>
                <a:lnTo>
                  <a:pt x="2900045" y="347028"/>
                </a:lnTo>
                <a:lnTo>
                  <a:pt x="2898776" y="343535"/>
                </a:lnTo>
                <a:lnTo>
                  <a:pt x="2897823" y="339725"/>
                </a:lnTo>
                <a:lnTo>
                  <a:pt x="2897188" y="336233"/>
                </a:lnTo>
                <a:lnTo>
                  <a:pt x="2896870" y="331788"/>
                </a:lnTo>
                <a:lnTo>
                  <a:pt x="2897188" y="327660"/>
                </a:lnTo>
                <a:lnTo>
                  <a:pt x="2898140" y="322898"/>
                </a:lnTo>
                <a:lnTo>
                  <a:pt x="2914650" y="295593"/>
                </a:lnTo>
                <a:lnTo>
                  <a:pt x="2931795" y="267970"/>
                </a:lnTo>
                <a:lnTo>
                  <a:pt x="2923223" y="262573"/>
                </a:lnTo>
                <a:lnTo>
                  <a:pt x="2915285" y="256858"/>
                </a:lnTo>
                <a:lnTo>
                  <a:pt x="2911475" y="253683"/>
                </a:lnTo>
                <a:lnTo>
                  <a:pt x="2907665" y="250508"/>
                </a:lnTo>
                <a:lnTo>
                  <a:pt x="2904490" y="247333"/>
                </a:lnTo>
                <a:lnTo>
                  <a:pt x="2900998" y="243840"/>
                </a:lnTo>
                <a:lnTo>
                  <a:pt x="2898458" y="240348"/>
                </a:lnTo>
                <a:lnTo>
                  <a:pt x="2896236" y="236538"/>
                </a:lnTo>
                <a:lnTo>
                  <a:pt x="2894013" y="232728"/>
                </a:lnTo>
                <a:lnTo>
                  <a:pt x="2892743" y="228283"/>
                </a:lnTo>
                <a:lnTo>
                  <a:pt x="2892108" y="223838"/>
                </a:lnTo>
                <a:lnTo>
                  <a:pt x="2892108" y="219393"/>
                </a:lnTo>
                <a:lnTo>
                  <a:pt x="2892743" y="213995"/>
                </a:lnTo>
                <a:lnTo>
                  <a:pt x="2894013" y="208598"/>
                </a:lnTo>
                <a:lnTo>
                  <a:pt x="2896236" y="203835"/>
                </a:lnTo>
                <a:lnTo>
                  <a:pt x="2898776" y="199390"/>
                </a:lnTo>
                <a:lnTo>
                  <a:pt x="2901316" y="196215"/>
                </a:lnTo>
                <a:lnTo>
                  <a:pt x="2904490" y="193358"/>
                </a:lnTo>
                <a:lnTo>
                  <a:pt x="2907665" y="191135"/>
                </a:lnTo>
                <a:lnTo>
                  <a:pt x="2911475" y="189865"/>
                </a:lnTo>
                <a:lnTo>
                  <a:pt x="2914968" y="188913"/>
                </a:lnTo>
                <a:lnTo>
                  <a:pt x="2919095" y="188278"/>
                </a:lnTo>
                <a:lnTo>
                  <a:pt x="2922905" y="188278"/>
                </a:lnTo>
                <a:lnTo>
                  <a:pt x="2927350" y="188595"/>
                </a:lnTo>
                <a:lnTo>
                  <a:pt x="2931795" y="188913"/>
                </a:lnTo>
                <a:lnTo>
                  <a:pt x="2935923" y="189548"/>
                </a:lnTo>
                <a:lnTo>
                  <a:pt x="2944813" y="191453"/>
                </a:lnTo>
                <a:lnTo>
                  <a:pt x="2953703" y="193358"/>
                </a:lnTo>
                <a:lnTo>
                  <a:pt x="2958148" y="193993"/>
                </a:lnTo>
                <a:lnTo>
                  <a:pt x="2962275" y="194310"/>
                </a:lnTo>
                <a:lnTo>
                  <a:pt x="2965450" y="194310"/>
                </a:lnTo>
                <a:lnTo>
                  <a:pt x="2968943" y="193993"/>
                </a:lnTo>
                <a:lnTo>
                  <a:pt x="2971800" y="193040"/>
                </a:lnTo>
                <a:lnTo>
                  <a:pt x="2974023" y="192088"/>
                </a:lnTo>
                <a:lnTo>
                  <a:pt x="2976246" y="190500"/>
                </a:lnTo>
                <a:lnTo>
                  <a:pt x="2978150" y="188595"/>
                </a:lnTo>
                <a:lnTo>
                  <a:pt x="2979420" y="186373"/>
                </a:lnTo>
                <a:lnTo>
                  <a:pt x="2980690" y="184150"/>
                </a:lnTo>
                <a:lnTo>
                  <a:pt x="2981643" y="181610"/>
                </a:lnTo>
                <a:lnTo>
                  <a:pt x="2982595" y="178435"/>
                </a:lnTo>
                <a:lnTo>
                  <a:pt x="2983230" y="175578"/>
                </a:lnTo>
                <a:lnTo>
                  <a:pt x="2983548" y="172085"/>
                </a:lnTo>
                <a:lnTo>
                  <a:pt x="2983548" y="165100"/>
                </a:lnTo>
                <a:lnTo>
                  <a:pt x="2965133" y="150178"/>
                </a:lnTo>
                <a:lnTo>
                  <a:pt x="2962910" y="146685"/>
                </a:lnTo>
                <a:lnTo>
                  <a:pt x="2959735" y="142875"/>
                </a:lnTo>
                <a:lnTo>
                  <a:pt x="2956560" y="139383"/>
                </a:lnTo>
                <a:lnTo>
                  <a:pt x="2953385" y="135890"/>
                </a:lnTo>
                <a:lnTo>
                  <a:pt x="2946083" y="129858"/>
                </a:lnTo>
                <a:lnTo>
                  <a:pt x="2937828" y="123508"/>
                </a:lnTo>
                <a:lnTo>
                  <a:pt x="2921000" y="111443"/>
                </a:lnTo>
                <a:lnTo>
                  <a:pt x="2913063" y="105410"/>
                </a:lnTo>
                <a:lnTo>
                  <a:pt x="2905443" y="99060"/>
                </a:lnTo>
                <a:lnTo>
                  <a:pt x="2901950" y="95885"/>
                </a:lnTo>
                <a:lnTo>
                  <a:pt x="2898458" y="92393"/>
                </a:lnTo>
                <a:lnTo>
                  <a:pt x="2895600" y="88900"/>
                </a:lnTo>
                <a:lnTo>
                  <a:pt x="2892743" y="85408"/>
                </a:lnTo>
                <a:lnTo>
                  <a:pt x="2890520" y="81280"/>
                </a:lnTo>
                <a:lnTo>
                  <a:pt x="2888616" y="77470"/>
                </a:lnTo>
                <a:lnTo>
                  <a:pt x="2886710" y="73025"/>
                </a:lnTo>
                <a:lnTo>
                  <a:pt x="2885440" y="68580"/>
                </a:lnTo>
                <a:lnTo>
                  <a:pt x="2884805" y="64135"/>
                </a:lnTo>
                <a:lnTo>
                  <a:pt x="2884488" y="59055"/>
                </a:lnTo>
                <a:lnTo>
                  <a:pt x="2884805" y="53658"/>
                </a:lnTo>
                <a:lnTo>
                  <a:pt x="2885440" y="48578"/>
                </a:lnTo>
                <a:lnTo>
                  <a:pt x="2887345" y="42863"/>
                </a:lnTo>
                <a:lnTo>
                  <a:pt x="2889250" y="36513"/>
                </a:lnTo>
                <a:lnTo>
                  <a:pt x="2891790" y="30163"/>
                </a:lnTo>
                <a:lnTo>
                  <a:pt x="2895600" y="23495"/>
                </a:lnTo>
                <a:lnTo>
                  <a:pt x="2906396" y="20003"/>
                </a:lnTo>
                <a:lnTo>
                  <a:pt x="2917508" y="16510"/>
                </a:lnTo>
                <a:lnTo>
                  <a:pt x="2928620" y="13653"/>
                </a:lnTo>
                <a:lnTo>
                  <a:pt x="2939733" y="10795"/>
                </a:lnTo>
                <a:lnTo>
                  <a:pt x="2950845" y="8573"/>
                </a:lnTo>
                <a:lnTo>
                  <a:pt x="2961958" y="6668"/>
                </a:lnTo>
                <a:lnTo>
                  <a:pt x="2972753" y="5080"/>
                </a:lnTo>
                <a:lnTo>
                  <a:pt x="2983866" y="3175"/>
                </a:lnTo>
                <a:lnTo>
                  <a:pt x="2994978" y="2223"/>
                </a:lnTo>
                <a:lnTo>
                  <a:pt x="3006090" y="1270"/>
                </a:lnTo>
                <a:lnTo>
                  <a:pt x="3016885" y="6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ko-KR" sz="9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9E0F2A-7B00-4645-8A8B-5D902B8F115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5265980" cy="51435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900" kern="120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2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0731E8C-4F6D-4237-9657-97AE0A1B11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99684" y="0"/>
            <a:ext cx="5544316" cy="5143500"/>
          </a:xfrm>
          <a:custGeom>
            <a:avLst/>
            <a:gdLst>
              <a:gd name="connsiteX0" fmla="*/ 1848908 w 7392421"/>
              <a:gd name="connsiteY0" fmla="*/ 6196465 h 6858000"/>
              <a:gd name="connsiteX1" fmla="*/ 1851185 w 7392421"/>
              <a:gd name="connsiteY1" fmla="*/ 6198075 h 6858000"/>
              <a:gd name="connsiteX2" fmla="*/ 1858075 w 7392421"/>
              <a:gd name="connsiteY2" fmla="*/ 6202346 h 6858000"/>
              <a:gd name="connsiteX3" fmla="*/ 1985274 w 7392421"/>
              <a:gd name="connsiteY3" fmla="*/ 6213735 h 6858000"/>
              <a:gd name="connsiteX4" fmla="*/ 2010714 w 7392421"/>
              <a:gd name="connsiteY4" fmla="*/ 6213735 h 6858000"/>
              <a:gd name="connsiteX5" fmla="*/ 2065834 w 7392421"/>
              <a:gd name="connsiteY5" fmla="*/ 6236514 h 6858000"/>
              <a:gd name="connsiteX6" fmla="*/ 2103994 w 7392421"/>
              <a:gd name="connsiteY6" fmla="*/ 6236514 h 6858000"/>
              <a:gd name="connsiteX7" fmla="*/ 2116714 w 7392421"/>
              <a:gd name="connsiteY7" fmla="*/ 6244107 h 6858000"/>
              <a:gd name="connsiteX8" fmla="*/ 2112474 w 7392421"/>
              <a:gd name="connsiteY8" fmla="*/ 6255496 h 6858000"/>
              <a:gd name="connsiteX9" fmla="*/ 2082794 w 7392421"/>
              <a:gd name="connsiteY9" fmla="*/ 6259293 h 6858000"/>
              <a:gd name="connsiteX10" fmla="*/ 2065834 w 7392421"/>
              <a:gd name="connsiteY10" fmla="*/ 6240310 h 6858000"/>
              <a:gd name="connsiteX11" fmla="*/ 2023434 w 7392421"/>
              <a:gd name="connsiteY11" fmla="*/ 6236514 h 6858000"/>
              <a:gd name="connsiteX12" fmla="*/ 1972554 w 7392421"/>
              <a:gd name="connsiteY12" fmla="*/ 6236514 h 6858000"/>
              <a:gd name="connsiteX13" fmla="*/ 1951355 w 7392421"/>
              <a:gd name="connsiteY13" fmla="*/ 6236514 h 6858000"/>
              <a:gd name="connsiteX14" fmla="*/ 1921675 w 7392421"/>
              <a:gd name="connsiteY14" fmla="*/ 6240310 h 6858000"/>
              <a:gd name="connsiteX15" fmla="*/ 1891994 w 7392421"/>
              <a:gd name="connsiteY15" fmla="*/ 6236514 h 6858000"/>
              <a:gd name="connsiteX16" fmla="*/ 1875035 w 7392421"/>
              <a:gd name="connsiteY16" fmla="*/ 6240310 h 6858000"/>
              <a:gd name="connsiteX17" fmla="*/ 1866555 w 7392421"/>
              <a:gd name="connsiteY17" fmla="*/ 6228921 h 6858000"/>
              <a:gd name="connsiteX18" fmla="*/ 1845355 w 7392421"/>
              <a:gd name="connsiteY18" fmla="*/ 6228921 h 6858000"/>
              <a:gd name="connsiteX19" fmla="*/ 1836875 w 7392421"/>
              <a:gd name="connsiteY19" fmla="*/ 6236514 h 6858000"/>
              <a:gd name="connsiteX20" fmla="*/ 1832635 w 7392421"/>
              <a:gd name="connsiteY20" fmla="*/ 6221328 h 6858000"/>
              <a:gd name="connsiteX21" fmla="*/ 1807195 w 7392421"/>
              <a:gd name="connsiteY21" fmla="*/ 6221328 h 6858000"/>
              <a:gd name="connsiteX22" fmla="*/ 1798716 w 7392421"/>
              <a:gd name="connsiteY22" fmla="*/ 6228921 h 6858000"/>
              <a:gd name="connsiteX23" fmla="*/ 1794475 w 7392421"/>
              <a:gd name="connsiteY23" fmla="*/ 6213735 h 6858000"/>
              <a:gd name="connsiteX24" fmla="*/ 1760555 w 7392421"/>
              <a:gd name="connsiteY24" fmla="*/ 6216108 h 6858000"/>
              <a:gd name="connsiteX25" fmla="*/ 1743434 w 7392421"/>
              <a:gd name="connsiteY25" fmla="*/ 6212994 h 6858000"/>
              <a:gd name="connsiteX26" fmla="*/ 1746224 w 7392421"/>
              <a:gd name="connsiteY26" fmla="*/ 6212355 h 6858000"/>
              <a:gd name="connsiteX27" fmla="*/ 1775913 w 7392421"/>
              <a:gd name="connsiteY27" fmla="*/ 6212355 h 6858000"/>
              <a:gd name="connsiteX28" fmla="*/ 1805602 w 7392421"/>
              <a:gd name="connsiteY28" fmla="*/ 6202655 h 6858000"/>
              <a:gd name="connsiteX29" fmla="*/ 1822567 w 7392421"/>
              <a:gd name="connsiteY29" fmla="*/ 6212355 h 6858000"/>
              <a:gd name="connsiteX30" fmla="*/ 1831049 w 7392421"/>
              <a:gd name="connsiteY30" fmla="*/ 6197805 h 6858000"/>
              <a:gd name="connsiteX31" fmla="*/ 1839532 w 7392421"/>
              <a:gd name="connsiteY31" fmla="*/ 6197805 h 6858000"/>
              <a:gd name="connsiteX32" fmla="*/ 1913195 w 7392421"/>
              <a:gd name="connsiteY32" fmla="*/ 6186999 h 6858000"/>
              <a:gd name="connsiteX33" fmla="*/ 1913195 w 7392421"/>
              <a:gd name="connsiteY33" fmla="*/ 6187160 h 6858000"/>
              <a:gd name="connsiteX34" fmla="*/ 1912033 w 7392421"/>
              <a:gd name="connsiteY34" fmla="*/ 6187221 h 6858000"/>
              <a:gd name="connsiteX35" fmla="*/ 863352 w 7392421"/>
              <a:gd name="connsiteY35" fmla="*/ 5843219 h 6858000"/>
              <a:gd name="connsiteX36" fmla="*/ 864073 w 7392421"/>
              <a:gd name="connsiteY36" fmla="*/ 5843752 h 6858000"/>
              <a:gd name="connsiteX37" fmla="*/ 863059 w 7392421"/>
              <a:gd name="connsiteY37" fmla="*/ 5843752 h 6858000"/>
              <a:gd name="connsiteX38" fmla="*/ 883526 w 7392421"/>
              <a:gd name="connsiteY38" fmla="*/ 5689580 h 6858000"/>
              <a:gd name="connsiteX39" fmla="*/ 892008 w 7392421"/>
              <a:gd name="connsiteY39" fmla="*/ 5689580 h 6858000"/>
              <a:gd name="connsiteX40" fmla="*/ 896249 w 7392421"/>
              <a:gd name="connsiteY40" fmla="*/ 5693132 h 6858000"/>
              <a:gd name="connsiteX41" fmla="*/ 895512 w 7392421"/>
              <a:gd name="connsiteY41" fmla="*/ 5693596 h 6858000"/>
              <a:gd name="connsiteX42" fmla="*/ 892008 w 7392421"/>
              <a:gd name="connsiteY42" fmla="*/ 5693132 h 6858000"/>
              <a:gd name="connsiteX43" fmla="*/ 883526 w 7392421"/>
              <a:gd name="connsiteY43" fmla="*/ 5689580 h 6858000"/>
              <a:gd name="connsiteX44" fmla="*/ 1298563 w 7392421"/>
              <a:gd name="connsiteY44" fmla="*/ 5672327 h 6858000"/>
              <a:gd name="connsiteX45" fmla="*/ 1299170 w 7392421"/>
              <a:gd name="connsiteY45" fmla="*/ 5675371 h 6858000"/>
              <a:gd name="connsiteX46" fmla="*/ 1299170 w 7392421"/>
              <a:gd name="connsiteY46" fmla="*/ 5682476 h 6858000"/>
              <a:gd name="connsiteX47" fmla="*/ 1294928 w 7392421"/>
              <a:gd name="connsiteY47" fmla="*/ 5675371 h 6858000"/>
              <a:gd name="connsiteX48" fmla="*/ 985317 w 7392421"/>
              <a:gd name="connsiteY48" fmla="*/ 5668268 h 6858000"/>
              <a:gd name="connsiteX49" fmla="*/ 1006522 w 7392421"/>
              <a:gd name="connsiteY49" fmla="*/ 5682476 h 6858000"/>
              <a:gd name="connsiteX50" fmla="*/ 1031970 w 7392421"/>
              <a:gd name="connsiteY50" fmla="*/ 5675371 h 6858000"/>
              <a:gd name="connsiteX51" fmla="*/ 1040453 w 7392421"/>
              <a:gd name="connsiteY51" fmla="*/ 5671819 h 6858000"/>
              <a:gd name="connsiteX52" fmla="*/ 1061659 w 7392421"/>
              <a:gd name="connsiteY52" fmla="*/ 5675371 h 6858000"/>
              <a:gd name="connsiteX53" fmla="*/ 1091348 w 7392421"/>
              <a:gd name="connsiteY53" fmla="*/ 5682476 h 6858000"/>
              <a:gd name="connsiteX54" fmla="*/ 1133760 w 7392421"/>
              <a:gd name="connsiteY54" fmla="*/ 5678923 h 6858000"/>
              <a:gd name="connsiteX55" fmla="*/ 1146484 w 7392421"/>
              <a:gd name="connsiteY55" fmla="*/ 5668268 h 6858000"/>
              <a:gd name="connsiteX56" fmla="*/ 1159208 w 7392421"/>
              <a:gd name="connsiteY56" fmla="*/ 5668268 h 6858000"/>
              <a:gd name="connsiteX57" fmla="*/ 1159208 w 7392421"/>
              <a:gd name="connsiteY57" fmla="*/ 5678923 h 6858000"/>
              <a:gd name="connsiteX58" fmla="*/ 1142243 w 7392421"/>
              <a:gd name="connsiteY58" fmla="*/ 5700236 h 6858000"/>
              <a:gd name="connsiteX59" fmla="*/ 1129518 w 7392421"/>
              <a:gd name="connsiteY59" fmla="*/ 5703788 h 6858000"/>
              <a:gd name="connsiteX60" fmla="*/ 1129518 w 7392421"/>
              <a:gd name="connsiteY60" fmla="*/ 5700236 h 6858000"/>
              <a:gd name="connsiteX61" fmla="*/ 1116795 w 7392421"/>
              <a:gd name="connsiteY61" fmla="*/ 5693132 h 6858000"/>
              <a:gd name="connsiteX62" fmla="*/ 1108314 w 7392421"/>
              <a:gd name="connsiteY62" fmla="*/ 5703788 h 6858000"/>
              <a:gd name="connsiteX63" fmla="*/ 1100226 w 7392421"/>
              <a:gd name="connsiteY63" fmla="*/ 5708967 h 6858000"/>
              <a:gd name="connsiteX64" fmla="*/ 1042644 w 7392421"/>
              <a:gd name="connsiteY64" fmla="*/ 5708967 h 6858000"/>
              <a:gd name="connsiteX65" fmla="*/ 1004472 w 7392421"/>
              <a:gd name="connsiteY65" fmla="*/ 5714762 h 6858000"/>
              <a:gd name="connsiteX66" fmla="*/ 995990 w 7392421"/>
              <a:gd name="connsiteY66" fmla="*/ 5711865 h 6858000"/>
              <a:gd name="connsiteX67" fmla="*/ 970542 w 7392421"/>
              <a:gd name="connsiteY67" fmla="*/ 5708605 h 6858000"/>
              <a:gd name="connsiteX68" fmla="*/ 953015 w 7392421"/>
              <a:gd name="connsiteY68" fmla="*/ 5710850 h 6858000"/>
              <a:gd name="connsiteX69" fmla="*/ 948204 w 7392421"/>
              <a:gd name="connsiteY69" fmla="*/ 5704232 h 6858000"/>
              <a:gd name="connsiteX70" fmla="*/ 934421 w 7392421"/>
              <a:gd name="connsiteY70" fmla="*/ 5696683 h 6858000"/>
              <a:gd name="connsiteX71" fmla="*/ 921698 w 7392421"/>
              <a:gd name="connsiteY71" fmla="*/ 5696683 h 6858000"/>
              <a:gd name="connsiteX72" fmla="*/ 904732 w 7392421"/>
              <a:gd name="connsiteY72" fmla="*/ 5703788 h 6858000"/>
              <a:gd name="connsiteX73" fmla="*/ 892008 w 7392421"/>
              <a:gd name="connsiteY73" fmla="*/ 5693132 h 6858000"/>
              <a:gd name="connsiteX74" fmla="*/ 894128 w 7392421"/>
              <a:gd name="connsiteY74" fmla="*/ 5694464 h 6858000"/>
              <a:gd name="connsiteX75" fmla="*/ 895512 w 7392421"/>
              <a:gd name="connsiteY75" fmla="*/ 5693596 h 6858000"/>
              <a:gd name="connsiteX76" fmla="*/ 902082 w 7392421"/>
              <a:gd name="connsiteY76" fmla="*/ 5694464 h 6858000"/>
              <a:gd name="connsiteX77" fmla="*/ 908973 w 7392421"/>
              <a:gd name="connsiteY77" fmla="*/ 5693132 h 6858000"/>
              <a:gd name="connsiteX78" fmla="*/ 951385 w 7392421"/>
              <a:gd name="connsiteY78" fmla="*/ 5682476 h 6858000"/>
              <a:gd name="connsiteX79" fmla="*/ 968351 w 7392421"/>
              <a:gd name="connsiteY79" fmla="*/ 5678923 h 6858000"/>
              <a:gd name="connsiteX80" fmla="*/ 985317 w 7392421"/>
              <a:gd name="connsiteY80" fmla="*/ 5668268 h 6858000"/>
              <a:gd name="connsiteX81" fmla="*/ 3069156 w 7392421"/>
              <a:gd name="connsiteY81" fmla="*/ 5224784 h 6858000"/>
              <a:gd name="connsiteX82" fmla="*/ 3069877 w 7392421"/>
              <a:gd name="connsiteY82" fmla="*/ 5225655 h 6858000"/>
              <a:gd name="connsiteX83" fmla="*/ 3070170 w 7392421"/>
              <a:gd name="connsiteY83" fmla="*/ 5224784 h 6858000"/>
              <a:gd name="connsiteX84" fmla="*/ 0 w 7392421"/>
              <a:gd name="connsiteY84" fmla="*/ 3728101 h 6858000"/>
              <a:gd name="connsiteX85" fmla="*/ 1014 w 7392421"/>
              <a:gd name="connsiteY85" fmla="*/ 3728101 h 6858000"/>
              <a:gd name="connsiteX86" fmla="*/ 293 w 7392421"/>
              <a:gd name="connsiteY86" fmla="*/ 3728972 h 6858000"/>
              <a:gd name="connsiteX87" fmla="*/ 1748249 w 7392421"/>
              <a:gd name="connsiteY87" fmla="*/ 900296 h 6858000"/>
              <a:gd name="connsiteX88" fmla="*/ 1750394 w 7392421"/>
              <a:gd name="connsiteY88" fmla="*/ 900296 h 6858000"/>
              <a:gd name="connsiteX89" fmla="*/ 1741171 w 7392421"/>
              <a:gd name="connsiteY89" fmla="*/ 901194 h 6858000"/>
              <a:gd name="connsiteX90" fmla="*/ 1738152 w 7392421"/>
              <a:gd name="connsiteY90" fmla="*/ 900900 h 6858000"/>
              <a:gd name="connsiteX91" fmla="*/ 1881554 w 7392421"/>
              <a:gd name="connsiteY91" fmla="*/ 886188 h 6858000"/>
              <a:gd name="connsiteX92" fmla="*/ 1912293 w 7392421"/>
              <a:gd name="connsiteY92" fmla="*/ 887026 h 6858000"/>
              <a:gd name="connsiteX93" fmla="*/ 1958933 w 7392421"/>
              <a:gd name="connsiteY93" fmla="*/ 894840 h 6858000"/>
              <a:gd name="connsiteX94" fmla="*/ 1961440 w 7392421"/>
              <a:gd name="connsiteY94" fmla="*/ 895896 h 6858000"/>
              <a:gd name="connsiteX95" fmla="*/ 1862047 w 7392421"/>
              <a:gd name="connsiteY95" fmla="*/ 895896 h 6858000"/>
              <a:gd name="connsiteX96" fmla="*/ 1840840 w 7392421"/>
              <a:gd name="connsiteY96" fmla="*/ 899749 h 6858000"/>
              <a:gd name="connsiteX97" fmla="*/ 1821936 w 7392421"/>
              <a:gd name="connsiteY97" fmla="*/ 894167 h 6858000"/>
              <a:gd name="connsiteX98" fmla="*/ 1844454 w 7392421"/>
              <a:gd name="connsiteY98" fmla="*/ 892607 h 6858000"/>
              <a:gd name="connsiteX99" fmla="*/ 1857174 w 7392421"/>
              <a:gd name="connsiteY99" fmla="*/ 890374 h 6858000"/>
              <a:gd name="connsiteX100" fmla="*/ 1881554 w 7392421"/>
              <a:gd name="connsiteY100" fmla="*/ 886188 h 6858000"/>
              <a:gd name="connsiteX101" fmla="*/ 1719279 w 7392421"/>
              <a:gd name="connsiteY101" fmla="*/ 884793 h 6858000"/>
              <a:gd name="connsiteX102" fmla="*/ 1738455 w 7392421"/>
              <a:gd name="connsiteY102" fmla="*/ 884793 h 6858000"/>
              <a:gd name="connsiteX103" fmla="*/ 1797815 w 7392421"/>
              <a:gd name="connsiteY103" fmla="*/ 890374 h 6858000"/>
              <a:gd name="connsiteX104" fmla="*/ 1737762 w 7392421"/>
              <a:gd name="connsiteY104" fmla="*/ 892482 h 6858000"/>
              <a:gd name="connsiteX105" fmla="*/ 1688889 w 7392421"/>
              <a:gd name="connsiteY105" fmla="*/ 892482 h 6858000"/>
              <a:gd name="connsiteX106" fmla="*/ 1722809 w 7392421"/>
              <a:gd name="connsiteY106" fmla="*/ 889133 h 6858000"/>
              <a:gd name="connsiteX107" fmla="*/ 1731289 w 7392421"/>
              <a:gd name="connsiteY107" fmla="*/ 886901 h 6858000"/>
              <a:gd name="connsiteX108" fmla="*/ 1645175 w 7392421"/>
              <a:gd name="connsiteY108" fmla="*/ 884793 h 6858000"/>
              <a:gd name="connsiteX109" fmla="*/ 1715727 w 7392421"/>
              <a:gd name="connsiteY109" fmla="*/ 884793 h 6858000"/>
              <a:gd name="connsiteX110" fmla="*/ 1667690 w 7392421"/>
              <a:gd name="connsiteY110" fmla="*/ 886901 h 6858000"/>
              <a:gd name="connsiteX111" fmla="*/ 1595610 w 7392421"/>
              <a:gd name="connsiteY111" fmla="*/ 886901 h 6858000"/>
              <a:gd name="connsiteX112" fmla="*/ 1594784 w 7392421"/>
              <a:gd name="connsiteY112" fmla="*/ 886834 h 6858000"/>
              <a:gd name="connsiteX113" fmla="*/ 1774961 w 7392421"/>
              <a:gd name="connsiteY113" fmla="*/ 491518 h 6858000"/>
              <a:gd name="connsiteX114" fmla="*/ 1774351 w 7392421"/>
              <a:gd name="connsiteY114" fmla="*/ 492814 h 6858000"/>
              <a:gd name="connsiteX115" fmla="*/ 1769849 w 7392421"/>
              <a:gd name="connsiteY115" fmla="*/ 491944 h 6858000"/>
              <a:gd name="connsiteX116" fmla="*/ 1982374 w 7392421"/>
              <a:gd name="connsiteY116" fmla="*/ 395710 h 6858000"/>
              <a:gd name="connsiteX117" fmla="*/ 1992974 w 7392421"/>
              <a:gd name="connsiteY117" fmla="*/ 397133 h 6858000"/>
              <a:gd name="connsiteX118" fmla="*/ 2005216 w 7392421"/>
              <a:gd name="connsiteY118" fmla="*/ 401518 h 6858000"/>
              <a:gd name="connsiteX119" fmla="*/ 1985984 w 7392421"/>
              <a:gd name="connsiteY119" fmla="*/ 397672 h 6858000"/>
              <a:gd name="connsiteX120" fmla="*/ 1980348 w 7392421"/>
              <a:gd name="connsiteY120" fmla="*/ 395982 h 6858000"/>
              <a:gd name="connsiteX121" fmla="*/ 1898608 w 7392421"/>
              <a:gd name="connsiteY121" fmla="*/ 46924 h 6858000"/>
              <a:gd name="connsiteX122" fmla="*/ 1906232 w 7392421"/>
              <a:gd name="connsiteY122" fmla="*/ 47706 h 6858000"/>
              <a:gd name="connsiteX123" fmla="*/ 1901691 w 7392421"/>
              <a:gd name="connsiteY123" fmla="*/ 51487 h 6858000"/>
              <a:gd name="connsiteX124" fmla="*/ 1898694 w 7392421"/>
              <a:gd name="connsiteY124" fmla="*/ 52622 h 6858000"/>
              <a:gd name="connsiteX125" fmla="*/ 1895454 w 7392421"/>
              <a:gd name="connsiteY125" fmla="*/ 51655 h 6858000"/>
              <a:gd name="connsiteX126" fmla="*/ 1893127 w 7392421"/>
              <a:gd name="connsiteY126" fmla="*/ 47486 h 6858000"/>
              <a:gd name="connsiteX127" fmla="*/ 2355584 w 7392421"/>
              <a:gd name="connsiteY127" fmla="*/ 38338 h 6858000"/>
              <a:gd name="connsiteX128" fmla="*/ 2354974 w 7392421"/>
              <a:gd name="connsiteY128" fmla="*/ 39445 h 6858000"/>
              <a:gd name="connsiteX129" fmla="*/ 2350472 w 7392421"/>
              <a:gd name="connsiteY129" fmla="*/ 38702 h 6858000"/>
              <a:gd name="connsiteX130" fmla="*/ 3146743 w 7392421"/>
              <a:gd name="connsiteY130" fmla="*/ 0 h 6858000"/>
              <a:gd name="connsiteX131" fmla="*/ 3202796 w 7392421"/>
              <a:gd name="connsiteY131" fmla="*/ 0 h 6858000"/>
              <a:gd name="connsiteX132" fmla="*/ 3202796 w 7392421"/>
              <a:gd name="connsiteY132" fmla="*/ 4543 h 6858000"/>
              <a:gd name="connsiteX133" fmla="*/ 3308828 w 7392421"/>
              <a:gd name="connsiteY133" fmla="*/ 4543 h 6858000"/>
              <a:gd name="connsiteX134" fmla="*/ 3334275 w 7392421"/>
              <a:gd name="connsiteY134" fmla="*/ 4543 h 6858000"/>
              <a:gd name="connsiteX135" fmla="*/ 3383051 w 7392421"/>
              <a:gd name="connsiteY135" fmla="*/ 559 h 6858000"/>
              <a:gd name="connsiteX136" fmla="*/ 3398101 w 7392421"/>
              <a:gd name="connsiteY136" fmla="*/ 0 h 6858000"/>
              <a:gd name="connsiteX137" fmla="*/ 7392421 w 7392421"/>
              <a:gd name="connsiteY137" fmla="*/ 0 h 6858000"/>
              <a:gd name="connsiteX138" fmla="*/ 7392421 w 7392421"/>
              <a:gd name="connsiteY138" fmla="*/ 6858000 h 6858000"/>
              <a:gd name="connsiteX139" fmla="*/ 2857168 w 7392421"/>
              <a:gd name="connsiteY139" fmla="*/ 6858000 h 6858000"/>
              <a:gd name="connsiteX140" fmla="*/ 2860240 w 7392421"/>
              <a:gd name="connsiteY140" fmla="*/ 6839268 h 6858000"/>
              <a:gd name="connsiteX141" fmla="*/ 2873493 w 7392421"/>
              <a:gd name="connsiteY141" fmla="*/ 6831079 h 6858000"/>
              <a:gd name="connsiteX142" fmla="*/ 2920147 w 7392421"/>
              <a:gd name="connsiteY142" fmla="*/ 6823372 h 6858000"/>
              <a:gd name="connsiteX143" fmla="*/ 2975283 w 7392421"/>
              <a:gd name="connsiteY143" fmla="*/ 6823372 h 6858000"/>
              <a:gd name="connsiteX144" fmla="*/ 3026178 w 7392421"/>
              <a:gd name="connsiteY144" fmla="*/ 6823372 h 6858000"/>
              <a:gd name="connsiteX145" fmla="*/ 3047384 w 7392421"/>
              <a:gd name="connsiteY145" fmla="*/ 6807959 h 6858000"/>
              <a:gd name="connsiteX146" fmla="*/ 3038903 w 7392421"/>
              <a:gd name="connsiteY146" fmla="*/ 6788692 h 6858000"/>
              <a:gd name="connsiteX147" fmla="*/ 3017697 w 7392421"/>
              <a:gd name="connsiteY147" fmla="*/ 6788692 h 6858000"/>
              <a:gd name="connsiteX148" fmla="*/ 2996489 w 7392421"/>
              <a:gd name="connsiteY148" fmla="*/ 6777131 h 6858000"/>
              <a:gd name="connsiteX149" fmla="*/ 2971042 w 7392421"/>
              <a:gd name="connsiteY149" fmla="*/ 6757864 h 6858000"/>
              <a:gd name="connsiteX150" fmla="*/ 2932870 w 7392421"/>
              <a:gd name="connsiteY150" fmla="*/ 6746304 h 6858000"/>
              <a:gd name="connsiteX151" fmla="*/ 2894699 w 7392421"/>
              <a:gd name="connsiteY151" fmla="*/ 6746304 h 6858000"/>
              <a:gd name="connsiteX152" fmla="*/ 2835322 w 7392421"/>
              <a:gd name="connsiteY152" fmla="*/ 6750157 h 6858000"/>
              <a:gd name="connsiteX153" fmla="*/ 2826839 w 7392421"/>
              <a:gd name="connsiteY153" fmla="*/ 6746304 h 6858000"/>
              <a:gd name="connsiteX154" fmla="*/ 2831081 w 7392421"/>
              <a:gd name="connsiteY154" fmla="*/ 6734743 h 6858000"/>
              <a:gd name="connsiteX155" fmla="*/ 2856528 w 7392421"/>
              <a:gd name="connsiteY155" fmla="*/ 6727037 h 6858000"/>
              <a:gd name="connsiteX156" fmla="*/ 2865010 w 7392421"/>
              <a:gd name="connsiteY156" fmla="*/ 6700063 h 6858000"/>
              <a:gd name="connsiteX157" fmla="*/ 2822598 w 7392421"/>
              <a:gd name="connsiteY157" fmla="*/ 6696209 h 6858000"/>
              <a:gd name="connsiteX158" fmla="*/ 2839564 w 7392421"/>
              <a:gd name="connsiteY158" fmla="*/ 6692356 h 6858000"/>
              <a:gd name="connsiteX159" fmla="*/ 2877734 w 7392421"/>
              <a:gd name="connsiteY159" fmla="*/ 6692356 h 6858000"/>
              <a:gd name="connsiteX160" fmla="*/ 2915906 w 7392421"/>
              <a:gd name="connsiteY160" fmla="*/ 6680796 h 6858000"/>
              <a:gd name="connsiteX161" fmla="*/ 2924389 w 7392421"/>
              <a:gd name="connsiteY161" fmla="*/ 6657675 h 6858000"/>
              <a:gd name="connsiteX162" fmla="*/ 2903182 w 7392421"/>
              <a:gd name="connsiteY162" fmla="*/ 6646115 h 6858000"/>
              <a:gd name="connsiteX163" fmla="*/ 2869251 w 7392421"/>
              <a:gd name="connsiteY163" fmla="*/ 6649968 h 6858000"/>
              <a:gd name="connsiteX164" fmla="*/ 2797151 w 7392421"/>
              <a:gd name="connsiteY164" fmla="*/ 6657675 h 6858000"/>
              <a:gd name="connsiteX165" fmla="*/ 2788668 w 7392421"/>
              <a:gd name="connsiteY165" fmla="*/ 6653822 h 6858000"/>
              <a:gd name="connsiteX166" fmla="*/ 2729290 w 7392421"/>
              <a:gd name="connsiteY166" fmla="*/ 6646115 h 6858000"/>
              <a:gd name="connsiteX167" fmla="*/ 2640224 w 7392421"/>
              <a:gd name="connsiteY167" fmla="*/ 6638408 h 6858000"/>
              <a:gd name="connsiteX168" fmla="*/ 2635982 w 7392421"/>
              <a:gd name="connsiteY168" fmla="*/ 6638408 h 6858000"/>
              <a:gd name="connsiteX169" fmla="*/ 2635982 w 7392421"/>
              <a:gd name="connsiteY169" fmla="*/ 6634555 h 6858000"/>
              <a:gd name="connsiteX170" fmla="*/ 2640224 w 7392421"/>
              <a:gd name="connsiteY170" fmla="*/ 6626848 h 6858000"/>
              <a:gd name="connsiteX171" fmla="*/ 2652948 w 7392421"/>
              <a:gd name="connsiteY171" fmla="*/ 6626848 h 6858000"/>
              <a:gd name="connsiteX172" fmla="*/ 2729290 w 7392421"/>
              <a:gd name="connsiteY172" fmla="*/ 6626848 h 6858000"/>
              <a:gd name="connsiteX173" fmla="*/ 2742014 w 7392421"/>
              <a:gd name="connsiteY173" fmla="*/ 6619141 h 6858000"/>
              <a:gd name="connsiteX174" fmla="*/ 2763220 w 7392421"/>
              <a:gd name="connsiteY174" fmla="*/ 6603727 h 6858000"/>
              <a:gd name="connsiteX175" fmla="*/ 2814115 w 7392421"/>
              <a:gd name="connsiteY175" fmla="*/ 6603727 h 6858000"/>
              <a:gd name="connsiteX176" fmla="*/ 2852287 w 7392421"/>
              <a:gd name="connsiteY176" fmla="*/ 6596020 h 6858000"/>
              <a:gd name="connsiteX177" fmla="*/ 2831081 w 7392421"/>
              <a:gd name="connsiteY177" fmla="*/ 6584460 h 6858000"/>
              <a:gd name="connsiteX178" fmla="*/ 2729290 w 7392421"/>
              <a:gd name="connsiteY178" fmla="*/ 6580607 h 6858000"/>
              <a:gd name="connsiteX179" fmla="*/ 2568123 w 7392421"/>
              <a:gd name="connsiteY179" fmla="*/ 6580607 h 6858000"/>
              <a:gd name="connsiteX180" fmla="*/ 2546916 w 7392421"/>
              <a:gd name="connsiteY180" fmla="*/ 6584460 h 6858000"/>
              <a:gd name="connsiteX181" fmla="*/ 2504504 w 7392421"/>
              <a:gd name="connsiteY181" fmla="*/ 6580607 h 6858000"/>
              <a:gd name="connsiteX182" fmla="*/ 2462091 w 7392421"/>
              <a:gd name="connsiteY182" fmla="*/ 6584460 h 6858000"/>
              <a:gd name="connsiteX183" fmla="*/ 2432402 w 7392421"/>
              <a:gd name="connsiteY183" fmla="*/ 6584460 h 6858000"/>
              <a:gd name="connsiteX184" fmla="*/ 2360301 w 7392421"/>
              <a:gd name="connsiteY184" fmla="*/ 6572900 h 6858000"/>
              <a:gd name="connsiteX185" fmla="*/ 2343335 w 7392421"/>
              <a:gd name="connsiteY185" fmla="*/ 6580607 h 6858000"/>
              <a:gd name="connsiteX186" fmla="*/ 2317888 w 7392421"/>
              <a:gd name="connsiteY186" fmla="*/ 6572900 h 6858000"/>
              <a:gd name="connsiteX187" fmla="*/ 2223860 w 7392421"/>
              <a:gd name="connsiteY187" fmla="*/ 6572900 h 6858000"/>
              <a:gd name="connsiteX188" fmla="*/ 2226954 w 7392421"/>
              <a:gd name="connsiteY188" fmla="*/ 6566806 h 6858000"/>
              <a:gd name="connsiteX189" fmla="*/ 2243914 w 7392421"/>
              <a:gd name="connsiteY189" fmla="*/ 6536434 h 6858000"/>
              <a:gd name="connsiteX190" fmla="*/ 2243914 w 7392421"/>
              <a:gd name="connsiteY190" fmla="*/ 6528842 h 6858000"/>
              <a:gd name="connsiteX191" fmla="*/ 2180314 w 7392421"/>
              <a:gd name="connsiteY191" fmla="*/ 6490877 h 6858000"/>
              <a:gd name="connsiteX192" fmla="*/ 1959834 w 7392421"/>
              <a:gd name="connsiteY192" fmla="*/ 6490877 h 6858000"/>
              <a:gd name="connsiteX193" fmla="*/ 1942874 w 7392421"/>
              <a:gd name="connsiteY193" fmla="*/ 6483284 h 6858000"/>
              <a:gd name="connsiteX194" fmla="*/ 1959834 w 7392421"/>
              <a:gd name="connsiteY194" fmla="*/ 6479487 h 6858000"/>
              <a:gd name="connsiteX195" fmla="*/ 2010714 w 7392421"/>
              <a:gd name="connsiteY195" fmla="*/ 6468098 h 6858000"/>
              <a:gd name="connsiteX196" fmla="*/ 2154873 w 7392421"/>
              <a:gd name="connsiteY196" fmla="*/ 6418744 h 6858000"/>
              <a:gd name="connsiteX197" fmla="*/ 2239673 w 7392421"/>
              <a:gd name="connsiteY197" fmla="*/ 6414948 h 6858000"/>
              <a:gd name="connsiteX198" fmla="*/ 2294793 w 7392421"/>
              <a:gd name="connsiteY198" fmla="*/ 6414948 h 6858000"/>
              <a:gd name="connsiteX199" fmla="*/ 2345673 w 7392421"/>
              <a:gd name="connsiteY199" fmla="*/ 6407355 h 6858000"/>
              <a:gd name="connsiteX200" fmla="*/ 2366873 w 7392421"/>
              <a:gd name="connsiteY200" fmla="*/ 6399762 h 6858000"/>
              <a:gd name="connsiteX201" fmla="*/ 2345673 w 7392421"/>
              <a:gd name="connsiteY201" fmla="*/ 6392169 h 6858000"/>
              <a:gd name="connsiteX202" fmla="*/ 2197274 w 7392421"/>
              <a:gd name="connsiteY202" fmla="*/ 6399762 h 6858000"/>
              <a:gd name="connsiteX203" fmla="*/ 2133674 w 7392421"/>
              <a:gd name="connsiteY203" fmla="*/ 6376983 h 6858000"/>
              <a:gd name="connsiteX204" fmla="*/ 2133674 w 7392421"/>
              <a:gd name="connsiteY204" fmla="*/ 6369390 h 6858000"/>
              <a:gd name="connsiteX205" fmla="*/ 2137913 w 7392421"/>
              <a:gd name="connsiteY205" fmla="*/ 6354204 h 6858000"/>
              <a:gd name="connsiteX206" fmla="*/ 2176073 w 7392421"/>
              <a:gd name="connsiteY206" fmla="*/ 6354204 h 6858000"/>
              <a:gd name="connsiteX207" fmla="*/ 2201513 w 7392421"/>
              <a:gd name="connsiteY207" fmla="*/ 6346611 h 6858000"/>
              <a:gd name="connsiteX208" fmla="*/ 2205753 w 7392421"/>
              <a:gd name="connsiteY208" fmla="*/ 6339018 h 6858000"/>
              <a:gd name="connsiteX209" fmla="*/ 2197274 w 7392421"/>
              <a:gd name="connsiteY209" fmla="*/ 6335222 h 6858000"/>
              <a:gd name="connsiteX210" fmla="*/ 2159113 w 7392421"/>
              <a:gd name="connsiteY210" fmla="*/ 6335222 h 6858000"/>
              <a:gd name="connsiteX211" fmla="*/ 2146394 w 7392421"/>
              <a:gd name="connsiteY211" fmla="*/ 6327629 h 6858000"/>
              <a:gd name="connsiteX212" fmla="*/ 2154873 w 7392421"/>
              <a:gd name="connsiteY212" fmla="*/ 6320036 h 6858000"/>
              <a:gd name="connsiteX213" fmla="*/ 2205753 w 7392421"/>
              <a:gd name="connsiteY213" fmla="*/ 6301054 h 6858000"/>
              <a:gd name="connsiteX214" fmla="*/ 2286313 w 7392421"/>
              <a:gd name="connsiteY214" fmla="*/ 6285868 h 6858000"/>
              <a:gd name="connsiteX215" fmla="*/ 2286313 w 7392421"/>
              <a:gd name="connsiteY215" fmla="*/ 6282071 h 6858000"/>
              <a:gd name="connsiteX216" fmla="*/ 2286313 w 7392421"/>
              <a:gd name="connsiteY216" fmla="*/ 6274478 h 6858000"/>
              <a:gd name="connsiteX217" fmla="*/ 2269353 w 7392421"/>
              <a:gd name="connsiteY217" fmla="*/ 6274478 h 6858000"/>
              <a:gd name="connsiteX218" fmla="*/ 2256633 w 7392421"/>
              <a:gd name="connsiteY218" fmla="*/ 6251700 h 6858000"/>
              <a:gd name="connsiteX219" fmla="*/ 2252393 w 7392421"/>
              <a:gd name="connsiteY219" fmla="*/ 6240310 h 6858000"/>
              <a:gd name="connsiteX220" fmla="*/ 2214234 w 7392421"/>
              <a:gd name="connsiteY220" fmla="*/ 6228921 h 6858000"/>
              <a:gd name="connsiteX221" fmla="*/ 2243914 w 7392421"/>
              <a:gd name="connsiteY221" fmla="*/ 6228921 h 6858000"/>
              <a:gd name="connsiteX222" fmla="*/ 2248153 w 7392421"/>
              <a:gd name="connsiteY222" fmla="*/ 6217531 h 6858000"/>
              <a:gd name="connsiteX223" fmla="*/ 2248153 w 7392421"/>
              <a:gd name="connsiteY223" fmla="*/ 6209938 h 6858000"/>
              <a:gd name="connsiteX224" fmla="*/ 2252393 w 7392421"/>
              <a:gd name="connsiteY224" fmla="*/ 6209938 h 6858000"/>
              <a:gd name="connsiteX225" fmla="*/ 2294793 w 7392421"/>
              <a:gd name="connsiteY225" fmla="*/ 6213735 h 6858000"/>
              <a:gd name="connsiteX226" fmla="*/ 2303273 w 7392421"/>
              <a:gd name="connsiteY226" fmla="*/ 6209938 h 6858000"/>
              <a:gd name="connsiteX227" fmla="*/ 2299033 w 7392421"/>
              <a:gd name="connsiteY227" fmla="*/ 6202346 h 6858000"/>
              <a:gd name="connsiteX228" fmla="*/ 2273593 w 7392421"/>
              <a:gd name="connsiteY228" fmla="*/ 6187160 h 6858000"/>
              <a:gd name="connsiteX229" fmla="*/ 2269353 w 7392421"/>
              <a:gd name="connsiteY229" fmla="*/ 6168177 h 6858000"/>
              <a:gd name="connsiteX230" fmla="*/ 2277833 w 7392421"/>
              <a:gd name="connsiteY230" fmla="*/ 6156788 h 6858000"/>
              <a:gd name="connsiteX231" fmla="*/ 2299033 w 7392421"/>
              <a:gd name="connsiteY231" fmla="*/ 6156788 h 6858000"/>
              <a:gd name="connsiteX232" fmla="*/ 2349913 w 7392421"/>
              <a:gd name="connsiteY232" fmla="*/ 6171974 h 6858000"/>
              <a:gd name="connsiteX233" fmla="*/ 2371112 w 7392421"/>
              <a:gd name="connsiteY233" fmla="*/ 6164381 h 6858000"/>
              <a:gd name="connsiteX234" fmla="*/ 2383832 w 7392421"/>
              <a:gd name="connsiteY234" fmla="*/ 6141602 h 6858000"/>
              <a:gd name="connsiteX235" fmla="*/ 2421992 w 7392421"/>
              <a:gd name="connsiteY235" fmla="*/ 6134009 h 6858000"/>
              <a:gd name="connsiteX236" fmla="*/ 2455913 w 7392421"/>
              <a:gd name="connsiteY236" fmla="*/ 6137806 h 6858000"/>
              <a:gd name="connsiteX237" fmla="*/ 2464392 w 7392421"/>
              <a:gd name="connsiteY237" fmla="*/ 6126416 h 6858000"/>
              <a:gd name="connsiteX238" fmla="*/ 2455913 w 7392421"/>
              <a:gd name="connsiteY238" fmla="*/ 6115027 h 6858000"/>
              <a:gd name="connsiteX239" fmla="*/ 2443193 w 7392421"/>
              <a:gd name="connsiteY239" fmla="*/ 6118823 h 6858000"/>
              <a:gd name="connsiteX240" fmla="*/ 2392313 w 7392421"/>
              <a:gd name="connsiteY240" fmla="*/ 6107434 h 6858000"/>
              <a:gd name="connsiteX241" fmla="*/ 2388072 w 7392421"/>
              <a:gd name="connsiteY241" fmla="*/ 6084655 h 6858000"/>
              <a:gd name="connsiteX242" fmla="*/ 2349913 w 7392421"/>
              <a:gd name="connsiteY242" fmla="*/ 6084655 h 6858000"/>
              <a:gd name="connsiteX243" fmla="*/ 2315993 w 7392421"/>
              <a:gd name="connsiteY243" fmla="*/ 6080859 h 6858000"/>
              <a:gd name="connsiteX244" fmla="*/ 2307778 w 7392421"/>
              <a:gd name="connsiteY244" fmla="*/ 6076647 h 6858000"/>
              <a:gd name="connsiteX245" fmla="*/ 2303001 w 7392421"/>
              <a:gd name="connsiteY245" fmla="*/ 6077973 h 6858000"/>
              <a:gd name="connsiteX246" fmla="*/ 2306070 w 7392421"/>
              <a:gd name="connsiteY246" fmla="*/ 6071704 h 6858000"/>
              <a:gd name="connsiteX247" fmla="*/ 2297589 w 7392421"/>
              <a:gd name="connsiteY247" fmla="*/ 6047454 h 6858000"/>
              <a:gd name="connsiteX248" fmla="*/ 2276383 w 7392421"/>
              <a:gd name="connsiteY248" fmla="*/ 6047454 h 6858000"/>
              <a:gd name="connsiteX249" fmla="*/ 2255176 w 7392421"/>
              <a:gd name="connsiteY249" fmla="*/ 6032903 h 6858000"/>
              <a:gd name="connsiteX250" fmla="*/ 2229728 w 7392421"/>
              <a:gd name="connsiteY250" fmla="*/ 6008653 h 6858000"/>
              <a:gd name="connsiteX251" fmla="*/ 2191556 w 7392421"/>
              <a:gd name="connsiteY251" fmla="*/ 5994103 h 6858000"/>
              <a:gd name="connsiteX252" fmla="*/ 2153385 w 7392421"/>
              <a:gd name="connsiteY252" fmla="*/ 5994103 h 6858000"/>
              <a:gd name="connsiteX253" fmla="*/ 2094008 w 7392421"/>
              <a:gd name="connsiteY253" fmla="*/ 5998953 h 6858000"/>
              <a:gd name="connsiteX254" fmla="*/ 2085525 w 7392421"/>
              <a:gd name="connsiteY254" fmla="*/ 5994103 h 6858000"/>
              <a:gd name="connsiteX255" fmla="*/ 2089767 w 7392421"/>
              <a:gd name="connsiteY255" fmla="*/ 5979552 h 6858000"/>
              <a:gd name="connsiteX256" fmla="*/ 2115214 w 7392421"/>
              <a:gd name="connsiteY256" fmla="*/ 5969853 h 6858000"/>
              <a:gd name="connsiteX257" fmla="*/ 2123696 w 7392421"/>
              <a:gd name="connsiteY257" fmla="*/ 5935902 h 6858000"/>
              <a:gd name="connsiteX258" fmla="*/ 2081284 w 7392421"/>
              <a:gd name="connsiteY258" fmla="*/ 5931052 h 6858000"/>
              <a:gd name="connsiteX259" fmla="*/ 2098250 w 7392421"/>
              <a:gd name="connsiteY259" fmla="*/ 5926202 h 6858000"/>
              <a:gd name="connsiteX260" fmla="*/ 2136420 w 7392421"/>
              <a:gd name="connsiteY260" fmla="*/ 5926202 h 6858000"/>
              <a:gd name="connsiteX261" fmla="*/ 2174592 w 7392421"/>
              <a:gd name="connsiteY261" fmla="*/ 5911652 h 6858000"/>
              <a:gd name="connsiteX262" fmla="*/ 2183075 w 7392421"/>
              <a:gd name="connsiteY262" fmla="*/ 5882551 h 6858000"/>
              <a:gd name="connsiteX263" fmla="*/ 2161868 w 7392421"/>
              <a:gd name="connsiteY263" fmla="*/ 5868002 h 6858000"/>
              <a:gd name="connsiteX264" fmla="*/ 2127937 w 7392421"/>
              <a:gd name="connsiteY264" fmla="*/ 5872851 h 6858000"/>
              <a:gd name="connsiteX265" fmla="*/ 2055837 w 7392421"/>
              <a:gd name="connsiteY265" fmla="*/ 5882551 h 6858000"/>
              <a:gd name="connsiteX266" fmla="*/ 2047354 w 7392421"/>
              <a:gd name="connsiteY266" fmla="*/ 5877702 h 6858000"/>
              <a:gd name="connsiteX267" fmla="*/ 1987976 w 7392421"/>
              <a:gd name="connsiteY267" fmla="*/ 5868002 h 6858000"/>
              <a:gd name="connsiteX268" fmla="*/ 1953832 w 7392421"/>
              <a:gd name="connsiteY268" fmla="*/ 5861494 h 6858000"/>
              <a:gd name="connsiteX269" fmla="*/ 1965665 w 7392421"/>
              <a:gd name="connsiteY269" fmla="*/ 5858291 h 6858000"/>
              <a:gd name="connsiteX270" fmla="*/ 1985274 w 7392421"/>
              <a:gd name="connsiteY270" fmla="*/ 5849274 h 6858000"/>
              <a:gd name="connsiteX271" fmla="*/ 1991104 w 7392421"/>
              <a:gd name="connsiteY271" fmla="*/ 5845003 h 6858000"/>
              <a:gd name="connsiteX272" fmla="*/ 1991786 w 7392421"/>
              <a:gd name="connsiteY272" fmla="*/ 5843171 h 6858000"/>
              <a:gd name="connsiteX273" fmla="*/ 1995929 w 7392421"/>
              <a:gd name="connsiteY273" fmla="*/ 5842539 h 6858000"/>
              <a:gd name="connsiteX274" fmla="*/ 2000700 w 7392421"/>
              <a:gd name="connsiteY274" fmla="*/ 5834051 h 6858000"/>
              <a:gd name="connsiteX275" fmla="*/ 2021906 w 7392421"/>
              <a:gd name="connsiteY275" fmla="*/ 5814651 h 6858000"/>
              <a:gd name="connsiteX276" fmla="*/ 2072801 w 7392421"/>
              <a:gd name="connsiteY276" fmla="*/ 5814651 h 6858000"/>
              <a:gd name="connsiteX277" fmla="*/ 2110973 w 7392421"/>
              <a:gd name="connsiteY277" fmla="*/ 5804950 h 6858000"/>
              <a:gd name="connsiteX278" fmla="*/ 2089767 w 7392421"/>
              <a:gd name="connsiteY278" fmla="*/ 5790401 h 6858000"/>
              <a:gd name="connsiteX279" fmla="*/ 1987976 w 7392421"/>
              <a:gd name="connsiteY279" fmla="*/ 5785551 h 6858000"/>
              <a:gd name="connsiteX280" fmla="*/ 1826809 w 7392421"/>
              <a:gd name="connsiteY280" fmla="*/ 5785551 h 6858000"/>
              <a:gd name="connsiteX281" fmla="*/ 1805602 w 7392421"/>
              <a:gd name="connsiteY281" fmla="*/ 5790401 h 6858000"/>
              <a:gd name="connsiteX282" fmla="*/ 1763190 w 7392421"/>
              <a:gd name="connsiteY282" fmla="*/ 5785551 h 6858000"/>
              <a:gd name="connsiteX283" fmla="*/ 1720777 w 7392421"/>
              <a:gd name="connsiteY283" fmla="*/ 5790401 h 6858000"/>
              <a:gd name="connsiteX284" fmla="*/ 1691088 w 7392421"/>
              <a:gd name="connsiteY284" fmla="*/ 5790401 h 6858000"/>
              <a:gd name="connsiteX285" fmla="*/ 1618987 w 7392421"/>
              <a:gd name="connsiteY285" fmla="*/ 5775851 h 6858000"/>
              <a:gd name="connsiteX286" fmla="*/ 1602021 w 7392421"/>
              <a:gd name="connsiteY286" fmla="*/ 5785551 h 6858000"/>
              <a:gd name="connsiteX287" fmla="*/ 1576574 w 7392421"/>
              <a:gd name="connsiteY287" fmla="*/ 5775851 h 6858000"/>
              <a:gd name="connsiteX288" fmla="*/ 1428130 w 7392421"/>
              <a:gd name="connsiteY288" fmla="*/ 5775851 h 6858000"/>
              <a:gd name="connsiteX289" fmla="*/ 1357618 w 7392421"/>
              <a:gd name="connsiteY289" fmla="*/ 5775244 h 6858000"/>
              <a:gd name="connsiteX290" fmla="*/ 1317117 w 7392421"/>
              <a:gd name="connsiteY290" fmla="*/ 5772911 h 6858000"/>
              <a:gd name="connsiteX291" fmla="*/ 1318325 w 7392421"/>
              <a:gd name="connsiteY291" fmla="*/ 5772719 h 6858000"/>
              <a:gd name="connsiteX292" fmla="*/ 1373462 w 7392421"/>
              <a:gd name="connsiteY292" fmla="*/ 5772719 h 6858000"/>
              <a:gd name="connsiteX293" fmla="*/ 1407392 w 7392421"/>
              <a:gd name="connsiteY293" fmla="*/ 5769821 h 6858000"/>
              <a:gd name="connsiteX294" fmla="*/ 1420116 w 7392421"/>
              <a:gd name="connsiteY294" fmla="*/ 5766924 h 6858000"/>
              <a:gd name="connsiteX295" fmla="*/ 1471012 w 7392421"/>
              <a:gd name="connsiteY295" fmla="*/ 5766924 h 6858000"/>
              <a:gd name="connsiteX296" fmla="*/ 1526148 w 7392421"/>
              <a:gd name="connsiteY296" fmla="*/ 5766924 h 6858000"/>
              <a:gd name="connsiteX297" fmla="*/ 1581284 w 7392421"/>
              <a:gd name="connsiteY297" fmla="*/ 5766924 h 6858000"/>
              <a:gd name="connsiteX298" fmla="*/ 1606731 w 7392421"/>
              <a:gd name="connsiteY298" fmla="*/ 5761128 h 6858000"/>
              <a:gd name="connsiteX299" fmla="*/ 1644903 w 7392421"/>
              <a:gd name="connsiteY299" fmla="*/ 5761128 h 6858000"/>
              <a:gd name="connsiteX300" fmla="*/ 1661868 w 7392421"/>
              <a:gd name="connsiteY300" fmla="*/ 5761128 h 6858000"/>
              <a:gd name="connsiteX301" fmla="*/ 1708522 w 7392421"/>
              <a:gd name="connsiteY301" fmla="*/ 5764026 h 6858000"/>
              <a:gd name="connsiteX302" fmla="*/ 1725487 w 7392421"/>
              <a:gd name="connsiteY302" fmla="*/ 5755332 h 6858000"/>
              <a:gd name="connsiteX303" fmla="*/ 1742451 w 7392421"/>
              <a:gd name="connsiteY303" fmla="*/ 5755332 h 6858000"/>
              <a:gd name="connsiteX304" fmla="*/ 1746693 w 7392421"/>
              <a:gd name="connsiteY304" fmla="*/ 5749537 h 6858000"/>
              <a:gd name="connsiteX305" fmla="*/ 1801829 w 7392421"/>
              <a:gd name="connsiteY305" fmla="*/ 5749537 h 6858000"/>
              <a:gd name="connsiteX306" fmla="*/ 1801829 w 7392421"/>
              <a:gd name="connsiteY306" fmla="*/ 5755332 h 6858000"/>
              <a:gd name="connsiteX307" fmla="*/ 1907861 w 7392421"/>
              <a:gd name="connsiteY307" fmla="*/ 5755332 h 6858000"/>
              <a:gd name="connsiteX308" fmla="*/ 1933309 w 7392421"/>
              <a:gd name="connsiteY308" fmla="*/ 5755332 h 6858000"/>
              <a:gd name="connsiteX309" fmla="*/ 2030858 w 7392421"/>
              <a:gd name="connsiteY309" fmla="*/ 5749537 h 6858000"/>
              <a:gd name="connsiteX310" fmla="*/ 2030858 w 7392421"/>
              <a:gd name="connsiteY310" fmla="*/ 5740843 h 6858000"/>
              <a:gd name="connsiteX311" fmla="*/ 2035098 w 7392421"/>
              <a:gd name="connsiteY311" fmla="*/ 5737945 h 6858000"/>
              <a:gd name="connsiteX312" fmla="*/ 2043581 w 7392421"/>
              <a:gd name="connsiteY312" fmla="*/ 5740843 h 6858000"/>
              <a:gd name="connsiteX313" fmla="*/ 2124166 w 7392421"/>
              <a:gd name="connsiteY313" fmla="*/ 5740843 h 6858000"/>
              <a:gd name="connsiteX314" fmla="*/ 2141130 w 7392421"/>
              <a:gd name="connsiteY314" fmla="*/ 5746639 h 6858000"/>
              <a:gd name="connsiteX315" fmla="*/ 2170819 w 7392421"/>
              <a:gd name="connsiteY315" fmla="*/ 5746639 h 6858000"/>
              <a:gd name="connsiteX316" fmla="*/ 2200508 w 7392421"/>
              <a:gd name="connsiteY316" fmla="*/ 5735047 h 6858000"/>
              <a:gd name="connsiteX317" fmla="*/ 2213231 w 7392421"/>
              <a:gd name="connsiteY317" fmla="*/ 5732149 h 6858000"/>
              <a:gd name="connsiteX318" fmla="*/ 2230197 w 7392421"/>
              <a:gd name="connsiteY318" fmla="*/ 5732149 h 6858000"/>
              <a:gd name="connsiteX319" fmla="*/ 2234438 w 7392421"/>
              <a:gd name="connsiteY319" fmla="*/ 5729252 h 6858000"/>
              <a:gd name="connsiteX320" fmla="*/ 2230197 w 7392421"/>
              <a:gd name="connsiteY320" fmla="*/ 5723456 h 6858000"/>
              <a:gd name="connsiteX321" fmla="*/ 2179302 w 7392421"/>
              <a:gd name="connsiteY321" fmla="*/ 5717660 h 6858000"/>
              <a:gd name="connsiteX322" fmla="*/ 2166578 w 7392421"/>
              <a:gd name="connsiteY322" fmla="*/ 5711865 h 6858000"/>
              <a:gd name="connsiteX323" fmla="*/ 2128407 w 7392421"/>
              <a:gd name="connsiteY323" fmla="*/ 5700273 h 6858000"/>
              <a:gd name="connsiteX324" fmla="*/ 2119924 w 7392421"/>
              <a:gd name="connsiteY324" fmla="*/ 5703171 h 6858000"/>
              <a:gd name="connsiteX325" fmla="*/ 2111441 w 7392421"/>
              <a:gd name="connsiteY325" fmla="*/ 5697375 h 6858000"/>
              <a:gd name="connsiteX326" fmla="*/ 2073271 w 7392421"/>
              <a:gd name="connsiteY326" fmla="*/ 5682886 h 6858000"/>
              <a:gd name="connsiteX327" fmla="*/ 2043581 w 7392421"/>
              <a:gd name="connsiteY327" fmla="*/ 5691580 h 6858000"/>
              <a:gd name="connsiteX328" fmla="*/ 2039340 w 7392421"/>
              <a:gd name="connsiteY328" fmla="*/ 5688682 h 6858000"/>
              <a:gd name="connsiteX329" fmla="*/ 2009652 w 7392421"/>
              <a:gd name="connsiteY329" fmla="*/ 5688682 h 6858000"/>
              <a:gd name="connsiteX330" fmla="*/ 1950274 w 7392421"/>
              <a:gd name="connsiteY330" fmla="*/ 5697375 h 6858000"/>
              <a:gd name="connsiteX331" fmla="*/ 1946033 w 7392421"/>
              <a:gd name="connsiteY331" fmla="*/ 5691580 h 6858000"/>
              <a:gd name="connsiteX332" fmla="*/ 1937550 w 7392421"/>
              <a:gd name="connsiteY332" fmla="*/ 5665499 h 6858000"/>
              <a:gd name="connsiteX333" fmla="*/ 1907861 w 7392421"/>
              <a:gd name="connsiteY333" fmla="*/ 5665499 h 6858000"/>
              <a:gd name="connsiteX334" fmla="*/ 1899378 w 7392421"/>
              <a:gd name="connsiteY334" fmla="*/ 5677090 h 6858000"/>
              <a:gd name="connsiteX335" fmla="*/ 1873931 w 7392421"/>
              <a:gd name="connsiteY335" fmla="*/ 5688682 h 6858000"/>
              <a:gd name="connsiteX336" fmla="*/ 1865448 w 7392421"/>
              <a:gd name="connsiteY336" fmla="*/ 5691580 h 6858000"/>
              <a:gd name="connsiteX337" fmla="*/ 1848483 w 7392421"/>
              <a:gd name="connsiteY337" fmla="*/ 5691580 h 6858000"/>
              <a:gd name="connsiteX338" fmla="*/ 1831519 w 7392421"/>
              <a:gd name="connsiteY338" fmla="*/ 5691580 h 6858000"/>
              <a:gd name="connsiteX339" fmla="*/ 1823036 w 7392421"/>
              <a:gd name="connsiteY339" fmla="*/ 5697375 h 6858000"/>
              <a:gd name="connsiteX340" fmla="*/ 1818795 w 7392421"/>
              <a:gd name="connsiteY340" fmla="*/ 5714762 h 6858000"/>
              <a:gd name="connsiteX341" fmla="*/ 1801829 w 7392421"/>
              <a:gd name="connsiteY341" fmla="*/ 5714762 h 6858000"/>
              <a:gd name="connsiteX342" fmla="*/ 1797588 w 7392421"/>
              <a:gd name="connsiteY342" fmla="*/ 5706069 h 6858000"/>
              <a:gd name="connsiteX343" fmla="*/ 1763658 w 7392421"/>
              <a:gd name="connsiteY343" fmla="*/ 5697375 h 6858000"/>
              <a:gd name="connsiteX344" fmla="*/ 1755176 w 7392421"/>
              <a:gd name="connsiteY344" fmla="*/ 5700273 h 6858000"/>
              <a:gd name="connsiteX345" fmla="*/ 1738210 w 7392421"/>
              <a:gd name="connsiteY345" fmla="*/ 5700273 h 6858000"/>
              <a:gd name="connsiteX346" fmla="*/ 1729728 w 7392421"/>
              <a:gd name="connsiteY346" fmla="*/ 5706069 h 6858000"/>
              <a:gd name="connsiteX347" fmla="*/ 1725487 w 7392421"/>
              <a:gd name="connsiteY347" fmla="*/ 5697375 h 6858000"/>
              <a:gd name="connsiteX348" fmla="*/ 1721245 w 7392421"/>
              <a:gd name="connsiteY348" fmla="*/ 5697375 h 6858000"/>
              <a:gd name="connsiteX349" fmla="*/ 1683074 w 7392421"/>
              <a:gd name="connsiteY349" fmla="*/ 5703171 h 6858000"/>
              <a:gd name="connsiteX350" fmla="*/ 1640662 w 7392421"/>
              <a:gd name="connsiteY350" fmla="*/ 5697375 h 6858000"/>
              <a:gd name="connsiteX351" fmla="*/ 1598250 w 7392421"/>
              <a:gd name="connsiteY351" fmla="*/ 5700273 h 6858000"/>
              <a:gd name="connsiteX352" fmla="*/ 1547354 w 7392421"/>
              <a:gd name="connsiteY352" fmla="*/ 5700273 h 6858000"/>
              <a:gd name="connsiteX353" fmla="*/ 1543112 w 7392421"/>
              <a:gd name="connsiteY353" fmla="*/ 5700273 h 6858000"/>
              <a:gd name="connsiteX354" fmla="*/ 1543112 w 7392421"/>
              <a:gd name="connsiteY354" fmla="*/ 5703171 h 6858000"/>
              <a:gd name="connsiteX355" fmla="*/ 1555835 w 7392421"/>
              <a:gd name="connsiteY355" fmla="*/ 5708967 h 6858000"/>
              <a:gd name="connsiteX356" fmla="*/ 1564318 w 7392421"/>
              <a:gd name="connsiteY356" fmla="*/ 5714762 h 6858000"/>
              <a:gd name="connsiteX357" fmla="*/ 1551595 w 7392421"/>
              <a:gd name="connsiteY357" fmla="*/ 5717660 h 6858000"/>
              <a:gd name="connsiteX358" fmla="*/ 1581284 w 7392421"/>
              <a:gd name="connsiteY358" fmla="*/ 5726354 h 6858000"/>
              <a:gd name="connsiteX359" fmla="*/ 1594008 w 7392421"/>
              <a:gd name="connsiteY359" fmla="*/ 5732149 h 6858000"/>
              <a:gd name="connsiteX360" fmla="*/ 1581284 w 7392421"/>
              <a:gd name="connsiteY360" fmla="*/ 5737945 h 6858000"/>
              <a:gd name="connsiteX361" fmla="*/ 1551595 w 7392421"/>
              <a:gd name="connsiteY361" fmla="*/ 5732149 h 6858000"/>
              <a:gd name="connsiteX362" fmla="*/ 1543112 w 7392421"/>
              <a:gd name="connsiteY362" fmla="*/ 5732149 h 6858000"/>
              <a:gd name="connsiteX363" fmla="*/ 1496458 w 7392421"/>
              <a:gd name="connsiteY363" fmla="*/ 5737945 h 6858000"/>
              <a:gd name="connsiteX364" fmla="*/ 1466770 w 7392421"/>
              <a:gd name="connsiteY364" fmla="*/ 5732149 h 6858000"/>
              <a:gd name="connsiteX365" fmla="*/ 1462529 w 7392421"/>
              <a:gd name="connsiteY365" fmla="*/ 5732149 h 6858000"/>
              <a:gd name="connsiteX366" fmla="*/ 1428598 w 7392421"/>
              <a:gd name="connsiteY366" fmla="*/ 5737945 h 6858000"/>
              <a:gd name="connsiteX367" fmla="*/ 1405272 w 7392421"/>
              <a:gd name="connsiteY367" fmla="*/ 5733237 h 6858000"/>
              <a:gd name="connsiteX368" fmla="*/ 1388855 w 7392421"/>
              <a:gd name="connsiteY368" fmla="*/ 5728393 h 6858000"/>
              <a:gd name="connsiteX369" fmla="*/ 1394598 w 7392421"/>
              <a:gd name="connsiteY369" fmla="*/ 5725988 h 6858000"/>
              <a:gd name="connsiteX370" fmla="*/ 1400960 w 7392421"/>
              <a:gd name="connsiteY370" fmla="*/ 5717995 h 6858000"/>
              <a:gd name="connsiteX371" fmla="*/ 1426407 w 7392421"/>
              <a:gd name="connsiteY371" fmla="*/ 5710892 h 6858000"/>
              <a:gd name="connsiteX372" fmla="*/ 1400960 w 7392421"/>
              <a:gd name="connsiteY372" fmla="*/ 5693132 h 6858000"/>
              <a:gd name="connsiteX373" fmla="*/ 1379753 w 7392421"/>
              <a:gd name="connsiteY373" fmla="*/ 5682476 h 6858000"/>
              <a:gd name="connsiteX374" fmla="*/ 1371270 w 7392421"/>
              <a:gd name="connsiteY374" fmla="*/ 5678923 h 6858000"/>
              <a:gd name="connsiteX375" fmla="*/ 1350064 w 7392421"/>
              <a:gd name="connsiteY375" fmla="*/ 5686028 h 6858000"/>
              <a:gd name="connsiteX376" fmla="*/ 1345824 w 7392421"/>
              <a:gd name="connsiteY376" fmla="*/ 5700236 h 6858000"/>
              <a:gd name="connsiteX377" fmla="*/ 1341583 w 7392421"/>
              <a:gd name="connsiteY377" fmla="*/ 5703788 h 6858000"/>
              <a:gd name="connsiteX378" fmla="*/ 1341583 w 7392421"/>
              <a:gd name="connsiteY378" fmla="*/ 5686028 h 6858000"/>
              <a:gd name="connsiteX379" fmla="*/ 1333100 w 7392421"/>
              <a:gd name="connsiteY379" fmla="*/ 5678923 h 6858000"/>
              <a:gd name="connsiteX380" fmla="*/ 1299170 w 7392421"/>
              <a:gd name="connsiteY380" fmla="*/ 5675371 h 6858000"/>
              <a:gd name="connsiteX381" fmla="*/ 1299170 w 7392421"/>
              <a:gd name="connsiteY381" fmla="*/ 5671819 h 6858000"/>
              <a:gd name="connsiteX382" fmla="*/ 1298563 w 7392421"/>
              <a:gd name="connsiteY382" fmla="*/ 5672327 h 6858000"/>
              <a:gd name="connsiteX383" fmla="*/ 1294928 w 7392421"/>
              <a:gd name="connsiteY383" fmla="*/ 5654059 h 6858000"/>
              <a:gd name="connsiteX384" fmla="*/ 1277964 w 7392421"/>
              <a:gd name="connsiteY384" fmla="*/ 5629195 h 6858000"/>
              <a:gd name="connsiteX385" fmla="*/ 1316134 w 7392421"/>
              <a:gd name="connsiteY385" fmla="*/ 5625643 h 6858000"/>
              <a:gd name="connsiteX386" fmla="*/ 1354306 w 7392421"/>
              <a:gd name="connsiteY386" fmla="*/ 5622092 h 6858000"/>
              <a:gd name="connsiteX387" fmla="*/ 1400960 w 7392421"/>
              <a:gd name="connsiteY387" fmla="*/ 5622092 h 6858000"/>
              <a:gd name="connsiteX388" fmla="*/ 1413683 w 7392421"/>
              <a:gd name="connsiteY388" fmla="*/ 5625643 h 6858000"/>
              <a:gd name="connsiteX389" fmla="*/ 1464579 w 7392421"/>
              <a:gd name="connsiteY389" fmla="*/ 5625643 h 6858000"/>
              <a:gd name="connsiteX390" fmla="*/ 1473061 w 7392421"/>
              <a:gd name="connsiteY390" fmla="*/ 5622092 h 6858000"/>
              <a:gd name="connsiteX391" fmla="*/ 1511233 w 7392421"/>
              <a:gd name="connsiteY391" fmla="*/ 5629195 h 6858000"/>
              <a:gd name="connsiteX392" fmla="*/ 1587576 w 7392421"/>
              <a:gd name="connsiteY392" fmla="*/ 5629195 h 6858000"/>
              <a:gd name="connsiteX393" fmla="*/ 1608781 w 7392421"/>
              <a:gd name="connsiteY393" fmla="*/ 5629195 h 6858000"/>
              <a:gd name="connsiteX394" fmla="*/ 1634230 w 7392421"/>
              <a:gd name="connsiteY394" fmla="*/ 5629195 h 6858000"/>
              <a:gd name="connsiteX395" fmla="*/ 1680883 w 7392421"/>
              <a:gd name="connsiteY395" fmla="*/ 5632747 h 6858000"/>
              <a:gd name="connsiteX396" fmla="*/ 1719055 w 7392421"/>
              <a:gd name="connsiteY396" fmla="*/ 5632747 h 6858000"/>
              <a:gd name="connsiteX397" fmla="*/ 1757226 w 7392421"/>
              <a:gd name="connsiteY397" fmla="*/ 5632747 h 6858000"/>
              <a:gd name="connsiteX398" fmla="*/ 1769949 w 7392421"/>
              <a:gd name="connsiteY398" fmla="*/ 5632747 h 6858000"/>
              <a:gd name="connsiteX399" fmla="*/ 1833568 w 7392421"/>
              <a:gd name="connsiteY399" fmla="*/ 5629195 h 6858000"/>
              <a:gd name="connsiteX400" fmla="*/ 1846292 w 7392421"/>
              <a:gd name="connsiteY400" fmla="*/ 5618539 h 6858000"/>
              <a:gd name="connsiteX401" fmla="*/ 1850533 w 7392421"/>
              <a:gd name="connsiteY401" fmla="*/ 5607883 h 6858000"/>
              <a:gd name="connsiteX402" fmla="*/ 1897188 w 7392421"/>
              <a:gd name="connsiteY402" fmla="*/ 5593675 h 6858000"/>
              <a:gd name="connsiteX403" fmla="*/ 1931118 w 7392421"/>
              <a:gd name="connsiteY403" fmla="*/ 5600780 h 6858000"/>
              <a:gd name="connsiteX404" fmla="*/ 1935359 w 7392421"/>
              <a:gd name="connsiteY404" fmla="*/ 5600780 h 6858000"/>
              <a:gd name="connsiteX405" fmla="*/ 1965047 w 7392421"/>
              <a:gd name="connsiteY405" fmla="*/ 5593675 h 6858000"/>
              <a:gd name="connsiteX406" fmla="*/ 2011701 w 7392421"/>
              <a:gd name="connsiteY406" fmla="*/ 5600780 h 6858000"/>
              <a:gd name="connsiteX407" fmla="*/ 2020184 w 7392421"/>
              <a:gd name="connsiteY407" fmla="*/ 5600780 h 6858000"/>
              <a:gd name="connsiteX408" fmla="*/ 2049873 w 7392421"/>
              <a:gd name="connsiteY408" fmla="*/ 5593675 h 6858000"/>
              <a:gd name="connsiteX409" fmla="*/ 2062597 w 7392421"/>
              <a:gd name="connsiteY409" fmla="*/ 5600780 h 6858000"/>
              <a:gd name="connsiteX410" fmla="*/ 2049873 w 7392421"/>
              <a:gd name="connsiteY410" fmla="*/ 5607883 h 6858000"/>
              <a:gd name="connsiteX411" fmla="*/ 2020184 w 7392421"/>
              <a:gd name="connsiteY411" fmla="*/ 5618539 h 6858000"/>
              <a:gd name="connsiteX412" fmla="*/ 2032907 w 7392421"/>
              <a:gd name="connsiteY412" fmla="*/ 5622092 h 6858000"/>
              <a:gd name="connsiteX413" fmla="*/ 2024425 w 7392421"/>
              <a:gd name="connsiteY413" fmla="*/ 5629195 h 6858000"/>
              <a:gd name="connsiteX414" fmla="*/ 2011701 w 7392421"/>
              <a:gd name="connsiteY414" fmla="*/ 5636299 h 6858000"/>
              <a:gd name="connsiteX415" fmla="*/ 2011701 w 7392421"/>
              <a:gd name="connsiteY415" fmla="*/ 5639851 h 6858000"/>
              <a:gd name="connsiteX416" fmla="*/ 2015943 w 7392421"/>
              <a:gd name="connsiteY416" fmla="*/ 5639851 h 6858000"/>
              <a:gd name="connsiteX417" fmla="*/ 2066839 w 7392421"/>
              <a:gd name="connsiteY417" fmla="*/ 5639851 h 6858000"/>
              <a:gd name="connsiteX418" fmla="*/ 2109251 w 7392421"/>
              <a:gd name="connsiteY418" fmla="*/ 5643404 h 6858000"/>
              <a:gd name="connsiteX419" fmla="*/ 2151663 w 7392421"/>
              <a:gd name="connsiteY419" fmla="*/ 5636299 h 6858000"/>
              <a:gd name="connsiteX420" fmla="*/ 2189834 w 7392421"/>
              <a:gd name="connsiteY420" fmla="*/ 5643404 h 6858000"/>
              <a:gd name="connsiteX421" fmla="*/ 2194076 w 7392421"/>
              <a:gd name="connsiteY421" fmla="*/ 5643404 h 6858000"/>
              <a:gd name="connsiteX422" fmla="*/ 2198317 w 7392421"/>
              <a:gd name="connsiteY422" fmla="*/ 5632747 h 6858000"/>
              <a:gd name="connsiteX423" fmla="*/ 2206799 w 7392421"/>
              <a:gd name="connsiteY423" fmla="*/ 5639851 h 6858000"/>
              <a:gd name="connsiteX424" fmla="*/ 2223765 w 7392421"/>
              <a:gd name="connsiteY424" fmla="*/ 5639851 h 6858000"/>
              <a:gd name="connsiteX425" fmla="*/ 2232247 w 7392421"/>
              <a:gd name="connsiteY425" fmla="*/ 5643404 h 6858000"/>
              <a:gd name="connsiteX426" fmla="*/ 2266177 w 7392421"/>
              <a:gd name="connsiteY426" fmla="*/ 5632747 h 6858000"/>
              <a:gd name="connsiteX427" fmla="*/ 2270418 w 7392421"/>
              <a:gd name="connsiteY427" fmla="*/ 5622092 h 6858000"/>
              <a:gd name="connsiteX428" fmla="*/ 2287384 w 7392421"/>
              <a:gd name="connsiteY428" fmla="*/ 5622092 h 6858000"/>
              <a:gd name="connsiteX429" fmla="*/ 2291625 w 7392421"/>
              <a:gd name="connsiteY429" fmla="*/ 5643404 h 6858000"/>
              <a:gd name="connsiteX430" fmla="*/ 2300108 w 7392421"/>
              <a:gd name="connsiteY430" fmla="*/ 5650507 h 6858000"/>
              <a:gd name="connsiteX431" fmla="*/ 2317073 w 7392421"/>
              <a:gd name="connsiteY431" fmla="*/ 5650507 h 6858000"/>
              <a:gd name="connsiteX432" fmla="*/ 2334037 w 7392421"/>
              <a:gd name="connsiteY432" fmla="*/ 5650507 h 6858000"/>
              <a:gd name="connsiteX433" fmla="*/ 2342520 w 7392421"/>
              <a:gd name="connsiteY433" fmla="*/ 5654059 h 6858000"/>
              <a:gd name="connsiteX434" fmla="*/ 2367967 w 7392421"/>
              <a:gd name="connsiteY434" fmla="*/ 5668268 h 6858000"/>
              <a:gd name="connsiteX435" fmla="*/ 2376450 w 7392421"/>
              <a:gd name="connsiteY435" fmla="*/ 5682476 h 6858000"/>
              <a:gd name="connsiteX436" fmla="*/ 2406139 w 7392421"/>
              <a:gd name="connsiteY436" fmla="*/ 5682476 h 6858000"/>
              <a:gd name="connsiteX437" fmla="*/ 2414622 w 7392421"/>
              <a:gd name="connsiteY437" fmla="*/ 5650507 h 6858000"/>
              <a:gd name="connsiteX438" fmla="*/ 2418863 w 7392421"/>
              <a:gd name="connsiteY438" fmla="*/ 5643404 h 6858000"/>
              <a:gd name="connsiteX439" fmla="*/ 2478241 w 7392421"/>
              <a:gd name="connsiteY439" fmla="*/ 5654059 h 6858000"/>
              <a:gd name="connsiteX440" fmla="*/ 2507929 w 7392421"/>
              <a:gd name="connsiteY440" fmla="*/ 5654059 h 6858000"/>
              <a:gd name="connsiteX441" fmla="*/ 2512170 w 7392421"/>
              <a:gd name="connsiteY441" fmla="*/ 5650507 h 6858000"/>
              <a:gd name="connsiteX442" fmla="*/ 2541860 w 7392421"/>
              <a:gd name="connsiteY442" fmla="*/ 5661164 h 6858000"/>
              <a:gd name="connsiteX443" fmla="*/ 2580031 w 7392421"/>
              <a:gd name="connsiteY443" fmla="*/ 5643404 h 6858000"/>
              <a:gd name="connsiteX444" fmla="*/ 2588513 w 7392421"/>
              <a:gd name="connsiteY444" fmla="*/ 5636299 h 6858000"/>
              <a:gd name="connsiteX445" fmla="*/ 2596996 w 7392421"/>
              <a:gd name="connsiteY445" fmla="*/ 5639851 h 6858000"/>
              <a:gd name="connsiteX446" fmla="*/ 2635167 w 7392421"/>
              <a:gd name="connsiteY446" fmla="*/ 5625643 h 6858000"/>
              <a:gd name="connsiteX447" fmla="*/ 2647891 w 7392421"/>
              <a:gd name="connsiteY447" fmla="*/ 5618539 h 6858000"/>
              <a:gd name="connsiteX448" fmla="*/ 2698786 w 7392421"/>
              <a:gd name="connsiteY448" fmla="*/ 5611435 h 6858000"/>
              <a:gd name="connsiteX449" fmla="*/ 2703027 w 7392421"/>
              <a:gd name="connsiteY449" fmla="*/ 5604331 h 6858000"/>
              <a:gd name="connsiteX450" fmla="*/ 2698786 w 7392421"/>
              <a:gd name="connsiteY450" fmla="*/ 5600780 h 6858000"/>
              <a:gd name="connsiteX451" fmla="*/ 2681820 w 7392421"/>
              <a:gd name="connsiteY451" fmla="*/ 5600780 h 6858000"/>
              <a:gd name="connsiteX452" fmla="*/ 2669097 w 7392421"/>
              <a:gd name="connsiteY452" fmla="*/ 5597227 h 6858000"/>
              <a:gd name="connsiteX453" fmla="*/ 2639408 w 7392421"/>
              <a:gd name="connsiteY453" fmla="*/ 5583018 h 6858000"/>
              <a:gd name="connsiteX454" fmla="*/ 2609719 w 7392421"/>
              <a:gd name="connsiteY454" fmla="*/ 5583018 h 6858000"/>
              <a:gd name="connsiteX455" fmla="*/ 2592755 w 7392421"/>
              <a:gd name="connsiteY455" fmla="*/ 5590123 h 6858000"/>
              <a:gd name="connsiteX456" fmla="*/ 2512170 w 7392421"/>
              <a:gd name="connsiteY456" fmla="*/ 5590123 h 6858000"/>
              <a:gd name="connsiteX457" fmla="*/ 2503687 w 7392421"/>
              <a:gd name="connsiteY457" fmla="*/ 5593675 h 6858000"/>
              <a:gd name="connsiteX458" fmla="*/ 2499447 w 7392421"/>
              <a:gd name="connsiteY458" fmla="*/ 5590123 h 6858000"/>
              <a:gd name="connsiteX459" fmla="*/ 2499447 w 7392421"/>
              <a:gd name="connsiteY459" fmla="*/ 5579466 h 6858000"/>
              <a:gd name="connsiteX460" fmla="*/ 2401898 w 7392421"/>
              <a:gd name="connsiteY460" fmla="*/ 5572363 h 6858000"/>
              <a:gd name="connsiteX461" fmla="*/ 2376450 w 7392421"/>
              <a:gd name="connsiteY461" fmla="*/ 5572363 h 6858000"/>
              <a:gd name="connsiteX462" fmla="*/ 2270418 w 7392421"/>
              <a:gd name="connsiteY462" fmla="*/ 5572363 h 6858000"/>
              <a:gd name="connsiteX463" fmla="*/ 2270418 w 7392421"/>
              <a:gd name="connsiteY463" fmla="*/ 5579466 h 6858000"/>
              <a:gd name="connsiteX464" fmla="*/ 2215282 w 7392421"/>
              <a:gd name="connsiteY464" fmla="*/ 5579466 h 6858000"/>
              <a:gd name="connsiteX465" fmla="*/ 2211040 w 7392421"/>
              <a:gd name="connsiteY465" fmla="*/ 5572363 h 6858000"/>
              <a:gd name="connsiteX466" fmla="*/ 2194076 w 7392421"/>
              <a:gd name="connsiteY466" fmla="*/ 5572363 h 6858000"/>
              <a:gd name="connsiteX467" fmla="*/ 2177111 w 7392421"/>
              <a:gd name="connsiteY467" fmla="*/ 5561706 h 6858000"/>
              <a:gd name="connsiteX468" fmla="*/ 2130457 w 7392421"/>
              <a:gd name="connsiteY468" fmla="*/ 5565259 h 6858000"/>
              <a:gd name="connsiteX469" fmla="*/ 2113492 w 7392421"/>
              <a:gd name="connsiteY469" fmla="*/ 5565259 h 6858000"/>
              <a:gd name="connsiteX470" fmla="*/ 2075321 w 7392421"/>
              <a:gd name="connsiteY470" fmla="*/ 5565259 h 6858000"/>
              <a:gd name="connsiteX471" fmla="*/ 2049873 w 7392421"/>
              <a:gd name="connsiteY471" fmla="*/ 5558154 h 6858000"/>
              <a:gd name="connsiteX472" fmla="*/ 1994737 w 7392421"/>
              <a:gd name="connsiteY472" fmla="*/ 5558154 h 6858000"/>
              <a:gd name="connsiteX473" fmla="*/ 1939601 w 7392421"/>
              <a:gd name="connsiteY473" fmla="*/ 5558154 h 6858000"/>
              <a:gd name="connsiteX474" fmla="*/ 1888705 w 7392421"/>
              <a:gd name="connsiteY474" fmla="*/ 5558154 h 6858000"/>
              <a:gd name="connsiteX475" fmla="*/ 1875982 w 7392421"/>
              <a:gd name="connsiteY475" fmla="*/ 5554603 h 6858000"/>
              <a:gd name="connsiteX476" fmla="*/ 1842051 w 7392421"/>
              <a:gd name="connsiteY476" fmla="*/ 5551051 h 6858000"/>
              <a:gd name="connsiteX477" fmla="*/ 1786914 w 7392421"/>
              <a:gd name="connsiteY477" fmla="*/ 5551051 h 6858000"/>
              <a:gd name="connsiteX478" fmla="*/ 1744502 w 7392421"/>
              <a:gd name="connsiteY478" fmla="*/ 5547499 h 6858000"/>
              <a:gd name="connsiteX479" fmla="*/ 1706331 w 7392421"/>
              <a:gd name="connsiteY479" fmla="*/ 5540394 h 6858000"/>
              <a:gd name="connsiteX480" fmla="*/ 1608781 w 7392421"/>
              <a:gd name="connsiteY480" fmla="*/ 5540394 h 6858000"/>
              <a:gd name="connsiteX481" fmla="*/ 1571370 w 7392421"/>
              <a:gd name="connsiteY481" fmla="*/ 5539713 h 6858000"/>
              <a:gd name="connsiteX482" fmla="*/ 1582175 w 7392421"/>
              <a:gd name="connsiteY482" fmla="*/ 5526039 h 6858000"/>
              <a:gd name="connsiteX483" fmla="*/ 1584828 w 7392421"/>
              <a:gd name="connsiteY483" fmla="*/ 5525054 h 6858000"/>
              <a:gd name="connsiteX484" fmla="*/ 1606349 w 7392421"/>
              <a:gd name="connsiteY484" fmla="*/ 5526522 h 6858000"/>
              <a:gd name="connsiteX485" fmla="*/ 1635508 w 7392421"/>
              <a:gd name="connsiteY485" fmla="*/ 5524750 h 6858000"/>
              <a:gd name="connsiteX486" fmla="*/ 1686403 w 7392421"/>
              <a:gd name="connsiteY486" fmla="*/ 5524750 h 6858000"/>
              <a:gd name="connsiteX487" fmla="*/ 1707609 w 7392421"/>
              <a:gd name="connsiteY487" fmla="*/ 5505858 h 6858000"/>
              <a:gd name="connsiteX488" fmla="*/ 1699127 w 7392421"/>
              <a:gd name="connsiteY488" fmla="*/ 5482241 h 6858000"/>
              <a:gd name="connsiteX489" fmla="*/ 1677921 w 7392421"/>
              <a:gd name="connsiteY489" fmla="*/ 5482241 h 6858000"/>
              <a:gd name="connsiteX490" fmla="*/ 1656714 w 7392421"/>
              <a:gd name="connsiteY490" fmla="*/ 5468070 h 6858000"/>
              <a:gd name="connsiteX491" fmla="*/ 1631266 w 7392421"/>
              <a:gd name="connsiteY491" fmla="*/ 5444454 h 6858000"/>
              <a:gd name="connsiteX492" fmla="*/ 1593095 w 7392421"/>
              <a:gd name="connsiteY492" fmla="*/ 5430284 h 6858000"/>
              <a:gd name="connsiteX493" fmla="*/ 1554923 w 7392421"/>
              <a:gd name="connsiteY493" fmla="*/ 5430284 h 6858000"/>
              <a:gd name="connsiteX494" fmla="*/ 1495547 w 7392421"/>
              <a:gd name="connsiteY494" fmla="*/ 5435007 h 6858000"/>
              <a:gd name="connsiteX495" fmla="*/ 1487064 w 7392421"/>
              <a:gd name="connsiteY495" fmla="*/ 5430284 h 6858000"/>
              <a:gd name="connsiteX496" fmla="*/ 1491305 w 7392421"/>
              <a:gd name="connsiteY496" fmla="*/ 5416113 h 6858000"/>
              <a:gd name="connsiteX497" fmla="*/ 1516753 w 7392421"/>
              <a:gd name="connsiteY497" fmla="*/ 5406667 h 6858000"/>
              <a:gd name="connsiteX498" fmla="*/ 1525234 w 7392421"/>
              <a:gd name="connsiteY498" fmla="*/ 5373604 h 6858000"/>
              <a:gd name="connsiteX499" fmla="*/ 1482822 w 7392421"/>
              <a:gd name="connsiteY499" fmla="*/ 5368880 h 6858000"/>
              <a:gd name="connsiteX500" fmla="*/ 1499788 w 7392421"/>
              <a:gd name="connsiteY500" fmla="*/ 5364157 h 6858000"/>
              <a:gd name="connsiteX501" fmla="*/ 1537959 w 7392421"/>
              <a:gd name="connsiteY501" fmla="*/ 5364157 h 6858000"/>
              <a:gd name="connsiteX502" fmla="*/ 1576130 w 7392421"/>
              <a:gd name="connsiteY502" fmla="*/ 5349988 h 6858000"/>
              <a:gd name="connsiteX503" fmla="*/ 1584613 w 7392421"/>
              <a:gd name="connsiteY503" fmla="*/ 5321647 h 6858000"/>
              <a:gd name="connsiteX504" fmla="*/ 1563406 w 7392421"/>
              <a:gd name="connsiteY504" fmla="*/ 5307477 h 6858000"/>
              <a:gd name="connsiteX505" fmla="*/ 1529476 w 7392421"/>
              <a:gd name="connsiteY505" fmla="*/ 5312200 h 6858000"/>
              <a:gd name="connsiteX506" fmla="*/ 1457375 w 7392421"/>
              <a:gd name="connsiteY506" fmla="*/ 5321647 h 6858000"/>
              <a:gd name="connsiteX507" fmla="*/ 1448892 w 7392421"/>
              <a:gd name="connsiteY507" fmla="*/ 5316924 h 6858000"/>
              <a:gd name="connsiteX508" fmla="*/ 1389514 w 7392421"/>
              <a:gd name="connsiteY508" fmla="*/ 5307477 h 6858000"/>
              <a:gd name="connsiteX509" fmla="*/ 1300448 w 7392421"/>
              <a:gd name="connsiteY509" fmla="*/ 5298031 h 6858000"/>
              <a:gd name="connsiteX510" fmla="*/ 1296206 w 7392421"/>
              <a:gd name="connsiteY510" fmla="*/ 5298031 h 6858000"/>
              <a:gd name="connsiteX511" fmla="*/ 1296206 w 7392421"/>
              <a:gd name="connsiteY511" fmla="*/ 5293308 h 6858000"/>
              <a:gd name="connsiteX512" fmla="*/ 1300448 w 7392421"/>
              <a:gd name="connsiteY512" fmla="*/ 5283861 h 6858000"/>
              <a:gd name="connsiteX513" fmla="*/ 1313172 w 7392421"/>
              <a:gd name="connsiteY513" fmla="*/ 5283861 h 6858000"/>
              <a:gd name="connsiteX514" fmla="*/ 1389514 w 7392421"/>
              <a:gd name="connsiteY514" fmla="*/ 5283861 h 6858000"/>
              <a:gd name="connsiteX515" fmla="*/ 1402239 w 7392421"/>
              <a:gd name="connsiteY515" fmla="*/ 5274414 h 6858000"/>
              <a:gd name="connsiteX516" fmla="*/ 1423445 w 7392421"/>
              <a:gd name="connsiteY516" fmla="*/ 5255520 h 6858000"/>
              <a:gd name="connsiteX517" fmla="*/ 1474339 w 7392421"/>
              <a:gd name="connsiteY517" fmla="*/ 5255520 h 6858000"/>
              <a:gd name="connsiteX518" fmla="*/ 1512511 w 7392421"/>
              <a:gd name="connsiteY518" fmla="*/ 5246073 h 6858000"/>
              <a:gd name="connsiteX519" fmla="*/ 1510697 w 7392421"/>
              <a:gd name="connsiteY519" fmla="*/ 5244861 h 6858000"/>
              <a:gd name="connsiteX520" fmla="*/ 1932452 w 7392421"/>
              <a:gd name="connsiteY520" fmla="*/ 5244861 h 6858000"/>
              <a:gd name="connsiteX521" fmla="*/ 1932529 w 7392421"/>
              <a:gd name="connsiteY521" fmla="*/ 5240624 h 6858000"/>
              <a:gd name="connsiteX522" fmla="*/ 1937300 w 7392421"/>
              <a:gd name="connsiteY522" fmla="*/ 5226765 h 6858000"/>
              <a:gd name="connsiteX523" fmla="*/ 1941443 w 7392421"/>
              <a:gd name="connsiteY523" fmla="*/ 5225733 h 6858000"/>
              <a:gd name="connsiteX524" fmla="*/ 1942125 w 7392421"/>
              <a:gd name="connsiteY524" fmla="*/ 5222742 h 6858000"/>
              <a:gd name="connsiteX525" fmla="*/ 1947955 w 7392421"/>
              <a:gd name="connsiteY525" fmla="*/ 5215768 h 6858000"/>
              <a:gd name="connsiteX526" fmla="*/ 1967564 w 7392421"/>
              <a:gd name="connsiteY526" fmla="*/ 5201045 h 6858000"/>
              <a:gd name="connsiteX527" fmla="*/ 1979397 w 7392421"/>
              <a:gd name="connsiteY527" fmla="*/ 5195815 h 6858000"/>
              <a:gd name="connsiteX528" fmla="*/ 1945253 w 7392421"/>
              <a:gd name="connsiteY528" fmla="*/ 5185189 h 6858000"/>
              <a:gd name="connsiteX529" fmla="*/ 1885875 w 7392421"/>
              <a:gd name="connsiteY529" fmla="*/ 5169351 h 6858000"/>
              <a:gd name="connsiteX530" fmla="*/ 1877392 w 7392421"/>
              <a:gd name="connsiteY530" fmla="*/ 5161433 h 6858000"/>
              <a:gd name="connsiteX531" fmla="*/ 1805292 w 7392421"/>
              <a:gd name="connsiteY531" fmla="*/ 5177272 h 6858000"/>
              <a:gd name="connsiteX532" fmla="*/ 1771361 w 7392421"/>
              <a:gd name="connsiteY532" fmla="*/ 5185189 h 6858000"/>
              <a:gd name="connsiteX533" fmla="*/ 1750154 w 7392421"/>
              <a:gd name="connsiteY533" fmla="*/ 5161433 h 6858000"/>
              <a:gd name="connsiteX534" fmla="*/ 1758637 w 7392421"/>
              <a:gd name="connsiteY534" fmla="*/ 5113917 h 6858000"/>
              <a:gd name="connsiteX535" fmla="*/ 1796809 w 7392421"/>
              <a:gd name="connsiteY535" fmla="*/ 5090160 h 6858000"/>
              <a:gd name="connsiteX536" fmla="*/ 1834979 w 7392421"/>
              <a:gd name="connsiteY536" fmla="*/ 5090160 h 6858000"/>
              <a:gd name="connsiteX537" fmla="*/ 1851945 w 7392421"/>
              <a:gd name="connsiteY537" fmla="*/ 5082241 h 6858000"/>
              <a:gd name="connsiteX538" fmla="*/ 1809533 w 7392421"/>
              <a:gd name="connsiteY538" fmla="*/ 5074322 h 6858000"/>
              <a:gd name="connsiteX539" fmla="*/ 1818015 w 7392421"/>
              <a:gd name="connsiteY539" fmla="*/ 5018887 h 6858000"/>
              <a:gd name="connsiteX540" fmla="*/ 1843462 w 7392421"/>
              <a:gd name="connsiteY540" fmla="*/ 5003051 h 6858000"/>
              <a:gd name="connsiteX541" fmla="*/ 1847704 w 7392421"/>
              <a:gd name="connsiteY541" fmla="*/ 4979292 h 6858000"/>
              <a:gd name="connsiteX542" fmla="*/ 1839221 w 7392421"/>
              <a:gd name="connsiteY542" fmla="*/ 4971373 h 6858000"/>
              <a:gd name="connsiteX543" fmla="*/ 1779844 w 7392421"/>
              <a:gd name="connsiteY543" fmla="*/ 4979292 h 6858000"/>
              <a:gd name="connsiteX544" fmla="*/ 1741673 w 7392421"/>
              <a:gd name="connsiteY544" fmla="*/ 4979292 h 6858000"/>
              <a:gd name="connsiteX545" fmla="*/ 1703501 w 7392421"/>
              <a:gd name="connsiteY545" fmla="*/ 4955534 h 6858000"/>
              <a:gd name="connsiteX546" fmla="*/ 1678053 w 7392421"/>
              <a:gd name="connsiteY546" fmla="*/ 4915939 h 6858000"/>
              <a:gd name="connsiteX547" fmla="*/ 1656846 w 7392421"/>
              <a:gd name="connsiteY547" fmla="*/ 4892180 h 6858000"/>
              <a:gd name="connsiteX548" fmla="*/ 1635640 w 7392421"/>
              <a:gd name="connsiteY548" fmla="*/ 4892180 h 6858000"/>
              <a:gd name="connsiteX549" fmla="*/ 1627159 w 7392421"/>
              <a:gd name="connsiteY549" fmla="*/ 4852585 h 6858000"/>
              <a:gd name="connsiteX550" fmla="*/ 1630228 w 7392421"/>
              <a:gd name="connsiteY550" fmla="*/ 4842349 h 6858000"/>
              <a:gd name="connsiteX551" fmla="*/ 1625451 w 7392421"/>
              <a:gd name="connsiteY551" fmla="*/ 4844514 h 6858000"/>
              <a:gd name="connsiteX552" fmla="*/ 1617236 w 7392421"/>
              <a:gd name="connsiteY552" fmla="*/ 4837637 h 6858000"/>
              <a:gd name="connsiteX553" fmla="*/ 1583316 w 7392421"/>
              <a:gd name="connsiteY553" fmla="*/ 4831439 h 6858000"/>
              <a:gd name="connsiteX554" fmla="*/ 1545157 w 7392421"/>
              <a:gd name="connsiteY554" fmla="*/ 4831439 h 6858000"/>
              <a:gd name="connsiteX555" fmla="*/ 1540916 w 7392421"/>
              <a:gd name="connsiteY555" fmla="*/ 4794245 h 6858000"/>
              <a:gd name="connsiteX556" fmla="*/ 1490036 w 7392421"/>
              <a:gd name="connsiteY556" fmla="*/ 4775649 h 6858000"/>
              <a:gd name="connsiteX557" fmla="*/ 1477316 w 7392421"/>
              <a:gd name="connsiteY557" fmla="*/ 4781847 h 6858000"/>
              <a:gd name="connsiteX558" fmla="*/ 1468837 w 7392421"/>
              <a:gd name="connsiteY558" fmla="*/ 4763251 h 6858000"/>
              <a:gd name="connsiteX559" fmla="*/ 1477316 w 7392421"/>
              <a:gd name="connsiteY559" fmla="*/ 4744654 h 6858000"/>
              <a:gd name="connsiteX560" fmla="*/ 1511237 w 7392421"/>
              <a:gd name="connsiteY560" fmla="*/ 4750854 h 6858000"/>
              <a:gd name="connsiteX561" fmla="*/ 1549397 w 7392421"/>
              <a:gd name="connsiteY561" fmla="*/ 4738456 h 6858000"/>
              <a:gd name="connsiteX562" fmla="*/ 1562117 w 7392421"/>
              <a:gd name="connsiteY562" fmla="*/ 4701262 h 6858000"/>
              <a:gd name="connsiteX563" fmla="*/ 1583316 w 7392421"/>
              <a:gd name="connsiteY563" fmla="*/ 4688864 h 6858000"/>
              <a:gd name="connsiteX564" fmla="*/ 1634196 w 7392421"/>
              <a:gd name="connsiteY564" fmla="*/ 4713660 h 6858000"/>
              <a:gd name="connsiteX565" fmla="*/ 1655396 w 7392421"/>
              <a:gd name="connsiteY565" fmla="*/ 4713660 h 6858000"/>
              <a:gd name="connsiteX566" fmla="*/ 1663876 w 7392421"/>
              <a:gd name="connsiteY566" fmla="*/ 4695064 h 6858000"/>
              <a:gd name="connsiteX567" fmla="*/ 1659636 w 7392421"/>
              <a:gd name="connsiteY567" fmla="*/ 4664069 h 6858000"/>
              <a:gd name="connsiteX568" fmla="*/ 1634196 w 7392421"/>
              <a:gd name="connsiteY568" fmla="*/ 4639273 h 6858000"/>
              <a:gd name="connsiteX569" fmla="*/ 1629956 w 7392421"/>
              <a:gd name="connsiteY569" fmla="*/ 4626877 h 6858000"/>
              <a:gd name="connsiteX570" fmla="*/ 1638436 w 7392421"/>
              <a:gd name="connsiteY570" fmla="*/ 4620677 h 6858000"/>
              <a:gd name="connsiteX571" fmla="*/ 1680836 w 7392421"/>
              <a:gd name="connsiteY571" fmla="*/ 4626877 h 6858000"/>
              <a:gd name="connsiteX572" fmla="*/ 1685076 w 7392421"/>
              <a:gd name="connsiteY572" fmla="*/ 4626877 h 6858000"/>
              <a:gd name="connsiteX573" fmla="*/ 1685076 w 7392421"/>
              <a:gd name="connsiteY573" fmla="*/ 4614479 h 6858000"/>
              <a:gd name="connsiteX574" fmla="*/ 1689315 w 7392421"/>
              <a:gd name="connsiteY574" fmla="*/ 4595882 h 6858000"/>
              <a:gd name="connsiteX575" fmla="*/ 1718995 w 7392421"/>
              <a:gd name="connsiteY575" fmla="*/ 4595882 h 6858000"/>
              <a:gd name="connsiteX576" fmla="*/ 1680836 w 7392421"/>
              <a:gd name="connsiteY576" fmla="*/ 4577286 h 6858000"/>
              <a:gd name="connsiteX577" fmla="*/ 1676596 w 7392421"/>
              <a:gd name="connsiteY577" fmla="*/ 4558688 h 6858000"/>
              <a:gd name="connsiteX578" fmla="*/ 1663876 w 7392421"/>
              <a:gd name="connsiteY578" fmla="*/ 4521496 h 6858000"/>
              <a:gd name="connsiteX579" fmla="*/ 1646916 w 7392421"/>
              <a:gd name="connsiteY579" fmla="*/ 4521496 h 6858000"/>
              <a:gd name="connsiteX580" fmla="*/ 1646916 w 7392421"/>
              <a:gd name="connsiteY580" fmla="*/ 4509098 h 6858000"/>
              <a:gd name="connsiteX581" fmla="*/ 1646916 w 7392421"/>
              <a:gd name="connsiteY581" fmla="*/ 4502899 h 6858000"/>
              <a:gd name="connsiteX582" fmla="*/ 1727476 w 7392421"/>
              <a:gd name="connsiteY582" fmla="*/ 4478103 h 6858000"/>
              <a:gd name="connsiteX583" fmla="*/ 1778356 w 7392421"/>
              <a:gd name="connsiteY583" fmla="*/ 4447109 h 6858000"/>
              <a:gd name="connsiteX584" fmla="*/ 1786835 w 7392421"/>
              <a:gd name="connsiteY584" fmla="*/ 4434711 h 6858000"/>
              <a:gd name="connsiteX585" fmla="*/ 1774116 w 7392421"/>
              <a:gd name="connsiteY585" fmla="*/ 4422314 h 6858000"/>
              <a:gd name="connsiteX586" fmla="*/ 1735955 w 7392421"/>
              <a:gd name="connsiteY586" fmla="*/ 4422314 h 6858000"/>
              <a:gd name="connsiteX587" fmla="*/ 1727476 w 7392421"/>
              <a:gd name="connsiteY587" fmla="*/ 4416115 h 6858000"/>
              <a:gd name="connsiteX588" fmla="*/ 1731716 w 7392421"/>
              <a:gd name="connsiteY588" fmla="*/ 4403718 h 6858000"/>
              <a:gd name="connsiteX589" fmla="*/ 1757156 w 7392421"/>
              <a:gd name="connsiteY589" fmla="*/ 4391320 h 6858000"/>
              <a:gd name="connsiteX590" fmla="*/ 1795316 w 7392421"/>
              <a:gd name="connsiteY590" fmla="*/ 4391320 h 6858000"/>
              <a:gd name="connsiteX591" fmla="*/ 1799555 w 7392421"/>
              <a:gd name="connsiteY591" fmla="*/ 4366524 h 6858000"/>
              <a:gd name="connsiteX592" fmla="*/ 1799555 w 7392421"/>
              <a:gd name="connsiteY592" fmla="*/ 4354126 h 6858000"/>
              <a:gd name="connsiteX593" fmla="*/ 1735955 w 7392421"/>
              <a:gd name="connsiteY593" fmla="*/ 4316933 h 6858000"/>
              <a:gd name="connsiteX594" fmla="*/ 1587556 w 7392421"/>
              <a:gd name="connsiteY594" fmla="*/ 4329331 h 6858000"/>
              <a:gd name="connsiteX595" fmla="*/ 1566356 w 7392421"/>
              <a:gd name="connsiteY595" fmla="*/ 4316933 h 6858000"/>
              <a:gd name="connsiteX596" fmla="*/ 1587556 w 7392421"/>
              <a:gd name="connsiteY596" fmla="*/ 4304535 h 6858000"/>
              <a:gd name="connsiteX597" fmla="*/ 1638436 w 7392421"/>
              <a:gd name="connsiteY597" fmla="*/ 4292137 h 6858000"/>
              <a:gd name="connsiteX598" fmla="*/ 1693556 w 7392421"/>
              <a:gd name="connsiteY598" fmla="*/ 4292137 h 6858000"/>
              <a:gd name="connsiteX599" fmla="*/ 1778356 w 7392421"/>
              <a:gd name="connsiteY599" fmla="*/ 4285939 h 6858000"/>
              <a:gd name="connsiteX600" fmla="*/ 1922515 w 7392421"/>
              <a:gd name="connsiteY600" fmla="*/ 4205354 h 6858000"/>
              <a:gd name="connsiteX601" fmla="*/ 1973395 w 7392421"/>
              <a:gd name="connsiteY601" fmla="*/ 4186758 h 6858000"/>
              <a:gd name="connsiteX602" fmla="*/ 1990355 w 7392421"/>
              <a:gd name="connsiteY602" fmla="*/ 4180558 h 6858000"/>
              <a:gd name="connsiteX603" fmla="*/ 1973395 w 7392421"/>
              <a:gd name="connsiteY603" fmla="*/ 4168161 h 6858000"/>
              <a:gd name="connsiteX604" fmla="*/ 1752915 w 7392421"/>
              <a:gd name="connsiteY604" fmla="*/ 4168161 h 6858000"/>
              <a:gd name="connsiteX605" fmla="*/ 1689315 w 7392421"/>
              <a:gd name="connsiteY605" fmla="*/ 4106171 h 6858000"/>
              <a:gd name="connsiteX606" fmla="*/ 1689315 w 7392421"/>
              <a:gd name="connsiteY606" fmla="*/ 4093775 h 6858000"/>
              <a:gd name="connsiteX607" fmla="*/ 1706275 w 7392421"/>
              <a:gd name="connsiteY607" fmla="*/ 4044184 h 6858000"/>
              <a:gd name="connsiteX608" fmla="*/ 1709369 w 7392421"/>
              <a:gd name="connsiteY608" fmla="*/ 4034234 h 6858000"/>
              <a:gd name="connsiteX609" fmla="*/ 1615341 w 7392421"/>
              <a:gd name="connsiteY609" fmla="*/ 4034234 h 6858000"/>
              <a:gd name="connsiteX610" fmla="*/ 1589894 w 7392421"/>
              <a:gd name="connsiteY610" fmla="*/ 4021650 h 6858000"/>
              <a:gd name="connsiteX611" fmla="*/ 1572928 w 7392421"/>
              <a:gd name="connsiteY611" fmla="*/ 4034234 h 6858000"/>
              <a:gd name="connsiteX612" fmla="*/ 1500827 w 7392421"/>
              <a:gd name="connsiteY612" fmla="*/ 4015358 h 6858000"/>
              <a:gd name="connsiteX613" fmla="*/ 1471138 w 7392421"/>
              <a:gd name="connsiteY613" fmla="*/ 4015358 h 6858000"/>
              <a:gd name="connsiteX614" fmla="*/ 1428725 w 7392421"/>
              <a:gd name="connsiteY614" fmla="*/ 4021650 h 6858000"/>
              <a:gd name="connsiteX615" fmla="*/ 1386313 w 7392421"/>
              <a:gd name="connsiteY615" fmla="*/ 4015358 h 6858000"/>
              <a:gd name="connsiteX616" fmla="*/ 1365106 w 7392421"/>
              <a:gd name="connsiteY616" fmla="*/ 4021650 h 6858000"/>
              <a:gd name="connsiteX617" fmla="*/ 1203939 w 7392421"/>
              <a:gd name="connsiteY617" fmla="*/ 4021650 h 6858000"/>
              <a:gd name="connsiteX618" fmla="*/ 1102148 w 7392421"/>
              <a:gd name="connsiteY618" fmla="*/ 4015358 h 6858000"/>
              <a:gd name="connsiteX619" fmla="*/ 1080942 w 7392421"/>
              <a:gd name="connsiteY619" fmla="*/ 3996483 h 6858000"/>
              <a:gd name="connsiteX620" fmla="*/ 1119114 w 7392421"/>
              <a:gd name="connsiteY620" fmla="*/ 3983899 h 6858000"/>
              <a:gd name="connsiteX621" fmla="*/ 1170009 w 7392421"/>
              <a:gd name="connsiteY621" fmla="*/ 3983899 h 6858000"/>
              <a:gd name="connsiteX622" fmla="*/ 1191215 w 7392421"/>
              <a:gd name="connsiteY622" fmla="*/ 3958731 h 6858000"/>
              <a:gd name="connsiteX623" fmla="*/ 1203939 w 7392421"/>
              <a:gd name="connsiteY623" fmla="*/ 3946147 h 6858000"/>
              <a:gd name="connsiteX624" fmla="*/ 1280281 w 7392421"/>
              <a:gd name="connsiteY624" fmla="*/ 3946147 h 6858000"/>
              <a:gd name="connsiteX625" fmla="*/ 1293005 w 7392421"/>
              <a:gd name="connsiteY625" fmla="*/ 3946147 h 6858000"/>
              <a:gd name="connsiteX626" fmla="*/ 1297247 w 7392421"/>
              <a:gd name="connsiteY626" fmla="*/ 3933564 h 6858000"/>
              <a:gd name="connsiteX627" fmla="*/ 1297247 w 7392421"/>
              <a:gd name="connsiteY627" fmla="*/ 3927272 h 6858000"/>
              <a:gd name="connsiteX628" fmla="*/ 1293005 w 7392421"/>
              <a:gd name="connsiteY628" fmla="*/ 3927272 h 6858000"/>
              <a:gd name="connsiteX629" fmla="*/ 1203939 w 7392421"/>
              <a:gd name="connsiteY629" fmla="*/ 3914688 h 6858000"/>
              <a:gd name="connsiteX630" fmla="*/ 1144561 w 7392421"/>
              <a:gd name="connsiteY630" fmla="*/ 3902104 h 6858000"/>
              <a:gd name="connsiteX631" fmla="*/ 1136078 w 7392421"/>
              <a:gd name="connsiteY631" fmla="*/ 3895813 h 6858000"/>
              <a:gd name="connsiteX632" fmla="*/ 1063978 w 7392421"/>
              <a:gd name="connsiteY632" fmla="*/ 3908397 h 6858000"/>
              <a:gd name="connsiteX633" fmla="*/ 1030047 w 7392421"/>
              <a:gd name="connsiteY633" fmla="*/ 3914688 h 6858000"/>
              <a:gd name="connsiteX634" fmla="*/ 1008840 w 7392421"/>
              <a:gd name="connsiteY634" fmla="*/ 3895813 h 6858000"/>
              <a:gd name="connsiteX635" fmla="*/ 1017323 w 7392421"/>
              <a:gd name="connsiteY635" fmla="*/ 3858061 h 6858000"/>
              <a:gd name="connsiteX636" fmla="*/ 1055495 w 7392421"/>
              <a:gd name="connsiteY636" fmla="*/ 3839186 h 6858000"/>
              <a:gd name="connsiteX637" fmla="*/ 1093665 w 7392421"/>
              <a:gd name="connsiteY637" fmla="*/ 3839186 h 6858000"/>
              <a:gd name="connsiteX638" fmla="*/ 1110631 w 7392421"/>
              <a:gd name="connsiteY638" fmla="*/ 3832895 h 6858000"/>
              <a:gd name="connsiteX639" fmla="*/ 1068219 w 7392421"/>
              <a:gd name="connsiteY639" fmla="*/ 3826602 h 6858000"/>
              <a:gd name="connsiteX640" fmla="*/ 1076701 w 7392421"/>
              <a:gd name="connsiteY640" fmla="*/ 3782559 h 6858000"/>
              <a:gd name="connsiteX641" fmla="*/ 1102148 w 7392421"/>
              <a:gd name="connsiteY641" fmla="*/ 3769977 h 6858000"/>
              <a:gd name="connsiteX642" fmla="*/ 1106390 w 7392421"/>
              <a:gd name="connsiteY642" fmla="*/ 3751100 h 6858000"/>
              <a:gd name="connsiteX643" fmla="*/ 1097907 w 7392421"/>
              <a:gd name="connsiteY643" fmla="*/ 3744809 h 6858000"/>
              <a:gd name="connsiteX644" fmla="*/ 1038530 w 7392421"/>
              <a:gd name="connsiteY644" fmla="*/ 3751100 h 6858000"/>
              <a:gd name="connsiteX645" fmla="*/ 1000359 w 7392421"/>
              <a:gd name="connsiteY645" fmla="*/ 3751100 h 6858000"/>
              <a:gd name="connsiteX646" fmla="*/ 962187 w 7392421"/>
              <a:gd name="connsiteY646" fmla="*/ 3732225 h 6858000"/>
              <a:gd name="connsiteX647" fmla="*/ 936740 w 7392421"/>
              <a:gd name="connsiteY647" fmla="*/ 3700766 h 6858000"/>
              <a:gd name="connsiteX648" fmla="*/ 915532 w 7392421"/>
              <a:gd name="connsiteY648" fmla="*/ 3681889 h 6858000"/>
              <a:gd name="connsiteX649" fmla="*/ 894326 w 7392421"/>
              <a:gd name="connsiteY649" fmla="*/ 3681889 h 6858000"/>
              <a:gd name="connsiteX650" fmla="*/ 885845 w 7392421"/>
              <a:gd name="connsiteY650" fmla="*/ 3650430 h 6858000"/>
              <a:gd name="connsiteX651" fmla="*/ 907051 w 7392421"/>
              <a:gd name="connsiteY651" fmla="*/ 3625264 h 6858000"/>
              <a:gd name="connsiteX652" fmla="*/ 957946 w 7392421"/>
              <a:gd name="connsiteY652" fmla="*/ 3625264 h 6858000"/>
              <a:gd name="connsiteX653" fmla="*/ 1013082 w 7392421"/>
              <a:gd name="connsiteY653" fmla="*/ 3625264 h 6858000"/>
              <a:gd name="connsiteX654" fmla="*/ 1059736 w 7392421"/>
              <a:gd name="connsiteY654" fmla="*/ 3612680 h 6858000"/>
              <a:gd name="connsiteX655" fmla="*/ 1065471 w 7392421"/>
              <a:gd name="connsiteY655" fmla="*/ 3606894 h 6858000"/>
              <a:gd name="connsiteX656" fmla="*/ 1300457 w 7392421"/>
              <a:gd name="connsiteY656" fmla="*/ 3606894 h 6858000"/>
              <a:gd name="connsiteX657" fmla="*/ 1292447 w 7392421"/>
              <a:gd name="connsiteY657" fmla="*/ 3599416 h 6858000"/>
              <a:gd name="connsiteX658" fmla="*/ 1273361 w 7392421"/>
              <a:gd name="connsiteY658" fmla="*/ 3593477 h 6858000"/>
              <a:gd name="connsiteX659" fmla="*/ 1235191 w 7392421"/>
              <a:gd name="connsiteY659" fmla="*/ 3593477 h 6858000"/>
              <a:gd name="connsiteX660" fmla="*/ 1218225 w 7392421"/>
              <a:gd name="connsiteY660" fmla="*/ 3585558 h 6858000"/>
              <a:gd name="connsiteX661" fmla="*/ 1260637 w 7392421"/>
              <a:gd name="connsiteY661" fmla="*/ 3577639 h 6858000"/>
              <a:gd name="connsiteX662" fmla="*/ 1252155 w 7392421"/>
              <a:gd name="connsiteY662" fmla="*/ 3522204 h 6858000"/>
              <a:gd name="connsiteX663" fmla="*/ 1226708 w 7392421"/>
              <a:gd name="connsiteY663" fmla="*/ 3506367 h 6858000"/>
              <a:gd name="connsiteX664" fmla="*/ 1222466 w 7392421"/>
              <a:gd name="connsiteY664" fmla="*/ 3482609 h 6858000"/>
              <a:gd name="connsiteX665" fmla="*/ 1230949 w 7392421"/>
              <a:gd name="connsiteY665" fmla="*/ 3474690 h 6858000"/>
              <a:gd name="connsiteX666" fmla="*/ 1290326 w 7392421"/>
              <a:gd name="connsiteY666" fmla="*/ 3482609 h 6858000"/>
              <a:gd name="connsiteX667" fmla="*/ 1328497 w 7392421"/>
              <a:gd name="connsiteY667" fmla="*/ 3482609 h 6858000"/>
              <a:gd name="connsiteX668" fmla="*/ 1366669 w 7392421"/>
              <a:gd name="connsiteY668" fmla="*/ 3458851 h 6858000"/>
              <a:gd name="connsiteX669" fmla="*/ 1392117 w 7392421"/>
              <a:gd name="connsiteY669" fmla="*/ 3419256 h 6858000"/>
              <a:gd name="connsiteX670" fmla="*/ 1413324 w 7392421"/>
              <a:gd name="connsiteY670" fmla="*/ 3395497 h 6858000"/>
              <a:gd name="connsiteX671" fmla="*/ 1434530 w 7392421"/>
              <a:gd name="connsiteY671" fmla="*/ 3395497 h 6858000"/>
              <a:gd name="connsiteX672" fmla="*/ 1443011 w 7392421"/>
              <a:gd name="connsiteY672" fmla="*/ 3355902 h 6858000"/>
              <a:gd name="connsiteX673" fmla="*/ 1439942 w 7392421"/>
              <a:gd name="connsiteY673" fmla="*/ 3345666 h 6858000"/>
              <a:gd name="connsiteX674" fmla="*/ 1444719 w 7392421"/>
              <a:gd name="connsiteY674" fmla="*/ 3347831 h 6858000"/>
              <a:gd name="connsiteX675" fmla="*/ 1452934 w 7392421"/>
              <a:gd name="connsiteY675" fmla="*/ 3340954 h 6858000"/>
              <a:gd name="connsiteX676" fmla="*/ 1486854 w 7392421"/>
              <a:gd name="connsiteY676" fmla="*/ 3334756 h 6858000"/>
              <a:gd name="connsiteX677" fmla="*/ 1525013 w 7392421"/>
              <a:gd name="connsiteY677" fmla="*/ 3334756 h 6858000"/>
              <a:gd name="connsiteX678" fmla="*/ 1529254 w 7392421"/>
              <a:gd name="connsiteY678" fmla="*/ 3297562 h 6858000"/>
              <a:gd name="connsiteX679" fmla="*/ 1580134 w 7392421"/>
              <a:gd name="connsiteY679" fmla="*/ 3278966 h 6858000"/>
              <a:gd name="connsiteX680" fmla="*/ 1592854 w 7392421"/>
              <a:gd name="connsiteY680" fmla="*/ 3285164 h 6858000"/>
              <a:gd name="connsiteX681" fmla="*/ 1601333 w 7392421"/>
              <a:gd name="connsiteY681" fmla="*/ 3266568 h 6858000"/>
              <a:gd name="connsiteX682" fmla="*/ 1592854 w 7392421"/>
              <a:gd name="connsiteY682" fmla="*/ 3247971 h 6858000"/>
              <a:gd name="connsiteX683" fmla="*/ 1558933 w 7392421"/>
              <a:gd name="connsiteY683" fmla="*/ 3254170 h 6858000"/>
              <a:gd name="connsiteX684" fmla="*/ 1520773 w 7392421"/>
              <a:gd name="connsiteY684" fmla="*/ 3241773 h 6858000"/>
              <a:gd name="connsiteX685" fmla="*/ 1508053 w 7392421"/>
              <a:gd name="connsiteY685" fmla="*/ 3204579 h 6858000"/>
              <a:gd name="connsiteX686" fmla="*/ 1486854 w 7392421"/>
              <a:gd name="connsiteY686" fmla="*/ 3192181 h 6858000"/>
              <a:gd name="connsiteX687" fmla="*/ 1435974 w 7392421"/>
              <a:gd name="connsiteY687" fmla="*/ 3216977 h 6858000"/>
              <a:gd name="connsiteX688" fmla="*/ 1414774 w 7392421"/>
              <a:gd name="connsiteY688" fmla="*/ 3216977 h 6858000"/>
              <a:gd name="connsiteX689" fmla="*/ 1406294 w 7392421"/>
              <a:gd name="connsiteY689" fmla="*/ 3198381 h 6858000"/>
              <a:gd name="connsiteX690" fmla="*/ 1410534 w 7392421"/>
              <a:gd name="connsiteY690" fmla="*/ 3167386 h 6858000"/>
              <a:gd name="connsiteX691" fmla="*/ 1435974 w 7392421"/>
              <a:gd name="connsiteY691" fmla="*/ 3142590 h 6858000"/>
              <a:gd name="connsiteX692" fmla="*/ 1440214 w 7392421"/>
              <a:gd name="connsiteY692" fmla="*/ 3130194 h 6858000"/>
              <a:gd name="connsiteX693" fmla="*/ 1431734 w 7392421"/>
              <a:gd name="connsiteY693" fmla="*/ 3123994 h 6858000"/>
              <a:gd name="connsiteX694" fmla="*/ 1389334 w 7392421"/>
              <a:gd name="connsiteY694" fmla="*/ 3130194 h 6858000"/>
              <a:gd name="connsiteX695" fmla="*/ 1385094 w 7392421"/>
              <a:gd name="connsiteY695" fmla="*/ 3130194 h 6858000"/>
              <a:gd name="connsiteX696" fmla="*/ 1385094 w 7392421"/>
              <a:gd name="connsiteY696" fmla="*/ 3117796 h 6858000"/>
              <a:gd name="connsiteX697" fmla="*/ 1380855 w 7392421"/>
              <a:gd name="connsiteY697" fmla="*/ 3099199 h 6858000"/>
              <a:gd name="connsiteX698" fmla="*/ 1351175 w 7392421"/>
              <a:gd name="connsiteY698" fmla="*/ 3099199 h 6858000"/>
              <a:gd name="connsiteX699" fmla="*/ 1389334 w 7392421"/>
              <a:gd name="connsiteY699" fmla="*/ 3080603 h 6858000"/>
              <a:gd name="connsiteX700" fmla="*/ 1393574 w 7392421"/>
              <a:gd name="connsiteY700" fmla="*/ 3062005 h 6858000"/>
              <a:gd name="connsiteX701" fmla="*/ 1406294 w 7392421"/>
              <a:gd name="connsiteY701" fmla="*/ 3024813 h 6858000"/>
              <a:gd name="connsiteX702" fmla="*/ 1423254 w 7392421"/>
              <a:gd name="connsiteY702" fmla="*/ 3024813 h 6858000"/>
              <a:gd name="connsiteX703" fmla="*/ 1423254 w 7392421"/>
              <a:gd name="connsiteY703" fmla="*/ 3012416 h 6858000"/>
              <a:gd name="connsiteX704" fmla="*/ 1423254 w 7392421"/>
              <a:gd name="connsiteY704" fmla="*/ 3006216 h 6858000"/>
              <a:gd name="connsiteX705" fmla="*/ 1342694 w 7392421"/>
              <a:gd name="connsiteY705" fmla="*/ 2981420 h 6858000"/>
              <a:gd name="connsiteX706" fmla="*/ 1291814 w 7392421"/>
              <a:gd name="connsiteY706" fmla="*/ 2950426 h 6858000"/>
              <a:gd name="connsiteX707" fmla="*/ 1283335 w 7392421"/>
              <a:gd name="connsiteY707" fmla="*/ 2938029 h 6858000"/>
              <a:gd name="connsiteX708" fmla="*/ 1296054 w 7392421"/>
              <a:gd name="connsiteY708" fmla="*/ 2925631 h 6858000"/>
              <a:gd name="connsiteX709" fmla="*/ 1334215 w 7392421"/>
              <a:gd name="connsiteY709" fmla="*/ 2925631 h 6858000"/>
              <a:gd name="connsiteX710" fmla="*/ 1342694 w 7392421"/>
              <a:gd name="connsiteY710" fmla="*/ 2919432 h 6858000"/>
              <a:gd name="connsiteX711" fmla="*/ 1338454 w 7392421"/>
              <a:gd name="connsiteY711" fmla="*/ 2907035 h 6858000"/>
              <a:gd name="connsiteX712" fmla="*/ 1313014 w 7392421"/>
              <a:gd name="connsiteY712" fmla="*/ 2894637 h 6858000"/>
              <a:gd name="connsiteX713" fmla="*/ 1274854 w 7392421"/>
              <a:gd name="connsiteY713" fmla="*/ 2894637 h 6858000"/>
              <a:gd name="connsiteX714" fmla="*/ 1270615 w 7392421"/>
              <a:gd name="connsiteY714" fmla="*/ 2869841 h 6858000"/>
              <a:gd name="connsiteX715" fmla="*/ 1270615 w 7392421"/>
              <a:gd name="connsiteY715" fmla="*/ 2857443 h 6858000"/>
              <a:gd name="connsiteX716" fmla="*/ 1334215 w 7392421"/>
              <a:gd name="connsiteY716" fmla="*/ 2820250 h 6858000"/>
              <a:gd name="connsiteX717" fmla="*/ 1482614 w 7392421"/>
              <a:gd name="connsiteY717" fmla="*/ 2832648 h 6858000"/>
              <a:gd name="connsiteX718" fmla="*/ 1503814 w 7392421"/>
              <a:gd name="connsiteY718" fmla="*/ 2820250 h 6858000"/>
              <a:gd name="connsiteX719" fmla="*/ 1482614 w 7392421"/>
              <a:gd name="connsiteY719" fmla="*/ 2807852 h 6858000"/>
              <a:gd name="connsiteX720" fmla="*/ 1431734 w 7392421"/>
              <a:gd name="connsiteY720" fmla="*/ 2795454 h 6858000"/>
              <a:gd name="connsiteX721" fmla="*/ 1376614 w 7392421"/>
              <a:gd name="connsiteY721" fmla="*/ 2795454 h 6858000"/>
              <a:gd name="connsiteX722" fmla="*/ 1291814 w 7392421"/>
              <a:gd name="connsiteY722" fmla="*/ 2789256 h 6858000"/>
              <a:gd name="connsiteX723" fmla="*/ 1147655 w 7392421"/>
              <a:gd name="connsiteY723" fmla="*/ 2708671 h 6858000"/>
              <a:gd name="connsiteX724" fmla="*/ 1096775 w 7392421"/>
              <a:gd name="connsiteY724" fmla="*/ 2690075 h 6858000"/>
              <a:gd name="connsiteX725" fmla="*/ 1079815 w 7392421"/>
              <a:gd name="connsiteY725" fmla="*/ 2683875 h 6858000"/>
              <a:gd name="connsiteX726" fmla="*/ 1096775 w 7392421"/>
              <a:gd name="connsiteY726" fmla="*/ 2671478 h 6858000"/>
              <a:gd name="connsiteX727" fmla="*/ 1317255 w 7392421"/>
              <a:gd name="connsiteY727" fmla="*/ 2671478 h 6858000"/>
              <a:gd name="connsiteX728" fmla="*/ 1380855 w 7392421"/>
              <a:gd name="connsiteY728" fmla="*/ 2609488 h 6858000"/>
              <a:gd name="connsiteX729" fmla="*/ 1380855 w 7392421"/>
              <a:gd name="connsiteY729" fmla="*/ 2597092 h 6858000"/>
              <a:gd name="connsiteX730" fmla="*/ 1363895 w 7392421"/>
              <a:gd name="connsiteY730" fmla="*/ 2547501 h 6858000"/>
              <a:gd name="connsiteX731" fmla="*/ 1360801 w 7392421"/>
              <a:gd name="connsiteY731" fmla="*/ 2537551 h 6858000"/>
              <a:gd name="connsiteX732" fmla="*/ 1454829 w 7392421"/>
              <a:gd name="connsiteY732" fmla="*/ 2537551 h 6858000"/>
              <a:gd name="connsiteX733" fmla="*/ 1480276 w 7392421"/>
              <a:gd name="connsiteY733" fmla="*/ 2524967 h 6858000"/>
              <a:gd name="connsiteX734" fmla="*/ 1497242 w 7392421"/>
              <a:gd name="connsiteY734" fmla="*/ 2537551 h 6858000"/>
              <a:gd name="connsiteX735" fmla="*/ 1569343 w 7392421"/>
              <a:gd name="connsiteY735" fmla="*/ 2518676 h 6858000"/>
              <a:gd name="connsiteX736" fmla="*/ 1599032 w 7392421"/>
              <a:gd name="connsiteY736" fmla="*/ 2518676 h 6858000"/>
              <a:gd name="connsiteX737" fmla="*/ 1641445 w 7392421"/>
              <a:gd name="connsiteY737" fmla="*/ 2524967 h 6858000"/>
              <a:gd name="connsiteX738" fmla="*/ 1683857 w 7392421"/>
              <a:gd name="connsiteY738" fmla="*/ 2518676 h 6858000"/>
              <a:gd name="connsiteX739" fmla="*/ 1705064 w 7392421"/>
              <a:gd name="connsiteY739" fmla="*/ 2524967 h 6858000"/>
              <a:gd name="connsiteX740" fmla="*/ 1866231 w 7392421"/>
              <a:gd name="connsiteY740" fmla="*/ 2524967 h 6858000"/>
              <a:gd name="connsiteX741" fmla="*/ 1968022 w 7392421"/>
              <a:gd name="connsiteY741" fmla="*/ 2518676 h 6858000"/>
              <a:gd name="connsiteX742" fmla="*/ 1989228 w 7392421"/>
              <a:gd name="connsiteY742" fmla="*/ 2499800 h 6858000"/>
              <a:gd name="connsiteX743" fmla="*/ 1951056 w 7392421"/>
              <a:gd name="connsiteY743" fmla="*/ 2487216 h 6858000"/>
              <a:gd name="connsiteX744" fmla="*/ 1900161 w 7392421"/>
              <a:gd name="connsiteY744" fmla="*/ 2487216 h 6858000"/>
              <a:gd name="connsiteX745" fmla="*/ 1878955 w 7392421"/>
              <a:gd name="connsiteY745" fmla="*/ 2462048 h 6858000"/>
              <a:gd name="connsiteX746" fmla="*/ 1866231 w 7392421"/>
              <a:gd name="connsiteY746" fmla="*/ 2449464 h 6858000"/>
              <a:gd name="connsiteX747" fmla="*/ 1789889 w 7392421"/>
              <a:gd name="connsiteY747" fmla="*/ 2449464 h 6858000"/>
              <a:gd name="connsiteX748" fmla="*/ 1777165 w 7392421"/>
              <a:gd name="connsiteY748" fmla="*/ 2449464 h 6858000"/>
              <a:gd name="connsiteX749" fmla="*/ 1772923 w 7392421"/>
              <a:gd name="connsiteY749" fmla="*/ 2436881 h 6858000"/>
              <a:gd name="connsiteX750" fmla="*/ 1772923 w 7392421"/>
              <a:gd name="connsiteY750" fmla="*/ 2430589 h 6858000"/>
              <a:gd name="connsiteX751" fmla="*/ 1777165 w 7392421"/>
              <a:gd name="connsiteY751" fmla="*/ 2430589 h 6858000"/>
              <a:gd name="connsiteX752" fmla="*/ 1866231 w 7392421"/>
              <a:gd name="connsiteY752" fmla="*/ 2418005 h 6858000"/>
              <a:gd name="connsiteX753" fmla="*/ 1925609 w 7392421"/>
              <a:gd name="connsiteY753" fmla="*/ 2405421 h 6858000"/>
              <a:gd name="connsiteX754" fmla="*/ 1934092 w 7392421"/>
              <a:gd name="connsiteY754" fmla="*/ 2399130 h 6858000"/>
              <a:gd name="connsiteX755" fmla="*/ 2006192 w 7392421"/>
              <a:gd name="connsiteY755" fmla="*/ 2411714 h 6858000"/>
              <a:gd name="connsiteX756" fmla="*/ 2040123 w 7392421"/>
              <a:gd name="connsiteY756" fmla="*/ 2418005 h 6858000"/>
              <a:gd name="connsiteX757" fmla="*/ 2052317 w 7392421"/>
              <a:gd name="connsiteY757" fmla="*/ 2418006 h 6858000"/>
              <a:gd name="connsiteX758" fmla="*/ 2057171 w 7392421"/>
              <a:gd name="connsiteY758" fmla="*/ 2407840 h 6858000"/>
              <a:gd name="connsiteX759" fmla="*/ 2053024 w 7392421"/>
              <a:gd name="connsiteY759" fmla="*/ 2406042 h 6858000"/>
              <a:gd name="connsiteX760" fmla="*/ 2059917 w 7392421"/>
              <a:gd name="connsiteY760" fmla="*/ 2388460 h 6858000"/>
              <a:gd name="connsiteX761" fmla="*/ 2062986 w 7392421"/>
              <a:gd name="connsiteY761" fmla="*/ 2382191 h 6858000"/>
              <a:gd name="connsiteX762" fmla="*/ 2058209 w 7392421"/>
              <a:gd name="connsiteY762" fmla="*/ 2383517 h 6858000"/>
              <a:gd name="connsiteX763" fmla="*/ 2049994 w 7392421"/>
              <a:gd name="connsiteY763" fmla="*/ 2379305 h 6858000"/>
              <a:gd name="connsiteX764" fmla="*/ 2016074 w 7392421"/>
              <a:gd name="connsiteY764" fmla="*/ 2375509 h 6858000"/>
              <a:gd name="connsiteX765" fmla="*/ 1977915 w 7392421"/>
              <a:gd name="connsiteY765" fmla="*/ 2375509 h 6858000"/>
              <a:gd name="connsiteX766" fmla="*/ 1973674 w 7392421"/>
              <a:gd name="connsiteY766" fmla="*/ 2352730 h 6858000"/>
              <a:gd name="connsiteX767" fmla="*/ 1922794 w 7392421"/>
              <a:gd name="connsiteY767" fmla="*/ 2341341 h 6858000"/>
              <a:gd name="connsiteX768" fmla="*/ 1910074 w 7392421"/>
              <a:gd name="connsiteY768" fmla="*/ 2345137 h 6858000"/>
              <a:gd name="connsiteX769" fmla="*/ 1901595 w 7392421"/>
              <a:gd name="connsiteY769" fmla="*/ 2333748 h 6858000"/>
              <a:gd name="connsiteX770" fmla="*/ 1910074 w 7392421"/>
              <a:gd name="connsiteY770" fmla="*/ 2322358 h 6858000"/>
              <a:gd name="connsiteX771" fmla="*/ 1943995 w 7392421"/>
              <a:gd name="connsiteY771" fmla="*/ 2326155 h 6858000"/>
              <a:gd name="connsiteX772" fmla="*/ 1982155 w 7392421"/>
              <a:gd name="connsiteY772" fmla="*/ 2318562 h 6858000"/>
              <a:gd name="connsiteX773" fmla="*/ 1994875 w 7392421"/>
              <a:gd name="connsiteY773" fmla="*/ 2295783 h 6858000"/>
              <a:gd name="connsiteX774" fmla="*/ 1996434 w 7392421"/>
              <a:gd name="connsiteY774" fmla="*/ 2293896 h 6858000"/>
              <a:gd name="connsiteX775" fmla="*/ 1993469 w 7392421"/>
              <a:gd name="connsiteY775" fmla="*/ 2285876 h 6858000"/>
              <a:gd name="connsiteX776" fmla="*/ 1968022 w 7392421"/>
              <a:gd name="connsiteY776" fmla="*/ 2273294 h 6858000"/>
              <a:gd name="connsiteX777" fmla="*/ 1963780 w 7392421"/>
              <a:gd name="connsiteY777" fmla="*/ 2254417 h 6858000"/>
              <a:gd name="connsiteX778" fmla="*/ 1972263 w 7392421"/>
              <a:gd name="connsiteY778" fmla="*/ 2248126 h 6858000"/>
              <a:gd name="connsiteX779" fmla="*/ 2031640 w 7392421"/>
              <a:gd name="connsiteY779" fmla="*/ 2254417 h 6858000"/>
              <a:gd name="connsiteX780" fmla="*/ 2052317 w 7392421"/>
              <a:gd name="connsiteY780" fmla="*/ 2263855 h 6858000"/>
              <a:gd name="connsiteX781" fmla="*/ 2066156 w 7392421"/>
              <a:gd name="connsiteY781" fmla="*/ 2256389 h 6858000"/>
              <a:gd name="connsiteX782" fmla="*/ 2062714 w 7392421"/>
              <a:gd name="connsiteY782" fmla="*/ 2250226 h 6858000"/>
              <a:gd name="connsiteX783" fmla="*/ 2071194 w 7392421"/>
              <a:gd name="connsiteY783" fmla="*/ 2246429 h 6858000"/>
              <a:gd name="connsiteX784" fmla="*/ 2077788 w 7392421"/>
              <a:gd name="connsiteY784" fmla="*/ 2246134 h 6858000"/>
              <a:gd name="connsiteX785" fmla="*/ 2085717 w 7392421"/>
              <a:gd name="connsiteY785" fmla="*/ 2237901 h 6858000"/>
              <a:gd name="connsiteX786" fmla="*/ 2107983 w 7392421"/>
              <a:gd name="connsiteY786" fmla="*/ 2235542 h 6858000"/>
              <a:gd name="connsiteX787" fmla="*/ 2119210 w 7392421"/>
              <a:gd name="connsiteY787" fmla="*/ 2233019 h 6858000"/>
              <a:gd name="connsiteX788" fmla="*/ 2122073 w 7392421"/>
              <a:gd name="connsiteY788" fmla="*/ 2231243 h 6858000"/>
              <a:gd name="connsiteX789" fmla="*/ 2125704 w 7392421"/>
              <a:gd name="connsiteY789" fmla="*/ 2231243 h 6858000"/>
              <a:gd name="connsiteX790" fmla="*/ 2130411 w 7392421"/>
              <a:gd name="connsiteY790" fmla="*/ 2223618 h 6858000"/>
              <a:gd name="connsiteX791" fmla="*/ 2113594 w 7392421"/>
              <a:gd name="connsiteY791" fmla="*/ 2219854 h 6858000"/>
              <a:gd name="connsiteX792" fmla="*/ 2109354 w 7392421"/>
              <a:gd name="connsiteY792" fmla="*/ 2208464 h 6858000"/>
              <a:gd name="connsiteX793" fmla="*/ 2096634 w 7392421"/>
              <a:gd name="connsiteY793" fmla="*/ 2185686 h 6858000"/>
              <a:gd name="connsiteX794" fmla="*/ 2079674 w 7392421"/>
              <a:gd name="connsiteY794" fmla="*/ 2185686 h 6858000"/>
              <a:gd name="connsiteX795" fmla="*/ 2079674 w 7392421"/>
              <a:gd name="connsiteY795" fmla="*/ 2178093 h 6858000"/>
              <a:gd name="connsiteX796" fmla="*/ 2079674 w 7392421"/>
              <a:gd name="connsiteY796" fmla="*/ 2174296 h 6858000"/>
              <a:gd name="connsiteX797" fmla="*/ 2160234 w 7392421"/>
              <a:gd name="connsiteY797" fmla="*/ 2159110 h 6858000"/>
              <a:gd name="connsiteX798" fmla="*/ 2184445 w 7392421"/>
              <a:gd name="connsiteY798" fmla="*/ 2154142 h 6858000"/>
              <a:gd name="connsiteX799" fmla="*/ 2184325 w 7392421"/>
              <a:gd name="connsiteY799" fmla="*/ 2153747 h 6858000"/>
              <a:gd name="connsiteX800" fmla="*/ 2163119 w 7392421"/>
              <a:gd name="connsiteY800" fmla="*/ 2128581 h 6858000"/>
              <a:gd name="connsiteX801" fmla="*/ 2112224 w 7392421"/>
              <a:gd name="connsiteY801" fmla="*/ 2128581 h 6858000"/>
              <a:gd name="connsiteX802" fmla="*/ 2057088 w 7392421"/>
              <a:gd name="connsiteY802" fmla="*/ 2128581 h 6858000"/>
              <a:gd name="connsiteX803" fmla="*/ 2010434 w 7392421"/>
              <a:gd name="connsiteY803" fmla="*/ 2115997 h 6858000"/>
              <a:gd name="connsiteX804" fmla="*/ 1997181 w 7392421"/>
              <a:gd name="connsiteY804" fmla="*/ 2102626 h 6858000"/>
              <a:gd name="connsiteX805" fmla="*/ 1994109 w 7392421"/>
              <a:gd name="connsiteY805" fmla="*/ 2072040 h 6858000"/>
              <a:gd name="connsiteX806" fmla="*/ 2204664 w 7392421"/>
              <a:gd name="connsiteY806" fmla="*/ 2072040 h 6858000"/>
              <a:gd name="connsiteX807" fmla="*/ 2200514 w 7392421"/>
              <a:gd name="connsiteY807" fmla="*/ 2070368 h 6858000"/>
              <a:gd name="connsiteX808" fmla="*/ 2168713 w 7392421"/>
              <a:gd name="connsiteY808" fmla="*/ 2060402 h 6858000"/>
              <a:gd name="connsiteX809" fmla="*/ 2020314 w 7392421"/>
              <a:gd name="connsiteY809" fmla="*/ 2067995 h 6858000"/>
              <a:gd name="connsiteX810" fmla="*/ 1999114 w 7392421"/>
              <a:gd name="connsiteY810" fmla="*/ 2060402 h 6858000"/>
              <a:gd name="connsiteX811" fmla="*/ 2020314 w 7392421"/>
              <a:gd name="connsiteY811" fmla="*/ 2052809 h 6858000"/>
              <a:gd name="connsiteX812" fmla="*/ 2071194 w 7392421"/>
              <a:gd name="connsiteY812" fmla="*/ 2045216 h 6858000"/>
              <a:gd name="connsiteX813" fmla="*/ 2126314 w 7392421"/>
              <a:gd name="connsiteY813" fmla="*/ 2045216 h 6858000"/>
              <a:gd name="connsiteX814" fmla="*/ 2211114 w 7392421"/>
              <a:gd name="connsiteY814" fmla="*/ 2041420 h 6858000"/>
              <a:gd name="connsiteX815" fmla="*/ 2355273 w 7392421"/>
              <a:gd name="connsiteY815" fmla="*/ 1992066 h 6858000"/>
              <a:gd name="connsiteX816" fmla="*/ 2406153 w 7392421"/>
              <a:gd name="connsiteY816" fmla="*/ 1980677 h 6858000"/>
              <a:gd name="connsiteX817" fmla="*/ 2423113 w 7392421"/>
              <a:gd name="connsiteY817" fmla="*/ 1976880 h 6858000"/>
              <a:gd name="connsiteX818" fmla="*/ 2406153 w 7392421"/>
              <a:gd name="connsiteY818" fmla="*/ 1969287 h 6858000"/>
              <a:gd name="connsiteX819" fmla="*/ 2185673 w 7392421"/>
              <a:gd name="connsiteY819" fmla="*/ 1969287 h 6858000"/>
              <a:gd name="connsiteX820" fmla="*/ 2122073 w 7392421"/>
              <a:gd name="connsiteY820" fmla="*/ 1931322 h 6858000"/>
              <a:gd name="connsiteX821" fmla="*/ 2122073 w 7392421"/>
              <a:gd name="connsiteY821" fmla="*/ 1923730 h 6858000"/>
              <a:gd name="connsiteX822" fmla="*/ 2139033 w 7392421"/>
              <a:gd name="connsiteY822" fmla="*/ 1893358 h 6858000"/>
              <a:gd name="connsiteX823" fmla="*/ 2142127 w 7392421"/>
              <a:gd name="connsiteY823" fmla="*/ 1887264 h 6858000"/>
              <a:gd name="connsiteX824" fmla="*/ 2048099 w 7392421"/>
              <a:gd name="connsiteY824" fmla="*/ 1887264 h 6858000"/>
              <a:gd name="connsiteX825" fmla="*/ 2022652 w 7392421"/>
              <a:gd name="connsiteY825" fmla="*/ 1879557 h 6858000"/>
              <a:gd name="connsiteX826" fmla="*/ 2005686 w 7392421"/>
              <a:gd name="connsiteY826" fmla="*/ 1887264 h 6858000"/>
              <a:gd name="connsiteX827" fmla="*/ 1933585 w 7392421"/>
              <a:gd name="connsiteY827" fmla="*/ 1875704 h 6858000"/>
              <a:gd name="connsiteX828" fmla="*/ 1903896 w 7392421"/>
              <a:gd name="connsiteY828" fmla="*/ 1875704 h 6858000"/>
              <a:gd name="connsiteX829" fmla="*/ 1861483 w 7392421"/>
              <a:gd name="connsiteY829" fmla="*/ 1879557 h 6858000"/>
              <a:gd name="connsiteX830" fmla="*/ 1819071 w 7392421"/>
              <a:gd name="connsiteY830" fmla="*/ 1875704 h 6858000"/>
              <a:gd name="connsiteX831" fmla="*/ 1797864 w 7392421"/>
              <a:gd name="connsiteY831" fmla="*/ 1879557 h 6858000"/>
              <a:gd name="connsiteX832" fmla="*/ 1636697 w 7392421"/>
              <a:gd name="connsiteY832" fmla="*/ 1879557 h 6858000"/>
              <a:gd name="connsiteX833" fmla="*/ 1534906 w 7392421"/>
              <a:gd name="connsiteY833" fmla="*/ 1875704 h 6858000"/>
              <a:gd name="connsiteX834" fmla="*/ 1513700 w 7392421"/>
              <a:gd name="connsiteY834" fmla="*/ 1864144 h 6858000"/>
              <a:gd name="connsiteX835" fmla="*/ 1551872 w 7392421"/>
              <a:gd name="connsiteY835" fmla="*/ 1856437 h 6858000"/>
              <a:gd name="connsiteX836" fmla="*/ 1602767 w 7392421"/>
              <a:gd name="connsiteY836" fmla="*/ 1856437 h 6858000"/>
              <a:gd name="connsiteX837" fmla="*/ 1623973 w 7392421"/>
              <a:gd name="connsiteY837" fmla="*/ 1841023 h 6858000"/>
              <a:gd name="connsiteX838" fmla="*/ 1636697 w 7392421"/>
              <a:gd name="connsiteY838" fmla="*/ 1833316 h 6858000"/>
              <a:gd name="connsiteX839" fmla="*/ 1713039 w 7392421"/>
              <a:gd name="connsiteY839" fmla="*/ 1833316 h 6858000"/>
              <a:gd name="connsiteX840" fmla="*/ 1725763 w 7392421"/>
              <a:gd name="connsiteY840" fmla="*/ 1833316 h 6858000"/>
              <a:gd name="connsiteX841" fmla="*/ 1730005 w 7392421"/>
              <a:gd name="connsiteY841" fmla="*/ 1825609 h 6858000"/>
              <a:gd name="connsiteX842" fmla="*/ 1730005 w 7392421"/>
              <a:gd name="connsiteY842" fmla="*/ 1821756 h 6858000"/>
              <a:gd name="connsiteX843" fmla="*/ 1725763 w 7392421"/>
              <a:gd name="connsiteY843" fmla="*/ 1821756 h 6858000"/>
              <a:gd name="connsiteX844" fmla="*/ 1636697 w 7392421"/>
              <a:gd name="connsiteY844" fmla="*/ 1814049 h 6858000"/>
              <a:gd name="connsiteX845" fmla="*/ 1577319 w 7392421"/>
              <a:gd name="connsiteY845" fmla="*/ 1806342 h 6858000"/>
              <a:gd name="connsiteX846" fmla="*/ 1568836 w 7392421"/>
              <a:gd name="connsiteY846" fmla="*/ 1802489 h 6858000"/>
              <a:gd name="connsiteX847" fmla="*/ 1496736 w 7392421"/>
              <a:gd name="connsiteY847" fmla="*/ 1810196 h 6858000"/>
              <a:gd name="connsiteX848" fmla="*/ 1462805 w 7392421"/>
              <a:gd name="connsiteY848" fmla="*/ 1814049 h 6858000"/>
              <a:gd name="connsiteX849" fmla="*/ 1441598 w 7392421"/>
              <a:gd name="connsiteY849" fmla="*/ 1802489 h 6858000"/>
              <a:gd name="connsiteX850" fmla="*/ 1450081 w 7392421"/>
              <a:gd name="connsiteY850" fmla="*/ 1779368 h 6858000"/>
              <a:gd name="connsiteX851" fmla="*/ 1488253 w 7392421"/>
              <a:gd name="connsiteY851" fmla="*/ 1767808 h 6858000"/>
              <a:gd name="connsiteX852" fmla="*/ 1526423 w 7392421"/>
              <a:gd name="connsiteY852" fmla="*/ 1767808 h 6858000"/>
              <a:gd name="connsiteX853" fmla="*/ 1543389 w 7392421"/>
              <a:gd name="connsiteY853" fmla="*/ 1763955 h 6858000"/>
              <a:gd name="connsiteX854" fmla="*/ 1500977 w 7392421"/>
              <a:gd name="connsiteY854" fmla="*/ 1760101 h 6858000"/>
              <a:gd name="connsiteX855" fmla="*/ 1509459 w 7392421"/>
              <a:gd name="connsiteY855" fmla="*/ 1733127 h 6858000"/>
              <a:gd name="connsiteX856" fmla="*/ 1534906 w 7392421"/>
              <a:gd name="connsiteY856" fmla="*/ 1725421 h 6858000"/>
              <a:gd name="connsiteX857" fmla="*/ 1539148 w 7392421"/>
              <a:gd name="connsiteY857" fmla="*/ 1713860 h 6858000"/>
              <a:gd name="connsiteX858" fmla="*/ 1530665 w 7392421"/>
              <a:gd name="connsiteY858" fmla="*/ 1710007 h 6858000"/>
              <a:gd name="connsiteX859" fmla="*/ 1471288 w 7392421"/>
              <a:gd name="connsiteY859" fmla="*/ 1713860 h 6858000"/>
              <a:gd name="connsiteX860" fmla="*/ 1433117 w 7392421"/>
              <a:gd name="connsiteY860" fmla="*/ 1713860 h 6858000"/>
              <a:gd name="connsiteX861" fmla="*/ 1394945 w 7392421"/>
              <a:gd name="connsiteY861" fmla="*/ 1702300 h 6858000"/>
              <a:gd name="connsiteX862" fmla="*/ 1369498 w 7392421"/>
              <a:gd name="connsiteY862" fmla="*/ 1683033 h 6858000"/>
              <a:gd name="connsiteX863" fmla="*/ 1348290 w 7392421"/>
              <a:gd name="connsiteY863" fmla="*/ 1671472 h 6858000"/>
              <a:gd name="connsiteX864" fmla="*/ 1327084 w 7392421"/>
              <a:gd name="connsiteY864" fmla="*/ 1671472 h 6858000"/>
              <a:gd name="connsiteX865" fmla="*/ 1318603 w 7392421"/>
              <a:gd name="connsiteY865" fmla="*/ 1652205 h 6858000"/>
              <a:gd name="connsiteX866" fmla="*/ 1323701 w 7392421"/>
              <a:gd name="connsiteY866" fmla="*/ 1643934 h 6858000"/>
              <a:gd name="connsiteX867" fmla="*/ 1379040 w 7392421"/>
              <a:gd name="connsiteY867" fmla="*/ 1643934 h 6858000"/>
              <a:gd name="connsiteX868" fmla="*/ 1399446 w 7392421"/>
              <a:gd name="connsiteY868" fmla="*/ 1636359 h 6858000"/>
              <a:gd name="connsiteX869" fmla="*/ 1406694 w 7392421"/>
              <a:gd name="connsiteY869" fmla="*/ 1636000 h 6858000"/>
              <a:gd name="connsiteX870" fmla="*/ 1411379 w 7392421"/>
              <a:gd name="connsiteY870" fmla="*/ 1639211 h 6858000"/>
              <a:gd name="connsiteX871" fmla="*/ 1421453 w 7392421"/>
              <a:gd name="connsiteY871" fmla="*/ 1643934 h 6858000"/>
              <a:gd name="connsiteX872" fmla="*/ 1493553 w 7392421"/>
              <a:gd name="connsiteY872" fmla="*/ 1629764 h 6858000"/>
              <a:gd name="connsiteX873" fmla="*/ 1523242 w 7392421"/>
              <a:gd name="connsiteY873" fmla="*/ 1629764 h 6858000"/>
              <a:gd name="connsiteX874" fmla="*/ 1565655 w 7392421"/>
              <a:gd name="connsiteY874" fmla="*/ 1634487 h 6858000"/>
              <a:gd name="connsiteX875" fmla="*/ 1608067 w 7392421"/>
              <a:gd name="connsiteY875" fmla="*/ 1629764 h 6858000"/>
              <a:gd name="connsiteX876" fmla="*/ 1629274 w 7392421"/>
              <a:gd name="connsiteY876" fmla="*/ 1634487 h 6858000"/>
              <a:gd name="connsiteX877" fmla="*/ 1790442 w 7392421"/>
              <a:gd name="connsiteY877" fmla="*/ 1634487 h 6858000"/>
              <a:gd name="connsiteX878" fmla="*/ 1892232 w 7392421"/>
              <a:gd name="connsiteY878" fmla="*/ 1629764 h 6858000"/>
              <a:gd name="connsiteX879" fmla="*/ 1913438 w 7392421"/>
              <a:gd name="connsiteY879" fmla="*/ 1615594 h 6858000"/>
              <a:gd name="connsiteX880" fmla="*/ 1875267 w 7392421"/>
              <a:gd name="connsiteY880" fmla="*/ 1606147 h 6858000"/>
              <a:gd name="connsiteX881" fmla="*/ 1824372 w 7392421"/>
              <a:gd name="connsiteY881" fmla="*/ 1606147 h 6858000"/>
              <a:gd name="connsiteX882" fmla="*/ 1803166 w 7392421"/>
              <a:gd name="connsiteY882" fmla="*/ 1587254 h 6858000"/>
              <a:gd name="connsiteX883" fmla="*/ 1790442 w 7392421"/>
              <a:gd name="connsiteY883" fmla="*/ 1577807 h 6858000"/>
              <a:gd name="connsiteX884" fmla="*/ 1714100 w 7392421"/>
              <a:gd name="connsiteY884" fmla="*/ 1577807 h 6858000"/>
              <a:gd name="connsiteX885" fmla="*/ 1701375 w 7392421"/>
              <a:gd name="connsiteY885" fmla="*/ 1577807 h 6858000"/>
              <a:gd name="connsiteX886" fmla="*/ 1697134 w 7392421"/>
              <a:gd name="connsiteY886" fmla="*/ 1568360 h 6858000"/>
              <a:gd name="connsiteX887" fmla="*/ 1697134 w 7392421"/>
              <a:gd name="connsiteY887" fmla="*/ 1563637 h 6858000"/>
              <a:gd name="connsiteX888" fmla="*/ 1701375 w 7392421"/>
              <a:gd name="connsiteY888" fmla="*/ 1563637 h 6858000"/>
              <a:gd name="connsiteX889" fmla="*/ 1790442 w 7392421"/>
              <a:gd name="connsiteY889" fmla="*/ 1554191 h 6858000"/>
              <a:gd name="connsiteX890" fmla="*/ 1849819 w 7392421"/>
              <a:gd name="connsiteY890" fmla="*/ 1544744 h 6858000"/>
              <a:gd name="connsiteX891" fmla="*/ 1858302 w 7392421"/>
              <a:gd name="connsiteY891" fmla="*/ 1540021 h 6858000"/>
              <a:gd name="connsiteX892" fmla="*/ 1930403 w 7392421"/>
              <a:gd name="connsiteY892" fmla="*/ 1549467 h 6858000"/>
              <a:gd name="connsiteX893" fmla="*/ 1964333 w 7392421"/>
              <a:gd name="connsiteY893" fmla="*/ 1554191 h 6858000"/>
              <a:gd name="connsiteX894" fmla="*/ 1985540 w 7392421"/>
              <a:gd name="connsiteY894" fmla="*/ 1540021 h 6858000"/>
              <a:gd name="connsiteX895" fmla="*/ 1977057 w 7392421"/>
              <a:gd name="connsiteY895" fmla="*/ 1511680 h 6858000"/>
              <a:gd name="connsiteX896" fmla="*/ 1938886 w 7392421"/>
              <a:gd name="connsiteY896" fmla="*/ 1497511 h 6858000"/>
              <a:gd name="connsiteX897" fmla="*/ 1900715 w 7392421"/>
              <a:gd name="connsiteY897" fmla="*/ 1497511 h 6858000"/>
              <a:gd name="connsiteX898" fmla="*/ 1883750 w 7392421"/>
              <a:gd name="connsiteY898" fmla="*/ 1492788 h 6858000"/>
              <a:gd name="connsiteX899" fmla="*/ 1926162 w 7392421"/>
              <a:gd name="connsiteY899" fmla="*/ 1488064 h 6858000"/>
              <a:gd name="connsiteX900" fmla="*/ 1917680 w 7392421"/>
              <a:gd name="connsiteY900" fmla="*/ 1455000 h 6858000"/>
              <a:gd name="connsiteX901" fmla="*/ 1892232 w 7392421"/>
              <a:gd name="connsiteY901" fmla="*/ 1445555 h 6858000"/>
              <a:gd name="connsiteX902" fmla="*/ 1887991 w 7392421"/>
              <a:gd name="connsiteY902" fmla="*/ 1431384 h 6858000"/>
              <a:gd name="connsiteX903" fmla="*/ 1896474 w 7392421"/>
              <a:gd name="connsiteY903" fmla="*/ 1426661 h 6858000"/>
              <a:gd name="connsiteX904" fmla="*/ 1955850 w 7392421"/>
              <a:gd name="connsiteY904" fmla="*/ 1431384 h 6858000"/>
              <a:gd name="connsiteX905" fmla="*/ 1994022 w 7392421"/>
              <a:gd name="connsiteY905" fmla="*/ 1431384 h 6858000"/>
              <a:gd name="connsiteX906" fmla="*/ 2032194 w 7392421"/>
              <a:gd name="connsiteY906" fmla="*/ 1417214 h 6858000"/>
              <a:gd name="connsiteX907" fmla="*/ 2057641 w 7392421"/>
              <a:gd name="connsiteY907" fmla="*/ 1393598 h 6858000"/>
              <a:gd name="connsiteX908" fmla="*/ 2078848 w 7392421"/>
              <a:gd name="connsiteY908" fmla="*/ 1379427 h 6858000"/>
              <a:gd name="connsiteX909" fmla="*/ 2100054 w 7392421"/>
              <a:gd name="connsiteY909" fmla="*/ 1379427 h 6858000"/>
              <a:gd name="connsiteX910" fmla="*/ 2108536 w 7392421"/>
              <a:gd name="connsiteY910" fmla="*/ 1355810 h 6858000"/>
              <a:gd name="connsiteX911" fmla="*/ 2087330 w 7392421"/>
              <a:gd name="connsiteY911" fmla="*/ 1336918 h 6858000"/>
              <a:gd name="connsiteX912" fmla="*/ 2036435 w 7392421"/>
              <a:gd name="connsiteY912" fmla="*/ 1336918 h 6858000"/>
              <a:gd name="connsiteX913" fmla="*/ 1981299 w 7392421"/>
              <a:gd name="connsiteY913" fmla="*/ 1336918 h 6858000"/>
              <a:gd name="connsiteX914" fmla="*/ 1934644 w 7392421"/>
              <a:gd name="connsiteY914" fmla="*/ 1327471 h 6858000"/>
              <a:gd name="connsiteX915" fmla="*/ 1917680 w 7392421"/>
              <a:gd name="connsiteY915" fmla="*/ 1289684 h 6858000"/>
              <a:gd name="connsiteX916" fmla="*/ 1896474 w 7392421"/>
              <a:gd name="connsiteY916" fmla="*/ 1266067 h 6858000"/>
              <a:gd name="connsiteX917" fmla="*/ 1849819 w 7392421"/>
              <a:gd name="connsiteY917" fmla="*/ 1270791 h 6858000"/>
              <a:gd name="connsiteX918" fmla="*/ 1828613 w 7392421"/>
              <a:gd name="connsiteY918" fmla="*/ 1261344 h 6858000"/>
              <a:gd name="connsiteX919" fmla="*/ 1811648 w 7392421"/>
              <a:gd name="connsiteY919" fmla="*/ 1251897 h 6858000"/>
              <a:gd name="connsiteX920" fmla="*/ 1760753 w 7392421"/>
              <a:gd name="connsiteY920" fmla="*/ 1251897 h 6858000"/>
              <a:gd name="connsiteX921" fmla="*/ 1721818 w 7392421"/>
              <a:gd name="connsiteY921" fmla="*/ 1244670 h 6858000"/>
              <a:gd name="connsiteX922" fmla="*/ 1734809 w 7392421"/>
              <a:gd name="connsiteY922" fmla="*/ 1242703 h 6858000"/>
              <a:gd name="connsiteX923" fmla="*/ 1760256 w 7392421"/>
              <a:gd name="connsiteY923" fmla="*/ 1238850 h 6858000"/>
              <a:gd name="connsiteX924" fmla="*/ 1781462 w 7392421"/>
              <a:gd name="connsiteY924" fmla="*/ 1234997 h 6858000"/>
              <a:gd name="connsiteX925" fmla="*/ 1811151 w 7392421"/>
              <a:gd name="connsiteY925" fmla="*/ 1234997 h 6858000"/>
              <a:gd name="connsiteX926" fmla="*/ 1840840 w 7392421"/>
              <a:gd name="connsiteY926" fmla="*/ 1227289 h 6858000"/>
              <a:gd name="connsiteX927" fmla="*/ 1857805 w 7392421"/>
              <a:gd name="connsiteY927" fmla="*/ 1234997 h 6858000"/>
              <a:gd name="connsiteX928" fmla="*/ 1866287 w 7392421"/>
              <a:gd name="connsiteY928" fmla="*/ 1223437 h 6858000"/>
              <a:gd name="connsiteX929" fmla="*/ 1874770 w 7392421"/>
              <a:gd name="connsiteY929" fmla="*/ 1223437 h 6858000"/>
              <a:gd name="connsiteX930" fmla="*/ 1942630 w 7392421"/>
              <a:gd name="connsiteY930" fmla="*/ 1215730 h 6858000"/>
              <a:gd name="connsiteX931" fmla="*/ 1993525 w 7392421"/>
              <a:gd name="connsiteY931" fmla="*/ 1208023 h 6858000"/>
              <a:gd name="connsiteX932" fmla="*/ 2044420 w 7392421"/>
              <a:gd name="connsiteY932" fmla="*/ 1208023 h 6858000"/>
              <a:gd name="connsiteX933" fmla="*/ 2061386 w 7392421"/>
              <a:gd name="connsiteY933" fmla="*/ 1200316 h 6858000"/>
              <a:gd name="connsiteX934" fmla="*/ 2082592 w 7392421"/>
              <a:gd name="connsiteY934" fmla="*/ 1192609 h 6858000"/>
              <a:gd name="connsiteX935" fmla="*/ 2129246 w 7392421"/>
              <a:gd name="connsiteY935" fmla="*/ 1196463 h 6858000"/>
              <a:gd name="connsiteX936" fmla="*/ 2150452 w 7392421"/>
              <a:gd name="connsiteY936" fmla="*/ 1177196 h 6858000"/>
              <a:gd name="connsiteX937" fmla="*/ 2167417 w 7392421"/>
              <a:gd name="connsiteY937" fmla="*/ 1146368 h 6858000"/>
              <a:gd name="connsiteX938" fmla="*/ 2214071 w 7392421"/>
              <a:gd name="connsiteY938" fmla="*/ 1138661 h 6858000"/>
              <a:gd name="connsiteX939" fmla="*/ 2269207 w 7392421"/>
              <a:gd name="connsiteY939" fmla="*/ 1138661 h 6858000"/>
              <a:gd name="connsiteX940" fmla="*/ 2320102 w 7392421"/>
              <a:gd name="connsiteY940" fmla="*/ 1138661 h 6858000"/>
              <a:gd name="connsiteX941" fmla="*/ 2341308 w 7392421"/>
              <a:gd name="connsiteY941" fmla="*/ 1123248 h 6858000"/>
              <a:gd name="connsiteX942" fmla="*/ 2332827 w 7392421"/>
              <a:gd name="connsiteY942" fmla="*/ 1103981 h 6858000"/>
              <a:gd name="connsiteX943" fmla="*/ 2311621 w 7392421"/>
              <a:gd name="connsiteY943" fmla="*/ 1103981 h 6858000"/>
              <a:gd name="connsiteX944" fmla="*/ 2290413 w 7392421"/>
              <a:gd name="connsiteY944" fmla="*/ 1092420 h 6858000"/>
              <a:gd name="connsiteX945" fmla="*/ 2264966 w 7392421"/>
              <a:gd name="connsiteY945" fmla="*/ 1073153 h 6858000"/>
              <a:gd name="connsiteX946" fmla="*/ 2226794 w 7392421"/>
              <a:gd name="connsiteY946" fmla="*/ 1061593 h 6858000"/>
              <a:gd name="connsiteX947" fmla="*/ 2188623 w 7392421"/>
              <a:gd name="connsiteY947" fmla="*/ 1061593 h 6858000"/>
              <a:gd name="connsiteX948" fmla="*/ 2129246 w 7392421"/>
              <a:gd name="connsiteY948" fmla="*/ 1065445 h 6858000"/>
              <a:gd name="connsiteX949" fmla="*/ 2120763 w 7392421"/>
              <a:gd name="connsiteY949" fmla="*/ 1061593 h 6858000"/>
              <a:gd name="connsiteX950" fmla="*/ 2125005 w 7392421"/>
              <a:gd name="connsiteY950" fmla="*/ 1050032 h 6858000"/>
              <a:gd name="connsiteX951" fmla="*/ 2150452 w 7392421"/>
              <a:gd name="connsiteY951" fmla="*/ 1042326 h 6858000"/>
              <a:gd name="connsiteX952" fmla="*/ 2158934 w 7392421"/>
              <a:gd name="connsiteY952" fmla="*/ 1015352 h 6858000"/>
              <a:gd name="connsiteX953" fmla="*/ 2116522 w 7392421"/>
              <a:gd name="connsiteY953" fmla="*/ 1011498 h 6858000"/>
              <a:gd name="connsiteX954" fmla="*/ 2133488 w 7392421"/>
              <a:gd name="connsiteY954" fmla="*/ 1007645 h 6858000"/>
              <a:gd name="connsiteX955" fmla="*/ 2171658 w 7392421"/>
              <a:gd name="connsiteY955" fmla="*/ 1007645 h 6858000"/>
              <a:gd name="connsiteX956" fmla="*/ 2209830 w 7392421"/>
              <a:gd name="connsiteY956" fmla="*/ 996085 h 6858000"/>
              <a:gd name="connsiteX957" fmla="*/ 2218313 w 7392421"/>
              <a:gd name="connsiteY957" fmla="*/ 972964 h 6858000"/>
              <a:gd name="connsiteX958" fmla="*/ 2197106 w 7392421"/>
              <a:gd name="connsiteY958" fmla="*/ 961404 h 6858000"/>
              <a:gd name="connsiteX959" fmla="*/ 2163175 w 7392421"/>
              <a:gd name="connsiteY959" fmla="*/ 965257 h 6858000"/>
              <a:gd name="connsiteX960" fmla="*/ 2091075 w 7392421"/>
              <a:gd name="connsiteY960" fmla="*/ 972964 h 6858000"/>
              <a:gd name="connsiteX961" fmla="*/ 2082592 w 7392421"/>
              <a:gd name="connsiteY961" fmla="*/ 969111 h 6858000"/>
              <a:gd name="connsiteX962" fmla="*/ 2023214 w 7392421"/>
              <a:gd name="connsiteY962" fmla="*/ 961404 h 6858000"/>
              <a:gd name="connsiteX963" fmla="*/ 1934148 w 7392421"/>
              <a:gd name="connsiteY963" fmla="*/ 953697 h 6858000"/>
              <a:gd name="connsiteX964" fmla="*/ 1929906 w 7392421"/>
              <a:gd name="connsiteY964" fmla="*/ 953697 h 6858000"/>
              <a:gd name="connsiteX965" fmla="*/ 1929906 w 7392421"/>
              <a:gd name="connsiteY965" fmla="*/ 949844 h 6858000"/>
              <a:gd name="connsiteX966" fmla="*/ 1934148 w 7392421"/>
              <a:gd name="connsiteY966" fmla="*/ 942137 h 6858000"/>
              <a:gd name="connsiteX967" fmla="*/ 1946872 w 7392421"/>
              <a:gd name="connsiteY967" fmla="*/ 942137 h 6858000"/>
              <a:gd name="connsiteX968" fmla="*/ 2023214 w 7392421"/>
              <a:gd name="connsiteY968" fmla="*/ 942137 h 6858000"/>
              <a:gd name="connsiteX969" fmla="*/ 2035938 w 7392421"/>
              <a:gd name="connsiteY969" fmla="*/ 934430 h 6858000"/>
              <a:gd name="connsiteX970" fmla="*/ 2057144 w 7392421"/>
              <a:gd name="connsiteY970" fmla="*/ 919016 h 6858000"/>
              <a:gd name="connsiteX971" fmla="*/ 2108039 w 7392421"/>
              <a:gd name="connsiteY971" fmla="*/ 919016 h 6858000"/>
              <a:gd name="connsiteX972" fmla="*/ 2146211 w 7392421"/>
              <a:gd name="connsiteY972" fmla="*/ 911309 h 6858000"/>
              <a:gd name="connsiteX973" fmla="*/ 2125005 w 7392421"/>
              <a:gd name="connsiteY973" fmla="*/ 899749 h 6858000"/>
              <a:gd name="connsiteX974" fmla="*/ 2023214 w 7392421"/>
              <a:gd name="connsiteY974" fmla="*/ 895896 h 6858000"/>
              <a:gd name="connsiteX975" fmla="*/ 1996126 w 7392421"/>
              <a:gd name="connsiteY975" fmla="*/ 895896 h 6858000"/>
              <a:gd name="connsiteX976" fmla="*/ 2045854 w 7392421"/>
              <a:gd name="connsiteY976" fmla="*/ 894979 h 6858000"/>
              <a:gd name="connsiteX977" fmla="*/ 2098853 w 7392421"/>
              <a:gd name="connsiteY977" fmla="*/ 894840 h 6858000"/>
              <a:gd name="connsiteX978" fmla="*/ 2230293 w 7392421"/>
              <a:gd name="connsiteY978" fmla="*/ 901537 h 6858000"/>
              <a:gd name="connsiteX979" fmla="*/ 2255732 w 7392421"/>
              <a:gd name="connsiteY979" fmla="*/ 902654 h 6858000"/>
              <a:gd name="connsiteX980" fmla="*/ 2276933 w 7392421"/>
              <a:gd name="connsiteY980" fmla="*/ 897072 h 6858000"/>
              <a:gd name="connsiteX981" fmla="*/ 2264213 w 7392421"/>
              <a:gd name="connsiteY981" fmla="*/ 894840 h 6858000"/>
              <a:gd name="connsiteX982" fmla="*/ 2259971 w 7392421"/>
              <a:gd name="connsiteY982" fmla="*/ 891491 h 6858000"/>
              <a:gd name="connsiteX983" fmla="*/ 2272692 w 7392421"/>
              <a:gd name="connsiteY983" fmla="*/ 890374 h 6858000"/>
              <a:gd name="connsiteX984" fmla="*/ 2332052 w 7392421"/>
              <a:gd name="connsiteY984" fmla="*/ 899305 h 6858000"/>
              <a:gd name="connsiteX985" fmla="*/ 2374451 w 7392421"/>
              <a:gd name="connsiteY985" fmla="*/ 903770 h 6858000"/>
              <a:gd name="connsiteX986" fmla="*/ 2408372 w 7392421"/>
              <a:gd name="connsiteY986" fmla="*/ 900421 h 6858000"/>
              <a:gd name="connsiteX987" fmla="*/ 2438051 w 7392421"/>
              <a:gd name="connsiteY987" fmla="*/ 894840 h 6858000"/>
              <a:gd name="connsiteX988" fmla="*/ 2463491 w 7392421"/>
              <a:gd name="connsiteY988" fmla="*/ 897072 h 6858000"/>
              <a:gd name="connsiteX989" fmla="*/ 2463491 w 7392421"/>
              <a:gd name="connsiteY989" fmla="*/ 899305 h 6858000"/>
              <a:gd name="connsiteX990" fmla="*/ 2442292 w 7392421"/>
              <a:gd name="connsiteY990" fmla="*/ 902654 h 6858000"/>
              <a:gd name="connsiteX991" fmla="*/ 2433811 w 7392421"/>
              <a:gd name="connsiteY991" fmla="*/ 904886 h 6858000"/>
              <a:gd name="connsiteX992" fmla="*/ 2446531 w 7392421"/>
              <a:gd name="connsiteY992" fmla="*/ 906003 h 6858000"/>
              <a:gd name="connsiteX993" fmla="*/ 2590691 w 7392421"/>
              <a:gd name="connsiteY993" fmla="*/ 906003 h 6858000"/>
              <a:gd name="connsiteX994" fmla="*/ 2743330 w 7392421"/>
              <a:gd name="connsiteY994" fmla="*/ 903770 h 6858000"/>
              <a:gd name="connsiteX995" fmla="*/ 2760290 w 7392421"/>
              <a:gd name="connsiteY995" fmla="*/ 902654 h 6858000"/>
              <a:gd name="connsiteX996" fmla="*/ 2747570 w 7392421"/>
              <a:gd name="connsiteY996" fmla="*/ 898188 h 6858000"/>
              <a:gd name="connsiteX997" fmla="*/ 2709410 w 7392421"/>
              <a:gd name="connsiteY997" fmla="*/ 899305 h 6858000"/>
              <a:gd name="connsiteX998" fmla="*/ 2641571 w 7392421"/>
              <a:gd name="connsiteY998" fmla="*/ 900421 h 6858000"/>
              <a:gd name="connsiteX999" fmla="*/ 2607651 w 7392421"/>
              <a:gd name="connsiteY999" fmla="*/ 898188 h 6858000"/>
              <a:gd name="connsiteX1000" fmla="*/ 2573731 w 7392421"/>
              <a:gd name="connsiteY1000" fmla="*/ 893723 h 6858000"/>
              <a:gd name="connsiteX1001" fmla="*/ 2561011 w 7392421"/>
              <a:gd name="connsiteY1001" fmla="*/ 889258 h 6858000"/>
              <a:gd name="connsiteX1002" fmla="*/ 2582211 w 7392421"/>
              <a:gd name="connsiteY1002" fmla="*/ 888142 h 6858000"/>
              <a:gd name="connsiteX1003" fmla="*/ 2700930 w 7392421"/>
              <a:gd name="connsiteY1003" fmla="*/ 888142 h 6858000"/>
              <a:gd name="connsiteX1004" fmla="*/ 2773010 w 7392421"/>
              <a:gd name="connsiteY1004" fmla="*/ 887026 h 6858000"/>
              <a:gd name="connsiteX1005" fmla="*/ 2828130 w 7392421"/>
              <a:gd name="connsiteY1005" fmla="*/ 884793 h 6858000"/>
              <a:gd name="connsiteX1006" fmla="*/ 2845090 w 7392421"/>
              <a:gd name="connsiteY1006" fmla="*/ 882560 h 6858000"/>
              <a:gd name="connsiteX1007" fmla="*/ 2845090 w 7392421"/>
              <a:gd name="connsiteY1007" fmla="*/ 879211 h 6858000"/>
              <a:gd name="connsiteX1008" fmla="*/ 2815409 w 7392421"/>
              <a:gd name="connsiteY1008" fmla="*/ 874746 h 6858000"/>
              <a:gd name="connsiteX1009" fmla="*/ 2768769 w 7392421"/>
              <a:gd name="connsiteY1009" fmla="*/ 874746 h 6858000"/>
              <a:gd name="connsiteX1010" fmla="*/ 2806930 w 7392421"/>
              <a:gd name="connsiteY1010" fmla="*/ 873630 h 6858000"/>
              <a:gd name="connsiteX1011" fmla="*/ 2895969 w 7392421"/>
              <a:gd name="connsiteY1011" fmla="*/ 873630 h 6858000"/>
              <a:gd name="connsiteX1012" fmla="*/ 2908689 w 7392421"/>
              <a:gd name="connsiteY1012" fmla="*/ 870281 h 6858000"/>
              <a:gd name="connsiteX1013" fmla="*/ 2895969 w 7392421"/>
              <a:gd name="connsiteY1013" fmla="*/ 866932 h 6858000"/>
              <a:gd name="connsiteX1014" fmla="*/ 2857810 w 7392421"/>
              <a:gd name="connsiteY1014" fmla="*/ 866932 h 6858000"/>
              <a:gd name="connsiteX1015" fmla="*/ 2819649 w 7392421"/>
              <a:gd name="connsiteY1015" fmla="*/ 863583 h 6858000"/>
              <a:gd name="connsiteX1016" fmla="*/ 2789970 w 7392421"/>
              <a:gd name="connsiteY1016" fmla="*/ 863583 h 6858000"/>
              <a:gd name="connsiteX1017" fmla="*/ 2806930 w 7392421"/>
              <a:gd name="connsiteY1017" fmla="*/ 861351 h 6858000"/>
              <a:gd name="connsiteX1018" fmla="*/ 2912929 w 7392421"/>
              <a:gd name="connsiteY1018" fmla="*/ 861351 h 6858000"/>
              <a:gd name="connsiteX1019" fmla="*/ 2929889 w 7392421"/>
              <a:gd name="connsiteY1019" fmla="*/ 860234 h 6858000"/>
              <a:gd name="connsiteX1020" fmla="*/ 2917169 w 7392421"/>
              <a:gd name="connsiteY1020" fmla="*/ 858002 h 6858000"/>
              <a:gd name="connsiteX1021" fmla="*/ 2849329 w 7392421"/>
              <a:gd name="connsiteY1021" fmla="*/ 853537 h 6858000"/>
              <a:gd name="connsiteX1022" fmla="*/ 2912929 w 7392421"/>
              <a:gd name="connsiteY1022" fmla="*/ 853537 h 6858000"/>
              <a:gd name="connsiteX1023" fmla="*/ 2921410 w 7392421"/>
              <a:gd name="connsiteY1023" fmla="*/ 851304 h 6858000"/>
              <a:gd name="connsiteX1024" fmla="*/ 2917169 w 7392421"/>
              <a:gd name="connsiteY1024" fmla="*/ 847955 h 6858000"/>
              <a:gd name="connsiteX1025" fmla="*/ 2895969 w 7392421"/>
              <a:gd name="connsiteY1025" fmla="*/ 845722 h 6858000"/>
              <a:gd name="connsiteX1026" fmla="*/ 2879009 w 7392421"/>
              <a:gd name="connsiteY1026" fmla="*/ 845722 h 6858000"/>
              <a:gd name="connsiteX1027" fmla="*/ 2768769 w 7392421"/>
              <a:gd name="connsiteY1027" fmla="*/ 843490 h 6858000"/>
              <a:gd name="connsiteX1028" fmla="*/ 2785729 w 7392421"/>
              <a:gd name="connsiteY1028" fmla="*/ 842374 h 6858000"/>
              <a:gd name="connsiteX1029" fmla="*/ 2840850 w 7392421"/>
              <a:gd name="connsiteY1029" fmla="*/ 841257 h 6858000"/>
              <a:gd name="connsiteX1030" fmla="*/ 2895969 w 7392421"/>
              <a:gd name="connsiteY1030" fmla="*/ 842374 h 6858000"/>
              <a:gd name="connsiteX1031" fmla="*/ 2917169 w 7392421"/>
              <a:gd name="connsiteY1031" fmla="*/ 842374 h 6858000"/>
              <a:gd name="connsiteX1032" fmla="*/ 2921410 w 7392421"/>
              <a:gd name="connsiteY1032" fmla="*/ 839025 h 6858000"/>
              <a:gd name="connsiteX1033" fmla="*/ 2904450 w 7392421"/>
              <a:gd name="connsiteY1033" fmla="*/ 835676 h 6858000"/>
              <a:gd name="connsiteX1034" fmla="*/ 2866289 w 7392421"/>
              <a:gd name="connsiteY1034" fmla="*/ 836792 h 6858000"/>
              <a:gd name="connsiteX1035" fmla="*/ 2815409 w 7392421"/>
              <a:gd name="connsiteY1035" fmla="*/ 836792 h 6858000"/>
              <a:gd name="connsiteX1036" fmla="*/ 2768769 w 7392421"/>
              <a:gd name="connsiteY1036" fmla="*/ 832327 h 6858000"/>
              <a:gd name="connsiteX1037" fmla="*/ 2722131 w 7392421"/>
              <a:gd name="connsiteY1037" fmla="*/ 830094 h 6858000"/>
              <a:gd name="connsiteX1038" fmla="*/ 2700930 w 7392421"/>
              <a:gd name="connsiteY1038" fmla="*/ 827862 h 6858000"/>
              <a:gd name="connsiteX1039" fmla="*/ 2709410 w 7392421"/>
              <a:gd name="connsiteY1039" fmla="*/ 823396 h 6858000"/>
              <a:gd name="connsiteX1040" fmla="*/ 2722131 w 7392421"/>
              <a:gd name="connsiteY1040" fmla="*/ 822280 h 6858000"/>
              <a:gd name="connsiteX1041" fmla="*/ 2823890 w 7392421"/>
              <a:gd name="connsiteY1041" fmla="*/ 822280 h 6858000"/>
              <a:gd name="connsiteX1042" fmla="*/ 2832369 w 7392421"/>
              <a:gd name="connsiteY1042" fmla="*/ 821164 h 6858000"/>
              <a:gd name="connsiteX1043" fmla="*/ 2823890 w 7392421"/>
              <a:gd name="connsiteY1043" fmla="*/ 818931 h 6858000"/>
              <a:gd name="connsiteX1044" fmla="*/ 2777250 w 7392421"/>
              <a:gd name="connsiteY1044" fmla="*/ 816699 h 6858000"/>
              <a:gd name="connsiteX1045" fmla="*/ 2760290 w 7392421"/>
              <a:gd name="connsiteY1045" fmla="*/ 813350 h 6858000"/>
              <a:gd name="connsiteX1046" fmla="*/ 2726370 w 7392421"/>
              <a:gd name="connsiteY1046" fmla="*/ 807768 h 6858000"/>
              <a:gd name="connsiteX1047" fmla="*/ 2705171 w 7392421"/>
              <a:gd name="connsiteY1047" fmla="*/ 806652 h 6858000"/>
              <a:gd name="connsiteX1048" fmla="*/ 2709410 w 7392421"/>
              <a:gd name="connsiteY1048" fmla="*/ 805536 h 6858000"/>
              <a:gd name="connsiteX1049" fmla="*/ 2879009 w 7392421"/>
              <a:gd name="connsiteY1049" fmla="*/ 805536 h 6858000"/>
              <a:gd name="connsiteX1050" fmla="*/ 2883249 w 7392421"/>
              <a:gd name="connsiteY1050" fmla="*/ 804419 h 6858000"/>
              <a:gd name="connsiteX1051" fmla="*/ 2840850 w 7392421"/>
              <a:gd name="connsiteY1051" fmla="*/ 801071 h 6858000"/>
              <a:gd name="connsiteX1052" fmla="*/ 2874770 w 7392421"/>
              <a:gd name="connsiteY1052" fmla="*/ 793256 h 6858000"/>
              <a:gd name="connsiteX1053" fmla="*/ 2874770 w 7392421"/>
              <a:gd name="connsiteY1053" fmla="*/ 785442 h 6858000"/>
              <a:gd name="connsiteX1054" fmla="*/ 2870530 w 7392421"/>
              <a:gd name="connsiteY1054" fmla="*/ 785442 h 6858000"/>
              <a:gd name="connsiteX1055" fmla="*/ 2870530 w 7392421"/>
              <a:gd name="connsiteY1055" fmla="*/ 782093 h 6858000"/>
              <a:gd name="connsiteX1056" fmla="*/ 2874770 w 7392421"/>
              <a:gd name="connsiteY1056" fmla="*/ 777628 h 6858000"/>
              <a:gd name="connsiteX1057" fmla="*/ 2879009 w 7392421"/>
              <a:gd name="connsiteY1057" fmla="*/ 774279 h 6858000"/>
              <a:gd name="connsiteX1058" fmla="*/ 2891729 w 7392421"/>
              <a:gd name="connsiteY1058" fmla="*/ 772047 h 6858000"/>
              <a:gd name="connsiteX1059" fmla="*/ 2879009 w 7392421"/>
              <a:gd name="connsiteY1059" fmla="*/ 768698 h 6858000"/>
              <a:gd name="connsiteX1060" fmla="*/ 2828130 w 7392421"/>
              <a:gd name="connsiteY1060" fmla="*/ 764233 h 6858000"/>
              <a:gd name="connsiteX1061" fmla="*/ 2794210 w 7392421"/>
              <a:gd name="connsiteY1061" fmla="*/ 758651 h 6858000"/>
              <a:gd name="connsiteX1062" fmla="*/ 2773010 w 7392421"/>
              <a:gd name="connsiteY1062" fmla="*/ 758651 h 6858000"/>
              <a:gd name="connsiteX1063" fmla="*/ 2730610 w 7392421"/>
              <a:gd name="connsiteY1063" fmla="*/ 758651 h 6858000"/>
              <a:gd name="connsiteX1064" fmla="*/ 2688211 w 7392421"/>
              <a:gd name="connsiteY1064" fmla="*/ 758651 h 6858000"/>
              <a:gd name="connsiteX1065" fmla="*/ 2683970 w 7392421"/>
              <a:gd name="connsiteY1065" fmla="*/ 757535 h 6858000"/>
              <a:gd name="connsiteX1066" fmla="*/ 2688211 w 7392421"/>
              <a:gd name="connsiteY1066" fmla="*/ 755302 h 6858000"/>
              <a:gd name="connsiteX1067" fmla="*/ 2730610 w 7392421"/>
              <a:gd name="connsiteY1067" fmla="*/ 755302 h 6858000"/>
              <a:gd name="connsiteX1068" fmla="*/ 2743330 w 7392421"/>
              <a:gd name="connsiteY1068" fmla="*/ 754186 h 6858000"/>
              <a:gd name="connsiteX1069" fmla="*/ 2743330 w 7392421"/>
              <a:gd name="connsiteY1069" fmla="*/ 751953 h 6858000"/>
              <a:gd name="connsiteX1070" fmla="*/ 2730610 w 7392421"/>
              <a:gd name="connsiteY1070" fmla="*/ 743023 h 6858000"/>
              <a:gd name="connsiteX1071" fmla="*/ 2717890 w 7392421"/>
              <a:gd name="connsiteY1071" fmla="*/ 743023 h 6858000"/>
              <a:gd name="connsiteX1072" fmla="*/ 2650050 w 7392421"/>
              <a:gd name="connsiteY1072" fmla="*/ 740790 h 6858000"/>
              <a:gd name="connsiteX1073" fmla="*/ 2577971 w 7392421"/>
              <a:gd name="connsiteY1073" fmla="*/ 739674 h 6858000"/>
              <a:gd name="connsiteX1074" fmla="*/ 2633090 w 7392421"/>
              <a:gd name="connsiteY1074" fmla="*/ 735209 h 6858000"/>
              <a:gd name="connsiteX1075" fmla="*/ 2705171 w 7392421"/>
              <a:gd name="connsiteY1075" fmla="*/ 735209 h 6858000"/>
              <a:gd name="connsiteX1076" fmla="*/ 2756050 w 7392421"/>
              <a:gd name="connsiteY1076" fmla="*/ 737442 h 6858000"/>
              <a:gd name="connsiteX1077" fmla="*/ 2768769 w 7392421"/>
              <a:gd name="connsiteY1077" fmla="*/ 735209 h 6858000"/>
              <a:gd name="connsiteX1078" fmla="*/ 2760290 w 7392421"/>
              <a:gd name="connsiteY1078" fmla="*/ 732976 h 6858000"/>
              <a:gd name="connsiteX1079" fmla="*/ 2726370 w 7392421"/>
              <a:gd name="connsiteY1079" fmla="*/ 729627 h 6858000"/>
              <a:gd name="connsiteX1080" fmla="*/ 2802689 w 7392421"/>
              <a:gd name="connsiteY1080" fmla="*/ 729627 h 6858000"/>
              <a:gd name="connsiteX1081" fmla="*/ 2849329 w 7392421"/>
              <a:gd name="connsiteY1081" fmla="*/ 727395 h 6858000"/>
              <a:gd name="connsiteX1082" fmla="*/ 2862049 w 7392421"/>
              <a:gd name="connsiteY1082" fmla="*/ 722930 h 6858000"/>
              <a:gd name="connsiteX1083" fmla="*/ 2840850 w 7392421"/>
              <a:gd name="connsiteY1083" fmla="*/ 719581 h 6858000"/>
              <a:gd name="connsiteX1084" fmla="*/ 2806930 w 7392421"/>
              <a:gd name="connsiteY1084" fmla="*/ 721813 h 6858000"/>
              <a:gd name="connsiteX1085" fmla="*/ 2785729 w 7392421"/>
              <a:gd name="connsiteY1085" fmla="*/ 721813 h 6858000"/>
              <a:gd name="connsiteX1086" fmla="*/ 2692450 w 7392421"/>
              <a:gd name="connsiteY1086" fmla="*/ 716232 h 6858000"/>
              <a:gd name="connsiteX1087" fmla="*/ 2683970 w 7392421"/>
              <a:gd name="connsiteY1087" fmla="*/ 713999 h 6858000"/>
              <a:gd name="connsiteX1088" fmla="*/ 2692450 w 7392421"/>
              <a:gd name="connsiteY1088" fmla="*/ 711767 h 6858000"/>
              <a:gd name="connsiteX1089" fmla="*/ 2751810 w 7392421"/>
              <a:gd name="connsiteY1089" fmla="*/ 706185 h 6858000"/>
              <a:gd name="connsiteX1090" fmla="*/ 2743330 w 7392421"/>
              <a:gd name="connsiteY1090" fmla="*/ 701720 h 6858000"/>
              <a:gd name="connsiteX1091" fmla="*/ 2743330 w 7392421"/>
              <a:gd name="connsiteY1091" fmla="*/ 698371 h 6858000"/>
              <a:gd name="connsiteX1092" fmla="*/ 2743330 w 7392421"/>
              <a:gd name="connsiteY1092" fmla="*/ 695022 h 6858000"/>
              <a:gd name="connsiteX1093" fmla="*/ 2679730 w 7392421"/>
              <a:gd name="connsiteY1093" fmla="*/ 692790 h 6858000"/>
              <a:gd name="connsiteX1094" fmla="*/ 2628851 w 7392421"/>
              <a:gd name="connsiteY1094" fmla="*/ 698371 h 6858000"/>
              <a:gd name="connsiteX1095" fmla="*/ 2603410 w 7392421"/>
              <a:gd name="connsiteY1095" fmla="*/ 700604 h 6858000"/>
              <a:gd name="connsiteX1096" fmla="*/ 2539810 w 7392421"/>
              <a:gd name="connsiteY1096" fmla="*/ 700604 h 6858000"/>
              <a:gd name="connsiteX1097" fmla="*/ 2616130 w 7392421"/>
              <a:gd name="connsiteY1097" fmla="*/ 689441 h 6858000"/>
              <a:gd name="connsiteX1098" fmla="*/ 2692450 w 7392421"/>
              <a:gd name="connsiteY1098" fmla="*/ 680510 h 6858000"/>
              <a:gd name="connsiteX1099" fmla="*/ 2628851 w 7392421"/>
              <a:gd name="connsiteY1099" fmla="*/ 677161 h 6858000"/>
              <a:gd name="connsiteX1100" fmla="*/ 2633090 w 7392421"/>
              <a:gd name="connsiteY1100" fmla="*/ 674929 h 6858000"/>
              <a:gd name="connsiteX1101" fmla="*/ 2624611 w 7392421"/>
              <a:gd name="connsiteY1101" fmla="*/ 667115 h 6858000"/>
              <a:gd name="connsiteX1102" fmla="*/ 2522850 w 7392421"/>
              <a:gd name="connsiteY1102" fmla="*/ 663766 h 6858000"/>
              <a:gd name="connsiteX1103" fmla="*/ 2374451 w 7392421"/>
              <a:gd name="connsiteY1103" fmla="*/ 671580 h 6858000"/>
              <a:gd name="connsiteX1104" fmla="*/ 2306611 w 7392421"/>
              <a:gd name="connsiteY1104" fmla="*/ 673812 h 6858000"/>
              <a:gd name="connsiteX1105" fmla="*/ 2243013 w 7392421"/>
              <a:gd name="connsiteY1105" fmla="*/ 674929 h 6858000"/>
              <a:gd name="connsiteX1106" fmla="*/ 2230293 w 7392421"/>
              <a:gd name="connsiteY1106" fmla="*/ 672696 h 6858000"/>
              <a:gd name="connsiteX1107" fmla="*/ 2221812 w 7392421"/>
              <a:gd name="connsiteY1107" fmla="*/ 669347 h 6858000"/>
              <a:gd name="connsiteX1108" fmla="*/ 2166692 w 7392421"/>
              <a:gd name="connsiteY1108" fmla="*/ 670464 h 6858000"/>
              <a:gd name="connsiteX1109" fmla="*/ 2153972 w 7392421"/>
              <a:gd name="connsiteY1109" fmla="*/ 670464 h 6858000"/>
              <a:gd name="connsiteX1110" fmla="*/ 2124293 w 7392421"/>
              <a:gd name="connsiteY1110" fmla="*/ 665998 h 6858000"/>
              <a:gd name="connsiteX1111" fmla="*/ 2183653 w 7392421"/>
              <a:gd name="connsiteY1111" fmla="*/ 663766 h 6858000"/>
              <a:gd name="connsiteX1112" fmla="*/ 2234532 w 7392421"/>
              <a:gd name="connsiteY1112" fmla="*/ 661533 h 6858000"/>
              <a:gd name="connsiteX1113" fmla="*/ 2289652 w 7392421"/>
              <a:gd name="connsiteY1113" fmla="*/ 658184 h 6858000"/>
              <a:gd name="connsiteX1114" fmla="*/ 2302372 w 7392421"/>
              <a:gd name="connsiteY1114" fmla="*/ 655952 h 6858000"/>
              <a:gd name="connsiteX1115" fmla="*/ 2289652 w 7392421"/>
              <a:gd name="connsiteY1115" fmla="*/ 652603 h 6858000"/>
              <a:gd name="connsiteX1116" fmla="*/ 2272692 w 7392421"/>
              <a:gd name="connsiteY1116" fmla="*/ 651487 h 6858000"/>
              <a:gd name="connsiteX1117" fmla="*/ 2179413 w 7392421"/>
              <a:gd name="connsiteY1117" fmla="*/ 651487 h 6858000"/>
              <a:gd name="connsiteX1118" fmla="*/ 2132773 w 7392421"/>
              <a:gd name="connsiteY1118" fmla="*/ 650370 h 6858000"/>
              <a:gd name="connsiteX1119" fmla="*/ 2081893 w 7392421"/>
              <a:gd name="connsiteY1119" fmla="*/ 648138 h 6858000"/>
              <a:gd name="connsiteX1120" fmla="*/ 2077654 w 7392421"/>
              <a:gd name="connsiteY1120" fmla="*/ 648138 h 6858000"/>
              <a:gd name="connsiteX1121" fmla="*/ 2026773 w 7392421"/>
              <a:gd name="connsiteY1121" fmla="*/ 644789 h 6858000"/>
              <a:gd name="connsiteX1122" fmla="*/ 2014053 w 7392421"/>
              <a:gd name="connsiteY1122" fmla="*/ 643672 h 6858000"/>
              <a:gd name="connsiteX1123" fmla="*/ 1895333 w 7392421"/>
              <a:gd name="connsiteY1123" fmla="*/ 644789 h 6858000"/>
              <a:gd name="connsiteX1124" fmla="*/ 1738455 w 7392421"/>
              <a:gd name="connsiteY1124" fmla="*/ 645905 h 6858000"/>
              <a:gd name="connsiteX1125" fmla="*/ 1577335 w 7392421"/>
              <a:gd name="connsiteY1125" fmla="*/ 645905 h 6858000"/>
              <a:gd name="connsiteX1126" fmla="*/ 1505256 w 7392421"/>
              <a:gd name="connsiteY1126" fmla="*/ 649254 h 6858000"/>
              <a:gd name="connsiteX1127" fmla="*/ 1450135 w 7392421"/>
              <a:gd name="connsiteY1127" fmla="*/ 648138 h 6858000"/>
              <a:gd name="connsiteX1128" fmla="*/ 1420457 w 7392421"/>
              <a:gd name="connsiteY1128" fmla="*/ 645905 h 6858000"/>
              <a:gd name="connsiteX1129" fmla="*/ 1331416 w 7392421"/>
              <a:gd name="connsiteY1129" fmla="*/ 648138 h 6858000"/>
              <a:gd name="connsiteX1130" fmla="*/ 1297496 w 7392421"/>
              <a:gd name="connsiteY1130" fmla="*/ 648138 h 6858000"/>
              <a:gd name="connsiteX1131" fmla="*/ 1284776 w 7392421"/>
              <a:gd name="connsiteY1131" fmla="*/ 645905 h 6858000"/>
              <a:gd name="connsiteX1132" fmla="*/ 1293257 w 7392421"/>
              <a:gd name="connsiteY1132" fmla="*/ 642556 h 6858000"/>
              <a:gd name="connsiteX1133" fmla="*/ 1294046 w 7392421"/>
              <a:gd name="connsiteY1133" fmla="*/ 642417 h 6858000"/>
              <a:gd name="connsiteX1134" fmla="*/ 1318817 w 7392421"/>
              <a:gd name="connsiteY1134" fmla="*/ 640107 h 6858000"/>
              <a:gd name="connsiteX1135" fmla="*/ 1365457 w 7392421"/>
              <a:gd name="connsiteY1135" fmla="*/ 636311 h 6858000"/>
              <a:gd name="connsiteX1136" fmla="*/ 1458737 w 7392421"/>
              <a:gd name="connsiteY1136" fmla="*/ 636311 h 6858000"/>
              <a:gd name="connsiteX1137" fmla="*/ 1475696 w 7392421"/>
              <a:gd name="connsiteY1137" fmla="*/ 632514 h 6858000"/>
              <a:gd name="connsiteX1138" fmla="*/ 1488417 w 7392421"/>
              <a:gd name="connsiteY1138" fmla="*/ 621125 h 6858000"/>
              <a:gd name="connsiteX1139" fmla="*/ 1475696 w 7392421"/>
              <a:gd name="connsiteY1139" fmla="*/ 613532 h 6858000"/>
              <a:gd name="connsiteX1140" fmla="*/ 1420576 w 7392421"/>
              <a:gd name="connsiteY1140" fmla="*/ 602142 h 6858000"/>
              <a:gd name="connsiteX1141" fmla="*/ 1369696 w 7392421"/>
              <a:gd name="connsiteY1141" fmla="*/ 594549 h 6858000"/>
              <a:gd name="connsiteX1142" fmla="*/ 1310337 w 7392421"/>
              <a:gd name="connsiteY1142" fmla="*/ 586956 h 6858000"/>
              <a:gd name="connsiteX1143" fmla="*/ 1340016 w 7392421"/>
              <a:gd name="connsiteY1143" fmla="*/ 571771 h 6858000"/>
              <a:gd name="connsiteX1144" fmla="*/ 1352736 w 7392421"/>
              <a:gd name="connsiteY1144" fmla="*/ 571771 h 6858000"/>
              <a:gd name="connsiteX1145" fmla="*/ 1407857 w 7392421"/>
              <a:gd name="connsiteY1145" fmla="*/ 575567 h 6858000"/>
              <a:gd name="connsiteX1146" fmla="*/ 1416336 w 7392421"/>
              <a:gd name="connsiteY1146" fmla="*/ 564178 h 6858000"/>
              <a:gd name="connsiteX1147" fmla="*/ 1429056 w 7392421"/>
              <a:gd name="connsiteY1147" fmla="*/ 556585 h 6858000"/>
              <a:gd name="connsiteX1148" fmla="*/ 1492656 w 7392421"/>
              <a:gd name="connsiteY1148" fmla="*/ 560381 h 6858000"/>
              <a:gd name="connsiteX1149" fmla="*/ 1560496 w 7392421"/>
              <a:gd name="connsiteY1149" fmla="*/ 567974 h 6858000"/>
              <a:gd name="connsiteX1150" fmla="*/ 1633106 w 7392421"/>
              <a:gd name="connsiteY1150" fmla="*/ 586956 h 6858000"/>
              <a:gd name="connsiteX1151" fmla="*/ 1640713 w 7392421"/>
              <a:gd name="connsiteY1151" fmla="*/ 587718 h 6858000"/>
              <a:gd name="connsiteX1152" fmla="*/ 1646583 w 7392421"/>
              <a:gd name="connsiteY1152" fmla="*/ 588679 h 6858000"/>
              <a:gd name="connsiteX1153" fmla="*/ 1641283 w 7392421"/>
              <a:gd name="connsiteY1153" fmla="*/ 604469 h 6858000"/>
              <a:gd name="connsiteX1154" fmla="*/ 1670972 w 7392421"/>
              <a:gd name="connsiteY1154" fmla="*/ 604469 h 6858000"/>
              <a:gd name="connsiteX1155" fmla="*/ 1675810 w 7392421"/>
              <a:gd name="connsiteY1155" fmla="*/ 591235 h 6858000"/>
              <a:gd name="connsiteX1156" fmla="*/ 1708895 w 7392421"/>
              <a:gd name="connsiteY1156" fmla="*/ 594549 h 6858000"/>
              <a:gd name="connsiteX1157" fmla="*/ 1810655 w 7392421"/>
              <a:gd name="connsiteY1157" fmla="*/ 583160 h 6858000"/>
              <a:gd name="connsiteX1158" fmla="*/ 1821753 w 7392421"/>
              <a:gd name="connsiteY1158" fmla="*/ 575621 h 6858000"/>
              <a:gd name="connsiteX1159" fmla="*/ 1830549 w 7392421"/>
              <a:gd name="connsiteY1159" fmla="*/ 574582 h 6858000"/>
              <a:gd name="connsiteX1160" fmla="*/ 1844863 w 7392421"/>
              <a:gd name="connsiteY1160" fmla="*/ 554845 h 6858000"/>
              <a:gd name="connsiteX1161" fmla="*/ 1850662 w 7392421"/>
              <a:gd name="connsiteY1161" fmla="*/ 548677 h 6858000"/>
              <a:gd name="connsiteX1162" fmla="*/ 1860747 w 7392421"/>
              <a:gd name="connsiteY1162" fmla="*/ 547339 h 6858000"/>
              <a:gd name="connsiteX1163" fmla="*/ 1861829 w 7392421"/>
              <a:gd name="connsiteY1163" fmla="*/ 550333 h 6858000"/>
              <a:gd name="connsiteX1164" fmla="*/ 1899999 w 7392421"/>
              <a:gd name="connsiteY1164" fmla="*/ 532288 h 6858000"/>
              <a:gd name="connsiteX1165" fmla="*/ 1912724 w 7392421"/>
              <a:gd name="connsiteY1165" fmla="*/ 523265 h 6858000"/>
              <a:gd name="connsiteX1166" fmla="*/ 1963618 w 7392421"/>
              <a:gd name="connsiteY1166" fmla="*/ 514243 h 6858000"/>
              <a:gd name="connsiteX1167" fmla="*/ 1967860 w 7392421"/>
              <a:gd name="connsiteY1167" fmla="*/ 505220 h 6858000"/>
              <a:gd name="connsiteX1168" fmla="*/ 1963618 w 7392421"/>
              <a:gd name="connsiteY1168" fmla="*/ 500709 h 6858000"/>
              <a:gd name="connsiteX1169" fmla="*/ 1946653 w 7392421"/>
              <a:gd name="connsiteY1169" fmla="*/ 500709 h 6858000"/>
              <a:gd name="connsiteX1170" fmla="*/ 1933930 w 7392421"/>
              <a:gd name="connsiteY1170" fmla="*/ 496197 h 6858000"/>
              <a:gd name="connsiteX1171" fmla="*/ 1927754 w 7392421"/>
              <a:gd name="connsiteY1171" fmla="*/ 488732 h 6858000"/>
              <a:gd name="connsiteX1172" fmla="*/ 1929374 w 7392421"/>
              <a:gd name="connsiteY1172" fmla="*/ 488248 h 6858000"/>
              <a:gd name="connsiteX1173" fmla="*/ 1938914 w 7392421"/>
              <a:gd name="connsiteY1173" fmla="*/ 483977 h 6858000"/>
              <a:gd name="connsiteX1174" fmla="*/ 1937455 w 7392421"/>
              <a:gd name="connsiteY1174" fmla="*/ 482888 h 6858000"/>
              <a:gd name="connsiteX1175" fmla="*/ 1960536 w 7392421"/>
              <a:gd name="connsiteY1175" fmla="*/ 482487 h 6858000"/>
              <a:gd name="connsiteX1176" fmla="*/ 2058086 w 7392421"/>
              <a:gd name="connsiteY1176" fmla="*/ 482487 h 6858000"/>
              <a:gd name="connsiteX1177" fmla="*/ 2096257 w 7392421"/>
              <a:gd name="connsiteY1177" fmla="*/ 475701 h 6858000"/>
              <a:gd name="connsiteX1178" fmla="*/ 2138669 w 7392421"/>
              <a:gd name="connsiteY1178" fmla="*/ 472308 h 6858000"/>
              <a:gd name="connsiteX1179" fmla="*/ 2193806 w 7392421"/>
              <a:gd name="connsiteY1179" fmla="*/ 472308 h 6858000"/>
              <a:gd name="connsiteX1180" fmla="*/ 2227736 w 7392421"/>
              <a:gd name="connsiteY1180" fmla="*/ 468916 h 6858000"/>
              <a:gd name="connsiteX1181" fmla="*/ 2240459 w 7392421"/>
              <a:gd name="connsiteY1181" fmla="*/ 465524 h 6858000"/>
              <a:gd name="connsiteX1182" fmla="*/ 2291355 w 7392421"/>
              <a:gd name="connsiteY1182" fmla="*/ 465524 h 6858000"/>
              <a:gd name="connsiteX1183" fmla="*/ 2346491 w 7392421"/>
              <a:gd name="connsiteY1183" fmla="*/ 465524 h 6858000"/>
              <a:gd name="connsiteX1184" fmla="*/ 2401628 w 7392421"/>
              <a:gd name="connsiteY1184" fmla="*/ 465524 h 6858000"/>
              <a:gd name="connsiteX1185" fmla="*/ 2427075 w 7392421"/>
              <a:gd name="connsiteY1185" fmla="*/ 458738 h 6858000"/>
              <a:gd name="connsiteX1186" fmla="*/ 2465247 w 7392421"/>
              <a:gd name="connsiteY1186" fmla="*/ 458738 h 6858000"/>
              <a:gd name="connsiteX1187" fmla="*/ 2482211 w 7392421"/>
              <a:gd name="connsiteY1187" fmla="*/ 458738 h 6858000"/>
              <a:gd name="connsiteX1188" fmla="*/ 2528866 w 7392421"/>
              <a:gd name="connsiteY1188" fmla="*/ 462131 h 6858000"/>
              <a:gd name="connsiteX1189" fmla="*/ 2545830 w 7392421"/>
              <a:gd name="connsiteY1189" fmla="*/ 451953 h 6858000"/>
              <a:gd name="connsiteX1190" fmla="*/ 2562795 w 7392421"/>
              <a:gd name="connsiteY1190" fmla="*/ 451953 h 6858000"/>
              <a:gd name="connsiteX1191" fmla="*/ 2567036 w 7392421"/>
              <a:gd name="connsiteY1191" fmla="*/ 445169 h 6858000"/>
              <a:gd name="connsiteX1192" fmla="*/ 2622173 w 7392421"/>
              <a:gd name="connsiteY1192" fmla="*/ 445169 h 6858000"/>
              <a:gd name="connsiteX1193" fmla="*/ 2622173 w 7392421"/>
              <a:gd name="connsiteY1193" fmla="*/ 451953 h 6858000"/>
              <a:gd name="connsiteX1194" fmla="*/ 2728205 w 7392421"/>
              <a:gd name="connsiteY1194" fmla="*/ 451953 h 6858000"/>
              <a:gd name="connsiteX1195" fmla="*/ 2753652 w 7392421"/>
              <a:gd name="connsiteY1195" fmla="*/ 451953 h 6858000"/>
              <a:gd name="connsiteX1196" fmla="*/ 2851202 w 7392421"/>
              <a:gd name="connsiteY1196" fmla="*/ 445169 h 6858000"/>
              <a:gd name="connsiteX1197" fmla="*/ 2851202 w 7392421"/>
              <a:gd name="connsiteY1197" fmla="*/ 434990 h 6858000"/>
              <a:gd name="connsiteX1198" fmla="*/ 2855442 w 7392421"/>
              <a:gd name="connsiteY1198" fmla="*/ 431597 h 6858000"/>
              <a:gd name="connsiteX1199" fmla="*/ 2863925 w 7392421"/>
              <a:gd name="connsiteY1199" fmla="*/ 434990 h 6858000"/>
              <a:gd name="connsiteX1200" fmla="*/ 2944509 w 7392421"/>
              <a:gd name="connsiteY1200" fmla="*/ 434990 h 6858000"/>
              <a:gd name="connsiteX1201" fmla="*/ 2961474 w 7392421"/>
              <a:gd name="connsiteY1201" fmla="*/ 441776 h 6858000"/>
              <a:gd name="connsiteX1202" fmla="*/ 2991163 w 7392421"/>
              <a:gd name="connsiteY1202" fmla="*/ 441776 h 6858000"/>
              <a:gd name="connsiteX1203" fmla="*/ 3020852 w 7392421"/>
              <a:gd name="connsiteY1203" fmla="*/ 428205 h 6858000"/>
              <a:gd name="connsiteX1204" fmla="*/ 3033575 w 7392421"/>
              <a:gd name="connsiteY1204" fmla="*/ 424812 h 6858000"/>
              <a:gd name="connsiteX1205" fmla="*/ 3050540 w 7392421"/>
              <a:gd name="connsiteY1205" fmla="*/ 424812 h 6858000"/>
              <a:gd name="connsiteX1206" fmla="*/ 3054782 w 7392421"/>
              <a:gd name="connsiteY1206" fmla="*/ 421420 h 6858000"/>
              <a:gd name="connsiteX1207" fmla="*/ 3050540 w 7392421"/>
              <a:gd name="connsiteY1207" fmla="*/ 414635 h 6858000"/>
              <a:gd name="connsiteX1208" fmla="*/ 2999646 w 7392421"/>
              <a:gd name="connsiteY1208" fmla="*/ 407849 h 6858000"/>
              <a:gd name="connsiteX1209" fmla="*/ 2986921 w 7392421"/>
              <a:gd name="connsiteY1209" fmla="*/ 401065 h 6858000"/>
              <a:gd name="connsiteX1210" fmla="*/ 2948751 w 7392421"/>
              <a:gd name="connsiteY1210" fmla="*/ 387494 h 6858000"/>
              <a:gd name="connsiteX1211" fmla="*/ 2940268 w 7392421"/>
              <a:gd name="connsiteY1211" fmla="*/ 390887 h 6858000"/>
              <a:gd name="connsiteX1212" fmla="*/ 2931785 w 7392421"/>
              <a:gd name="connsiteY1212" fmla="*/ 384101 h 6858000"/>
              <a:gd name="connsiteX1213" fmla="*/ 2893615 w 7392421"/>
              <a:gd name="connsiteY1213" fmla="*/ 367139 h 6858000"/>
              <a:gd name="connsiteX1214" fmla="*/ 2863925 w 7392421"/>
              <a:gd name="connsiteY1214" fmla="*/ 377317 h 6858000"/>
              <a:gd name="connsiteX1215" fmla="*/ 2859683 w 7392421"/>
              <a:gd name="connsiteY1215" fmla="*/ 373924 h 6858000"/>
              <a:gd name="connsiteX1216" fmla="*/ 2829996 w 7392421"/>
              <a:gd name="connsiteY1216" fmla="*/ 373924 h 6858000"/>
              <a:gd name="connsiteX1217" fmla="*/ 2770618 w 7392421"/>
              <a:gd name="connsiteY1217" fmla="*/ 384101 h 6858000"/>
              <a:gd name="connsiteX1218" fmla="*/ 2766377 w 7392421"/>
              <a:gd name="connsiteY1218" fmla="*/ 377317 h 6858000"/>
              <a:gd name="connsiteX1219" fmla="*/ 2757894 w 7392421"/>
              <a:gd name="connsiteY1219" fmla="*/ 346783 h 6858000"/>
              <a:gd name="connsiteX1220" fmla="*/ 2728205 w 7392421"/>
              <a:gd name="connsiteY1220" fmla="*/ 346783 h 6858000"/>
              <a:gd name="connsiteX1221" fmla="*/ 2719722 w 7392421"/>
              <a:gd name="connsiteY1221" fmla="*/ 360353 h 6858000"/>
              <a:gd name="connsiteX1222" fmla="*/ 2694275 w 7392421"/>
              <a:gd name="connsiteY1222" fmla="*/ 373924 h 6858000"/>
              <a:gd name="connsiteX1223" fmla="*/ 2685792 w 7392421"/>
              <a:gd name="connsiteY1223" fmla="*/ 377317 h 6858000"/>
              <a:gd name="connsiteX1224" fmla="*/ 2668827 w 7392421"/>
              <a:gd name="connsiteY1224" fmla="*/ 377317 h 6858000"/>
              <a:gd name="connsiteX1225" fmla="*/ 2651863 w 7392421"/>
              <a:gd name="connsiteY1225" fmla="*/ 377317 h 6858000"/>
              <a:gd name="connsiteX1226" fmla="*/ 2643380 w 7392421"/>
              <a:gd name="connsiteY1226" fmla="*/ 384101 h 6858000"/>
              <a:gd name="connsiteX1227" fmla="*/ 2639138 w 7392421"/>
              <a:gd name="connsiteY1227" fmla="*/ 404457 h 6858000"/>
              <a:gd name="connsiteX1228" fmla="*/ 2622173 w 7392421"/>
              <a:gd name="connsiteY1228" fmla="*/ 404457 h 6858000"/>
              <a:gd name="connsiteX1229" fmla="*/ 2617931 w 7392421"/>
              <a:gd name="connsiteY1229" fmla="*/ 394280 h 6858000"/>
              <a:gd name="connsiteX1230" fmla="*/ 2584002 w 7392421"/>
              <a:gd name="connsiteY1230" fmla="*/ 384101 h 6858000"/>
              <a:gd name="connsiteX1231" fmla="*/ 2575519 w 7392421"/>
              <a:gd name="connsiteY1231" fmla="*/ 387494 h 6858000"/>
              <a:gd name="connsiteX1232" fmla="*/ 2558554 w 7392421"/>
              <a:gd name="connsiteY1232" fmla="*/ 387494 h 6858000"/>
              <a:gd name="connsiteX1233" fmla="*/ 2550072 w 7392421"/>
              <a:gd name="connsiteY1233" fmla="*/ 394280 h 6858000"/>
              <a:gd name="connsiteX1234" fmla="*/ 2545830 w 7392421"/>
              <a:gd name="connsiteY1234" fmla="*/ 384101 h 6858000"/>
              <a:gd name="connsiteX1235" fmla="*/ 2541589 w 7392421"/>
              <a:gd name="connsiteY1235" fmla="*/ 384101 h 6858000"/>
              <a:gd name="connsiteX1236" fmla="*/ 2503417 w 7392421"/>
              <a:gd name="connsiteY1236" fmla="*/ 390887 h 6858000"/>
              <a:gd name="connsiteX1237" fmla="*/ 2461005 w 7392421"/>
              <a:gd name="connsiteY1237" fmla="*/ 384101 h 6858000"/>
              <a:gd name="connsiteX1238" fmla="*/ 2418593 w 7392421"/>
              <a:gd name="connsiteY1238" fmla="*/ 387494 h 6858000"/>
              <a:gd name="connsiteX1239" fmla="*/ 2367697 w 7392421"/>
              <a:gd name="connsiteY1239" fmla="*/ 387494 h 6858000"/>
              <a:gd name="connsiteX1240" fmla="*/ 2363456 w 7392421"/>
              <a:gd name="connsiteY1240" fmla="*/ 387494 h 6858000"/>
              <a:gd name="connsiteX1241" fmla="*/ 2363456 w 7392421"/>
              <a:gd name="connsiteY1241" fmla="*/ 390887 h 6858000"/>
              <a:gd name="connsiteX1242" fmla="*/ 2376179 w 7392421"/>
              <a:gd name="connsiteY1242" fmla="*/ 397672 h 6858000"/>
              <a:gd name="connsiteX1243" fmla="*/ 2384662 w 7392421"/>
              <a:gd name="connsiteY1243" fmla="*/ 404457 h 6858000"/>
              <a:gd name="connsiteX1244" fmla="*/ 2371939 w 7392421"/>
              <a:gd name="connsiteY1244" fmla="*/ 407849 h 6858000"/>
              <a:gd name="connsiteX1245" fmla="*/ 2401628 w 7392421"/>
              <a:gd name="connsiteY1245" fmla="*/ 418028 h 6858000"/>
              <a:gd name="connsiteX1246" fmla="*/ 2414352 w 7392421"/>
              <a:gd name="connsiteY1246" fmla="*/ 424812 h 6858000"/>
              <a:gd name="connsiteX1247" fmla="*/ 2401628 w 7392421"/>
              <a:gd name="connsiteY1247" fmla="*/ 431597 h 6858000"/>
              <a:gd name="connsiteX1248" fmla="*/ 2371939 w 7392421"/>
              <a:gd name="connsiteY1248" fmla="*/ 424812 h 6858000"/>
              <a:gd name="connsiteX1249" fmla="*/ 2363456 w 7392421"/>
              <a:gd name="connsiteY1249" fmla="*/ 424812 h 6858000"/>
              <a:gd name="connsiteX1250" fmla="*/ 2316802 w 7392421"/>
              <a:gd name="connsiteY1250" fmla="*/ 431597 h 6858000"/>
              <a:gd name="connsiteX1251" fmla="*/ 2287114 w 7392421"/>
              <a:gd name="connsiteY1251" fmla="*/ 424812 h 6858000"/>
              <a:gd name="connsiteX1252" fmla="*/ 2282872 w 7392421"/>
              <a:gd name="connsiteY1252" fmla="*/ 424812 h 6858000"/>
              <a:gd name="connsiteX1253" fmla="*/ 2248942 w 7392421"/>
              <a:gd name="connsiteY1253" fmla="*/ 431597 h 6858000"/>
              <a:gd name="connsiteX1254" fmla="*/ 2202288 w 7392421"/>
              <a:gd name="connsiteY1254" fmla="*/ 418028 h 6858000"/>
              <a:gd name="connsiteX1255" fmla="*/ 2198046 w 7392421"/>
              <a:gd name="connsiteY1255" fmla="*/ 407849 h 6858000"/>
              <a:gd name="connsiteX1256" fmla="*/ 2185323 w 7392421"/>
              <a:gd name="connsiteY1256" fmla="*/ 397672 h 6858000"/>
              <a:gd name="connsiteX1257" fmla="*/ 2121704 w 7392421"/>
              <a:gd name="connsiteY1257" fmla="*/ 394280 h 6858000"/>
              <a:gd name="connsiteX1258" fmla="*/ 2108981 w 7392421"/>
              <a:gd name="connsiteY1258" fmla="*/ 394280 h 6858000"/>
              <a:gd name="connsiteX1259" fmla="*/ 2070809 w 7392421"/>
              <a:gd name="connsiteY1259" fmla="*/ 394280 h 6858000"/>
              <a:gd name="connsiteX1260" fmla="*/ 2051724 w 7392421"/>
              <a:gd name="connsiteY1260" fmla="*/ 387918 h 6858000"/>
              <a:gd name="connsiteX1261" fmla="*/ 2046930 w 7392421"/>
              <a:gd name="connsiteY1261" fmla="*/ 389516 h 6858000"/>
              <a:gd name="connsiteX1262" fmla="*/ 2044915 w 7392421"/>
              <a:gd name="connsiteY1262" fmla="*/ 382897 h 6858000"/>
              <a:gd name="connsiteX1263" fmla="*/ 2035374 w 7392421"/>
              <a:gd name="connsiteY1263" fmla="*/ 378151 h 6858000"/>
              <a:gd name="connsiteX1264" fmla="*/ 1988734 w 7392421"/>
              <a:gd name="connsiteY1264" fmla="*/ 370558 h 6858000"/>
              <a:gd name="connsiteX1265" fmla="*/ 1912414 w 7392421"/>
              <a:gd name="connsiteY1265" fmla="*/ 370558 h 6858000"/>
              <a:gd name="connsiteX1266" fmla="*/ 1946334 w 7392421"/>
              <a:gd name="connsiteY1266" fmla="*/ 359169 h 6858000"/>
              <a:gd name="connsiteX1267" fmla="*/ 1954814 w 7392421"/>
              <a:gd name="connsiteY1267" fmla="*/ 351576 h 6858000"/>
              <a:gd name="connsiteX1268" fmla="*/ 1942094 w 7392421"/>
              <a:gd name="connsiteY1268" fmla="*/ 343983 h 6858000"/>
              <a:gd name="connsiteX1269" fmla="*/ 1891215 w 7392421"/>
              <a:gd name="connsiteY1269" fmla="*/ 351576 h 6858000"/>
              <a:gd name="connsiteX1270" fmla="*/ 1819135 w 7392421"/>
              <a:gd name="connsiteY1270" fmla="*/ 351576 h 6858000"/>
              <a:gd name="connsiteX1271" fmla="*/ 1764015 w 7392421"/>
              <a:gd name="connsiteY1271" fmla="*/ 336390 h 6858000"/>
              <a:gd name="connsiteX1272" fmla="*/ 1836095 w 7392421"/>
              <a:gd name="connsiteY1272" fmla="*/ 332593 h 6858000"/>
              <a:gd name="connsiteX1273" fmla="*/ 1903935 w 7392421"/>
              <a:gd name="connsiteY1273" fmla="*/ 325000 h 6858000"/>
              <a:gd name="connsiteX1274" fmla="*/ 1916654 w 7392421"/>
              <a:gd name="connsiteY1274" fmla="*/ 325000 h 6858000"/>
              <a:gd name="connsiteX1275" fmla="*/ 1929374 w 7392421"/>
              <a:gd name="connsiteY1275" fmla="*/ 294629 h 6858000"/>
              <a:gd name="connsiteX1276" fmla="*/ 1929374 w 7392421"/>
              <a:gd name="connsiteY1276" fmla="*/ 287036 h 6858000"/>
              <a:gd name="connsiteX1277" fmla="*/ 1916654 w 7392421"/>
              <a:gd name="connsiteY1277" fmla="*/ 283239 h 6858000"/>
              <a:gd name="connsiteX1278" fmla="*/ 1874255 w 7392421"/>
              <a:gd name="connsiteY1278" fmla="*/ 283239 h 6858000"/>
              <a:gd name="connsiteX1279" fmla="*/ 1870015 w 7392421"/>
              <a:gd name="connsiteY1279" fmla="*/ 275646 h 6858000"/>
              <a:gd name="connsiteX1280" fmla="*/ 1874255 w 7392421"/>
              <a:gd name="connsiteY1280" fmla="*/ 271850 h 6858000"/>
              <a:gd name="connsiteX1281" fmla="*/ 1916654 w 7392421"/>
              <a:gd name="connsiteY1281" fmla="*/ 271850 h 6858000"/>
              <a:gd name="connsiteX1282" fmla="*/ 1959054 w 7392421"/>
              <a:gd name="connsiteY1282" fmla="*/ 271850 h 6858000"/>
              <a:gd name="connsiteX1283" fmla="*/ 1980254 w 7392421"/>
              <a:gd name="connsiteY1283" fmla="*/ 271850 h 6858000"/>
              <a:gd name="connsiteX1284" fmla="*/ 2014174 w 7392421"/>
              <a:gd name="connsiteY1284" fmla="*/ 252868 h 6858000"/>
              <a:gd name="connsiteX1285" fmla="*/ 2065053 w 7392421"/>
              <a:gd name="connsiteY1285" fmla="*/ 237682 h 6858000"/>
              <a:gd name="connsiteX1286" fmla="*/ 2077773 w 7392421"/>
              <a:gd name="connsiteY1286" fmla="*/ 226292 h 6858000"/>
              <a:gd name="connsiteX1287" fmla="*/ 2065053 w 7392421"/>
              <a:gd name="connsiteY1287" fmla="*/ 218699 h 6858000"/>
              <a:gd name="connsiteX1288" fmla="*/ 2060814 w 7392421"/>
              <a:gd name="connsiteY1288" fmla="*/ 207310 h 6858000"/>
              <a:gd name="connsiteX1289" fmla="*/ 2056574 w 7392421"/>
              <a:gd name="connsiteY1289" fmla="*/ 192124 h 6858000"/>
              <a:gd name="connsiteX1290" fmla="*/ 2056574 w 7392421"/>
              <a:gd name="connsiteY1290" fmla="*/ 180735 h 6858000"/>
              <a:gd name="connsiteX1291" fmla="*/ 2060814 w 7392421"/>
              <a:gd name="connsiteY1291" fmla="*/ 180735 h 6858000"/>
              <a:gd name="connsiteX1292" fmla="*/ 2060814 w 7392421"/>
              <a:gd name="connsiteY1292" fmla="*/ 154160 h 6858000"/>
              <a:gd name="connsiteX1293" fmla="*/ 2026894 w 7392421"/>
              <a:gd name="connsiteY1293" fmla="*/ 127584 h 6858000"/>
              <a:gd name="connsiteX1294" fmla="*/ 2069294 w 7392421"/>
              <a:gd name="connsiteY1294" fmla="*/ 116195 h 6858000"/>
              <a:gd name="connsiteX1295" fmla="*/ 2065053 w 7392421"/>
              <a:gd name="connsiteY1295" fmla="*/ 112398 h 6858000"/>
              <a:gd name="connsiteX1296" fmla="*/ 1895454 w 7392421"/>
              <a:gd name="connsiteY1296" fmla="*/ 112398 h 6858000"/>
              <a:gd name="connsiteX1297" fmla="*/ 1891215 w 7392421"/>
              <a:gd name="connsiteY1297" fmla="*/ 108602 h 6858000"/>
              <a:gd name="connsiteX1298" fmla="*/ 1912414 w 7392421"/>
              <a:gd name="connsiteY1298" fmla="*/ 104805 h 6858000"/>
              <a:gd name="connsiteX1299" fmla="*/ 1932554 w 7392421"/>
              <a:gd name="connsiteY1299" fmla="*/ 101009 h 6858000"/>
              <a:gd name="connsiteX1300" fmla="*/ 1939721 w 7392421"/>
              <a:gd name="connsiteY1300" fmla="*/ 93110 h 6858000"/>
              <a:gd name="connsiteX1301" fmla="*/ 1954706 w 7392421"/>
              <a:gd name="connsiteY1301" fmla="*/ 92430 h 6858000"/>
              <a:gd name="connsiteX1302" fmla="*/ 1997118 w 7392421"/>
              <a:gd name="connsiteY1302" fmla="*/ 84723 h 6858000"/>
              <a:gd name="connsiteX1303" fmla="*/ 2035290 w 7392421"/>
              <a:gd name="connsiteY1303" fmla="*/ 92430 h 6858000"/>
              <a:gd name="connsiteX1304" fmla="*/ 2039532 w 7392421"/>
              <a:gd name="connsiteY1304" fmla="*/ 92430 h 6858000"/>
              <a:gd name="connsiteX1305" fmla="*/ 2043773 w 7392421"/>
              <a:gd name="connsiteY1305" fmla="*/ 80870 h 6858000"/>
              <a:gd name="connsiteX1306" fmla="*/ 2052255 w 7392421"/>
              <a:gd name="connsiteY1306" fmla="*/ 88576 h 6858000"/>
              <a:gd name="connsiteX1307" fmla="*/ 2069220 w 7392421"/>
              <a:gd name="connsiteY1307" fmla="*/ 88576 h 6858000"/>
              <a:gd name="connsiteX1308" fmla="*/ 2077703 w 7392421"/>
              <a:gd name="connsiteY1308" fmla="*/ 92430 h 6858000"/>
              <a:gd name="connsiteX1309" fmla="*/ 2111632 w 7392421"/>
              <a:gd name="connsiteY1309" fmla="*/ 80870 h 6858000"/>
              <a:gd name="connsiteX1310" fmla="*/ 2115874 w 7392421"/>
              <a:gd name="connsiteY1310" fmla="*/ 69309 h 6858000"/>
              <a:gd name="connsiteX1311" fmla="*/ 2132839 w 7392421"/>
              <a:gd name="connsiteY1311" fmla="*/ 69309 h 6858000"/>
              <a:gd name="connsiteX1312" fmla="*/ 2137081 w 7392421"/>
              <a:gd name="connsiteY1312" fmla="*/ 92430 h 6858000"/>
              <a:gd name="connsiteX1313" fmla="*/ 2145564 w 7392421"/>
              <a:gd name="connsiteY1313" fmla="*/ 100137 h 6858000"/>
              <a:gd name="connsiteX1314" fmla="*/ 2162528 w 7392421"/>
              <a:gd name="connsiteY1314" fmla="*/ 100137 h 6858000"/>
              <a:gd name="connsiteX1315" fmla="*/ 2179493 w 7392421"/>
              <a:gd name="connsiteY1315" fmla="*/ 100137 h 6858000"/>
              <a:gd name="connsiteX1316" fmla="*/ 2187976 w 7392421"/>
              <a:gd name="connsiteY1316" fmla="*/ 103990 h 6858000"/>
              <a:gd name="connsiteX1317" fmla="*/ 2213423 w 7392421"/>
              <a:gd name="connsiteY1317" fmla="*/ 119404 h 6858000"/>
              <a:gd name="connsiteX1318" fmla="*/ 2221906 w 7392421"/>
              <a:gd name="connsiteY1318" fmla="*/ 134818 h 6858000"/>
              <a:gd name="connsiteX1319" fmla="*/ 2251595 w 7392421"/>
              <a:gd name="connsiteY1319" fmla="*/ 134818 h 6858000"/>
              <a:gd name="connsiteX1320" fmla="*/ 2260078 w 7392421"/>
              <a:gd name="connsiteY1320" fmla="*/ 100137 h 6858000"/>
              <a:gd name="connsiteX1321" fmla="*/ 2264319 w 7392421"/>
              <a:gd name="connsiteY1321" fmla="*/ 92430 h 6858000"/>
              <a:gd name="connsiteX1322" fmla="*/ 2323697 w 7392421"/>
              <a:gd name="connsiteY1322" fmla="*/ 103990 h 6858000"/>
              <a:gd name="connsiteX1323" fmla="*/ 2353384 w 7392421"/>
              <a:gd name="connsiteY1323" fmla="*/ 103990 h 6858000"/>
              <a:gd name="connsiteX1324" fmla="*/ 2357626 w 7392421"/>
              <a:gd name="connsiteY1324" fmla="*/ 100137 h 6858000"/>
              <a:gd name="connsiteX1325" fmla="*/ 2387316 w 7392421"/>
              <a:gd name="connsiteY1325" fmla="*/ 111697 h 6858000"/>
              <a:gd name="connsiteX1326" fmla="*/ 2425486 w 7392421"/>
              <a:gd name="connsiteY1326" fmla="*/ 92430 h 6858000"/>
              <a:gd name="connsiteX1327" fmla="*/ 2433969 w 7392421"/>
              <a:gd name="connsiteY1327" fmla="*/ 84723 h 6858000"/>
              <a:gd name="connsiteX1328" fmla="*/ 2442452 w 7392421"/>
              <a:gd name="connsiteY1328" fmla="*/ 88576 h 6858000"/>
              <a:gd name="connsiteX1329" fmla="*/ 2480623 w 7392421"/>
              <a:gd name="connsiteY1329" fmla="*/ 73163 h 6858000"/>
              <a:gd name="connsiteX1330" fmla="*/ 2493347 w 7392421"/>
              <a:gd name="connsiteY1330" fmla="*/ 65456 h 6858000"/>
              <a:gd name="connsiteX1331" fmla="*/ 2544242 w 7392421"/>
              <a:gd name="connsiteY1331" fmla="*/ 57749 h 6858000"/>
              <a:gd name="connsiteX1332" fmla="*/ 2548483 w 7392421"/>
              <a:gd name="connsiteY1332" fmla="*/ 50042 h 6858000"/>
              <a:gd name="connsiteX1333" fmla="*/ 2544242 w 7392421"/>
              <a:gd name="connsiteY1333" fmla="*/ 46189 h 6858000"/>
              <a:gd name="connsiteX1334" fmla="*/ 2527276 w 7392421"/>
              <a:gd name="connsiteY1334" fmla="*/ 46189 h 6858000"/>
              <a:gd name="connsiteX1335" fmla="*/ 2514553 w 7392421"/>
              <a:gd name="connsiteY1335" fmla="*/ 42335 h 6858000"/>
              <a:gd name="connsiteX1336" fmla="*/ 2503748 w 7392421"/>
              <a:gd name="connsiteY1336" fmla="*/ 31180 h 6858000"/>
              <a:gd name="connsiteX1337" fmla="*/ 2541159 w 7392421"/>
              <a:gd name="connsiteY1337" fmla="*/ 30624 h 6858000"/>
              <a:gd name="connsiteX1338" fmla="*/ 2638709 w 7392421"/>
              <a:gd name="connsiteY1338" fmla="*/ 30624 h 6858000"/>
              <a:gd name="connsiteX1339" fmla="*/ 2676880 w 7392421"/>
              <a:gd name="connsiteY1339" fmla="*/ 24828 h 6858000"/>
              <a:gd name="connsiteX1340" fmla="*/ 2719292 w 7392421"/>
              <a:gd name="connsiteY1340" fmla="*/ 21930 h 6858000"/>
              <a:gd name="connsiteX1341" fmla="*/ 2774429 w 7392421"/>
              <a:gd name="connsiteY1341" fmla="*/ 21930 h 6858000"/>
              <a:gd name="connsiteX1342" fmla="*/ 2808359 w 7392421"/>
              <a:gd name="connsiteY1342" fmla="*/ 19032 h 6858000"/>
              <a:gd name="connsiteX1343" fmla="*/ 2821082 w 7392421"/>
              <a:gd name="connsiteY1343" fmla="*/ 16135 h 6858000"/>
              <a:gd name="connsiteX1344" fmla="*/ 2871978 w 7392421"/>
              <a:gd name="connsiteY1344" fmla="*/ 16135 h 6858000"/>
              <a:gd name="connsiteX1345" fmla="*/ 2927115 w 7392421"/>
              <a:gd name="connsiteY1345" fmla="*/ 16135 h 6858000"/>
              <a:gd name="connsiteX1346" fmla="*/ 2982251 w 7392421"/>
              <a:gd name="connsiteY1346" fmla="*/ 16135 h 6858000"/>
              <a:gd name="connsiteX1347" fmla="*/ 3007698 w 7392421"/>
              <a:gd name="connsiteY1347" fmla="*/ 10339 h 6858000"/>
              <a:gd name="connsiteX1348" fmla="*/ 3045870 w 7392421"/>
              <a:gd name="connsiteY1348" fmla="*/ 10339 h 6858000"/>
              <a:gd name="connsiteX1349" fmla="*/ 3062834 w 7392421"/>
              <a:gd name="connsiteY1349" fmla="*/ 10339 h 6858000"/>
              <a:gd name="connsiteX1350" fmla="*/ 3109489 w 7392421"/>
              <a:gd name="connsiteY1350" fmla="*/ 13237 h 6858000"/>
              <a:gd name="connsiteX1351" fmla="*/ 3126454 w 7392421"/>
              <a:gd name="connsiteY1351" fmla="*/ 4543 h 6858000"/>
              <a:gd name="connsiteX1352" fmla="*/ 3143418 w 7392421"/>
              <a:gd name="connsiteY1352" fmla="*/ 4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</a:cxnLst>
            <a:rect l="l" t="t" r="r" b="b"/>
            <a:pathLst>
              <a:path w="7392421" h="6858000">
                <a:moveTo>
                  <a:pt x="1848908" y="6196465"/>
                </a:moveTo>
                <a:lnTo>
                  <a:pt x="1851185" y="6198075"/>
                </a:lnTo>
                <a:cubicBezTo>
                  <a:pt x="1853835" y="6200448"/>
                  <a:pt x="1855955" y="6202346"/>
                  <a:pt x="1858075" y="6202346"/>
                </a:cubicBezTo>
                <a:cubicBezTo>
                  <a:pt x="1900475" y="6206142"/>
                  <a:pt x="1942874" y="6217531"/>
                  <a:pt x="1985274" y="6213735"/>
                </a:cubicBezTo>
                <a:cubicBezTo>
                  <a:pt x="1993754" y="6213735"/>
                  <a:pt x="2002234" y="6213735"/>
                  <a:pt x="2010714" y="6213735"/>
                </a:cubicBezTo>
                <a:cubicBezTo>
                  <a:pt x="2036154" y="6213735"/>
                  <a:pt x="2053114" y="6221328"/>
                  <a:pt x="2065834" y="6236514"/>
                </a:cubicBezTo>
                <a:cubicBezTo>
                  <a:pt x="2078554" y="6236514"/>
                  <a:pt x="2091274" y="6236514"/>
                  <a:pt x="2103994" y="6236514"/>
                </a:cubicBezTo>
                <a:cubicBezTo>
                  <a:pt x="2112474" y="6236514"/>
                  <a:pt x="2112474" y="6240310"/>
                  <a:pt x="2116714" y="6244107"/>
                </a:cubicBezTo>
                <a:cubicBezTo>
                  <a:pt x="2120954" y="6247903"/>
                  <a:pt x="2116714" y="6251700"/>
                  <a:pt x="2112474" y="6255496"/>
                </a:cubicBezTo>
                <a:cubicBezTo>
                  <a:pt x="2099754" y="6270682"/>
                  <a:pt x="2099754" y="6270682"/>
                  <a:pt x="2082794" y="6259293"/>
                </a:cubicBezTo>
                <a:cubicBezTo>
                  <a:pt x="2078554" y="6255496"/>
                  <a:pt x="2065834" y="6244107"/>
                  <a:pt x="2065834" y="6240310"/>
                </a:cubicBezTo>
                <a:cubicBezTo>
                  <a:pt x="2048874" y="6247903"/>
                  <a:pt x="2036154" y="6236514"/>
                  <a:pt x="2023434" y="6236514"/>
                </a:cubicBezTo>
                <a:cubicBezTo>
                  <a:pt x="2006474" y="6244107"/>
                  <a:pt x="1985274" y="6244107"/>
                  <a:pt x="1972554" y="6236514"/>
                </a:cubicBezTo>
                <a:cubicBezTo>
                  <a:pt x="1964075" y="6236514"/>
                  <a:pt x="1959834" y="6232717"/>
                  <a:pt x="1951355" y="6236514"/>
                </a:cubicBezTo>
                <a:cubicBezTo>
                  <a:pt x="1942874" y="6236514"/>
                  <a:pt x="1934395" y="6232717"/>
                  <a:pt x="1921675" y="6240310"/>
                </a:cubicBezTo>
                <a:cubicBezTo>
                  <a:pt x="1913195" y="6244107"/>
                  <a:pt x="1900475" y="6232717"/>
                  <a:pt x="1891994" y="6236514"/>
                </a:cubicBezTo>
                <a:cubicBezTo>
                  <a:pt x="1887755" y="6244107"/>
                  <a:pt x="1879274" y="6240310"/>
                  <a:pt x="1875035" y="6240310"/>
                </a:cubicBezTo>
                <a:cubicBezTo>
                  <a:pt x="1866555" y="6240310"/>
                  <a:pt x="1870795" y="6232717"/>
                  <a:pt x="1866555" y="6228921"/>
                </a:cubicBezTo>
                <a:cubicBezTo>
                  <a:pt x="1862314" y="6228921"/>
                  <a:pt x="1853835" y="6228921"/>
                  <a:pt x="1845355" y="6228921"/>
                </a:cubicBezTo>
                <a:cubicBezTo>
                  <a:pt x="1845355" y="6232717"/>
                  <a:pt x="1841115" y="6236514"/>
                  <a:pt x="1836875" y="6236514"/>
                </a:cubicBezTo>
                <a:cubicBezTo>
                  <a:pt x="1828395" y="6232717"/>
                  <a:pt x="1832635" y="6225124"/>
                  <a:pt x="1832635" y="6221328"/>
                </a:cubicBezTo>
                <a:cubicBezTo>
                  <a:pt x="1824155" y="6221328"/>
                  <a:pt x="1815675" y="6221328"/>
                  <a:pt x="1807195" y="6221328"/>
                </a:cubicBezTo>
                <a:cubicBezTo>
                  <a:pt x="1811435" y="6228921"/>
                  <a:pt x="1802955" y="6228921"/>
                  <a:pt x="1798716" y="6228921"/>
                </a:cubicBezTo>
                <a:cubicBezTo>
                  <a:pt x="1790235" y="6225124"/>
                  <a:pt x="1794475" y="6221328"/>
                  <a:pt x="1794475" y="6213735"/>
                </a:cubicBezTo>
                <a:cubicBezTo>
                  <a:pt x="1783875" y="6213735"/>
                  <a:pt x="1772216" y="6215633"/>
                  <a:pt x="1760555" y="6216108"/>
                </a:cubicBezTo>
                <a:lnTo>
                  <a:pt x="1743434" y="6212994"/>
                </a:lnTo>
                <a:lnTo>
                  <a:pt x="1746224" y="6212355"/>
                </a:lnTo>
                <a:cubicBezTo>
                  <a:pt x="1754707" y="6207504"/>
                  <a:pt x="1763190" y="6212355"/>
                  <a:pt x="1775913" y="6212355"/>
                </a:cubicBezTo>
                <a:cubicBezTo>
                  <a:pt x="1784396" y="6212355"/>
                  <a:pt x="1792877" y="6202655"/>
                  <a:pt x="1805602" y="6202655"/>
                </a:cubicBezTo>
                <a:cubicBezTo>
                  <a:pt x="1809843" y="6202655"/>
                  <a:pt x="1814085" y="6207504"/>
                  <a:pt x="1822567" y="6212355"/>
                </a:cubicBezTo>
                <a:cubicBezTo>
                  <a:pt x="1831049" y="6212355"/>
                  <a:pt x="1826809" y="6197805"/>
                  <a:pt x="1831049" y="6197805"/>
                </a:cubicBezTo>
                <a:cubicBezTo>
                  <a:pt x="1835291" y="6197805"/>
                  <a:pt x="1835291" y="6197805"/>
                  <a:pt x="1839532" y="6197805"/>
                </a:cubicBezTo>
                <a:close/>
                <a:moveTo>
                  <a:pt x="1913195" y="6186999"/>
                </a:moveTo>
                <a:lnTo>
                  <a:pt x="1913195" y="6187160"/>
                </a:lnTo>
                <a:lnTo>
                  <a:pt x="1912033" y="6187221"/>
                </a:lnTo>
                <a:close/>
                <a:moveTo>
                  <a:pt x="863352" y="5843219"/>
                </a:moveTo>
                <a:lnTo>
                  <a:pt x="864073" y="5843752"/>
                </a:lnTo>
                <a:lnTo>
                  <a:pt x="863059" y="5843752"/>
                </a:lnTo>
                <a:close/>
                <a:moveTo>
                  <a:pt x="883526" y="5689580"/>
                </a:moveTo>
                <a:cubicBezTo>
                  <a:pt x="883526" y="5689580"/>
                  <a:pt x="887766" y="5689580"/>
                  <a:pt x="892008" y="5689580"/>
                </a:cubicBezTo>
                <a:cubicBezTo>
                  <a:pt x="892008" y="5689580"/>
                  <a:pt x="896249" y="5689580"/>
                  <a:pt x="896249" y="5693132"/>
                </a:cubicBezTo>
                <a:lnTo>
                  <a:pt x="895512" y="5693596"/>
                </a:lnTo>
                <a:lnTo>
                  <a:pt x="892008" y="5693132"/>
                </a:lnTo>
                <a:cubicBezTo>
                  <a:pt x="887766" y="5693132"/>
                  <a:pt x="883526" y="5693132"/>
                  <a:pt x="883526" y="5689580"/>
                </a:cubicBezTo>
                <a:close/>
                <a:moveTo>
                  <a:pt x="1298563" y="5672327"/>
                </a:moveTo>
                <a:lnTo>
                  <a:pt x="1299170" y="5675371"/>
                </a:lnTo>
                <a:cubicBezTo>
                  <a:pt x="1303411" y="5678923"/>
                  <a:pt x="1299170" y="5682476"/>
                  <a:pt x="1299170" y="5682476"/>
                </a:cubicBezTo>
                <a:cubicBezTo>
                  <a:pt x="1294928" y="5678923"/>
                  <a:pt x="1294928" y="5678923"/>
                  <a:pt x="1294928" y="5675371"/>
                </a:cubicBezTo>
                <a:close/>
                <a:moveTo>
                  <a:pt x="985317" y="5668268"/>
                </a:moveTo>
                <a:cubicBezTo>
                  <a:pt x="989558" y="5671819"/>
                  <a:pt x="998040" y="5678923"/>
                  <a:pt x="1006522" y="5682476"/>
                </a:cubicBezTo>
                <a:cubicBezTo>
                  <a:pt x="1015004" y="5693132"/>
                  <a:pt x="1027729" y="5689580"/>
                  <a:pt x="1031970" y="5675371"/>
                </a:cubicBezTo>
                <a:cubicBezTo>
                  <a:pt x="1036212" y="5671819"/>
                  <a:pt x="1036212" y="5671819"/>
                  <a:pt x="1040453" y="5671819"/>
                </a:cubicBezTo>
                <a:cubicBezTo>
                  <a:pt x="1048936" y="5671819"/>
                  <a:pt x="1053176" y="5671819"/>
                  <a:pt x="1061659" y="5675371"/>
                </a:cubicBezTo>
                <a:cubicBezTo>
                  <a:pt x="1070141" y="5678923"/>
                  <a:pt x="1082865" y="5686028"/>
                  <a:pt x="1091348" y="5682476"/>
                </a:cubicBezTo>
                <a:cubicBezTo>
                  <a:pt x="1108314" y="5675371"/>
                  <a:pt x="1121037" y="5678923"/>
                  <a:pt x="1133760" y="5678923"/>
                </a:cubicBezTo>
                <a:cubicBezTo>
                  <a:pt x="1142243" y="5678923"/>
                  <a:pt x="1142243" y="5675371"/>
                  <a:pt x="1146484" y="5668268"/>
                </a:cubicBezTo>
                <a:cubicBezTo>
                  <a:pt x="1146484" y="5664716"/>
                  <a:pt x="1150725" y="5664716"/>
                  <a:pt x="1159208" y="5668268"/>
                </a:cubicBezTo>
                <a:cubicBezTo>
                  <a:pt x="1159208" y="5671819"/>
                  <a:pt x="1159208" y="5675371"/>
                  <a:pt x="1159208" y="5678923"/>
                </a:cubicBezTo>
                <a:cubicBezTo>
                  <a:pt x="1159208" y="5689580"/>
                  <a:pt x="1142243" y="5686028"/>
                  <a:pt x="1142243" y="5700236"/>
                </a:cubicBezTo>
                <a:cubicBezTo>
                  <a:pt x="1146484" y="5707340"/>
                  <a:pt x="1138001" y="5707340"/>
                  <a:pt x="1129518" y="5703788"/>
                </a:cubicBezTo>
                <a:cubicBezTo>
                  <a:pt x="1129518" y="5703788"/>
                  <a:pt x="1129518" y="5700236"/>
                  <a:pt x="1129518" y="5700236"/>
                </a:cubicBezTo>
                <a:cubicBezTo>
                  <a:pt x="1125277" y="5696683"/>
                  <a:pt x="1121037" y="5693132"/>
                  <a:pt x="1116795" y="5693132"/>
                </a:cubicBezTo>
                <a:cubicBezTo>
                  <a:pt x="1108314" y="5696683"/>
                  <a:pt x="1112554" y="5700236"/>
                  <a:pt x="1108314" y="5703788"/>
                </a:cubicBezTo>
                <a:lnTo>
                  <a:pt x="1100226" y="5708967"/>
                </a:lnTo>
                <a:lnTo>
                  <a:pt x="1042644" y="5708967"/>
                </a:lnTo>
                <a:cubicBezTo>
                  <a:pt x="1029919" y="5708967"/>
                  <a:pt x="1017195" y="5706069"/>
                  <a:pt x="1004472" y="5714762"/>
                </a:cubicBezTo>
                <a:cubicBezTo>
                  <a:pt x="1004472" y="5714762"/>
                  <a:pt x="1000231" y="5714762"/>
                  <a:pt x="995990" y="5711865"/>
                </a:cubicBezTo>
                <a:cubicBezTo>
                  <a:pt x="987508" y="5708967"/>
                  <a:pt x="979025" y="5708243"/>
                  <a:pt x="970542" y="5708605"/>
                </a:cubicBezTo>
                <a:lnTo>
                  <a:pt x="953015" y="5710850"/>
                </a:lnTo>
                <a:lnTo>
                  <a:pt x="948204" y="5704232"/>
                </a:lnTo>
                <a:cubicBezTo>
                  <a:pt x="943964" y="5702012"/>
                  <a:pt x="938662" y="5700236"/>
                  <a:pt x="934421" y="5696683"/>
                </a:cubicBezTo>
                <a:cubicBezTo>
                  <a:pt x="930179" y="5693132"/>
                  <a:pt x="925939" y="5693132"/>
                  <a:pt x="921698" y="5696683"/>
                </a:cubicBezTo>
                <a:cubicBezTo>
                  <a:pt x="917456" y="5703788"/>
                  <a:pt x="913215" y="5707340"/>
                  <a:pt x="904732" y="5703788"/>
                </a:cubicBezTo>
                <a:cubicBezTo>
                  <a:pt x="892008" y="5703788"/>
                  <a:pt x="896249" y="5700236"/>
                  <a:pt x="892008" y="5693132"/>
                </a:cubicBezTo>
                <a:cubicBezTo>
                  <a:pt x="892008" y="5693132"/>
                  <a:pt x="893068" y="5694020"/>
                  <a:pt x="894128" y="5694464"/>
                </a:cubicBezTo>
                <a:lnTo>
                  <a:pt x="895512" y="5693596"/>
                </a:lnTo>
                <a:lnTo>
                  <a:pt x="902082" y="5694464"/>
                </a:lnTo>
                <a:cubicBezTo>
                  <a:pt x="904732" y="5694907"/>
                  <a:pt x="906853" y="5694907"/>
                  <a:pt x="908973" y="5693132"/>
                </a:cubicBezTo>
                <a:cubicBezTo>
                  <a:pt x="921698" y="5678923"/>
                  <a:pt x="934421" y="5671819"/>
                  <a:pt x="951385" y="5682476"/>
                </a:cubicBezTo>
                <a:cubicBezTo>
                  <a:pt x="955627" y="5686028"/>
                  <a:pt x="968351" y="5686028"/>
                  <a:pt x="968351" y="5678923"/>
                </a:cubicBezTo>
                <a:cubicBezTo>
                  <a:pt x="968351" y="5668268"/>
                  <a:pt x="981075" y="5675371"/>
                  <a:pt x="985317" y="5668268"/>
                </a:cubicBezTo>
                <a:close/>
                <a:moveTo>
                  <a:pt x="3069156" y="5224784"/>
                </a:moveTo>
                <a:lnTo>
                  <a:pt x="3069877" y="5225655"/>
                </a:lnTo>
                <a:lnTo>
                  <a:pt x="3070170" y="5224784"/>
                </a:lnTo>
                <a:close/>
                <a:moveTo>
                  <a:pt x="0" y="3728101"/>
                </a:moveTo>
                <a:lnTo>
                  <a:pt x="1014" y="3728101"/>
                </a:lnTo>
                <a:lnTo>
                  <a:pt x="293" y="3728972"/>
                </a:lnTo>
                <a:close/>
                <a:moveTo>
                  <a:pt x="1748249" y="900296"/>
                </a:moveTo>
                <a:lnTo>
                  <a:pt x="1750394" y="900296"/>
                </a:lnTo>
                <a:lnTo>
                  <a:pt x="1741171" y="901194"/>
                </a:lnTo>
                <a:lnTo>
                  <a:pt x="1738152" y="900900"/>
                </a:lnTo>
                <a:close/>
                <a:moveTo>
                  <a:pt x="1881554" y="886188"/>
                </a:moveTo>
                <a:cubicBezTo>
                  <a:pt x="1891094" y="885909"/>
                  <a:pt x="1901694" y="886467"/>
                  <a:pt x="1912293" y="887026"/>
                </a:cubicBezTo>
                <a:cubicBezTo>
                  <a:pt x="1925014" y="888142"/>
                  <a:pt x="1950454" y="889258"/>
                  <a:pt x="1958933" y="894840"/>
                </a:cubicBezTo>
                <a:lnTo>
                  <a:pt x="1961440" y="895896"/>
                </a:lnTo>
                <a:lnTo>
                  <a:pt x="1862047" y="895896"/>
                </a:lnTo>
                <a:cubicBezTo>
                  <a:pt x="1853564" y="895896"/>
                  <a:pt x="1849323" y="907456"/>
                  <a:pt x="1840840" y="899749"/>
                </a:cubicBezTo>
                <a:lnTo>
                  <a:pt x="1821936" y="894167"/>
                </a:lnTo>
                <a:lnTo>
                  <a:pt x="1844454" y="892607"/>
                </a:lnTo>
                <a:cubicBezTo>
                  <a:pt x="1848694" y="892607"/>
                  <a:pt x="1852934" y="891491"/>
                  <a:pt x="1857174" y="890374"/>
                </a:cubicBezTo>
                <a:cubicBezTo>
                  <a:pt x="1863534" y="887583"/>
                  <a:pt x="1872015" y="886467"/>
                  <a:pt x="1881554" y="886188"/>
                </a:cubicBezTo>
                <a:close/>
                <a:moveTo>
                  <a:pt x="1719279" y="884793"/>
                </a:moveTo>
                <a:lnTo>
                  <a:pt x="1738455" y="884793"/>
                </a:lnTo>
                <a:cubicBezTo>
                  <a:pt x="1755414" y="884793"/>
                  <a:pt x="1776614" y="885909"/>
                  <a:pt x="1797815" y="890374"/>
                </a:cubicBezTo>
                <a:lnTo>
                  <a:pt x="1737762" y="892482"/>
                </a:lnTo>
                <a:lnTo>
                  <a:pt x="1688889" y="892482"/>
                </a:lnTo>
                <a:cubicBezTo>
                  <a:pt x="1701609" y="890250"/>
                  <a:pt x="1714330" y="891366"/>
                  <a:pt x="1722809" y="889133"/>
                </a:cubicBezTo>
                <a:cubicBezTo>
                  <a:pt x="1722809" y="888017"/>
                  <a:pt x="1731289" y="888017"/>
                  <a:pt x="1731289" y="886901"/>
                </a:cubicBezTo>
                <a:close/>
                <a:moveTo>
                  <a:pt x="1645175" y="884793"/>
                </a:moveTo>
                <a:lnTo>
                  <a:pt x="1715727" y="884793"/>
                </a:lnTo>
                <a:lnTo>
                  <a:pt x="1667690" y="886901"/>
                </a:lnTo>
                <a:cubicBezTo>
                  <a:pt x="1642249" y="888017"/>
                  <a:pt x="1621050" y="886901"/>
                  <a:pt x="1595610" y="886901"/>
                </a:cubicBezTo>
                <a:lnTo>
                  <a:pt x="1594784" y="886834"/>
                </a:lnTo>
                <a:close/>
                <a:moveTo>
                  <a:pt x="1774961" y="491518"/>
                </a:moveTo>
                <a:lnTo>
                  <a:pt x="1774351" y="492814"/>
                </a:lnTo>
                <a:lnTo>
                  <a:pt x="1769849" y="491944"/>
                </a:lnTo>
                <a:close/>
                <a:moveTo>
                  <a:pt x="1982374" y="395710"/>
                </a:moveTo>
                <a:cubicBezTo>
                  <a:pt x="1986614" y="395235"/>
                  <a:pt x="1990855" y="395235"/>
                  <a:pt x="1992974" y="397133"/>
                </a:cubicBezTo>
                <a:lnTo>
                  <a:pt x="2005216" y="401518"/>
                </a:lnTo>
                <a:lnTo>
                  <a:pt x="1985984" y="397672"/>
                </a:lnTo>
                <a:lnTo>
                  <a:pt x="1980348" y="395982"/>
                </a:lnTo>
                <a:close/>
                <a:moveTo>
                  <a:pt x="1898608" y="46924"/>
                </a:moveTo>
                <a:lnTo>
                  <a:pt x="1906232" y="47706"/>
                </a:lnTo>
                <a:lnTo>
                  <a:pt x="1901691" y="51487"/>
                </a:lnTo>
                <a:lnTo>
                  <a:pt x="1898694" y="52622"/>
                </a:lnTo>
                <a:lnTo>
                  <a:pt x="1895454" y="51655"/>
                </a:lnTo>
                <a:lnTo>
                  <a:pt x="1893127" y="47486"/>
                </a:lnTo>
                <a:close/>
                <a:moveTo>
                  <a:pt x="2355584" y="38338"/>
                </a:moveTo>
                <a:lnTo>
                  <a:pt x="2354974" y="39445"/>
                </a:lnTo>
                <a:lnTo>
                  <a:pt x="2350472" y="38702"/>
                </a:lnTo>
                <a:close/>
                <a:moveTo>
                  <a:pt x="3146743" y="0"/>
                </a:moveTo>
                <a:lnTo>
                  <a:pt x="3202796" y="0"/>
                </a:lnTo>
                <a:lnTo>
                  <a:pt x="3202796" y="4543"/>
                </a:lnTo>
                <a:cubicBezTo>
                  <a:pt x="3236727" y="4543"/>
                  <a:pt x="3274898" y="4543"/>
                  <a:pt x="3308828" y="4543"/>
                </a:cubicBezTo>
                <a:cubicBezTo>
                  <a:pt x="3317310" y="-1252"/>
                  <a:pt x="3325793" y="-1252"/>
                  <a:pt x="3334275" y="4543"/>
                </a:cubicBezTo>
                <a:cubicBezTo>
                  <a:pt x="3351241" y="4543"/>
                  <a:pt x="3367145" y="2370"/>
                  <a:pt x="3383051" y="559"/>
                </a:cubicBezTo>
                <a:lnTo>
                  <a:pt x="3398101" y="0"/>
                </a:lnTo>
                <a:lnTo>
                  <a:pt x="7392421" y="0"/>
                </a:lnTo>
                <a:lnTo>
                  <a:pt x="7392421" y="6858000"/>
                </a:lnTo>
                <a:lnTo>
                  <a:pt x="2857168" y="6858000"/>
                </a:lnTo>
                <a:lnTo>
                  <a:pt x="2860240" y="6839268"/>
                </a:lnTo>
                <a:cubicBezTo>
                  <a:pt x="2862890" y="6833969"/>
                  <a:pt x="2867132" y="6831079"/>
                  <a:pt x="2873493" y="6831079"/>
                </a:cubicBezTo>
                <a:cubicBezTo>
                  <a:pt x="2890458" y="6831079"/>
                  <a:pt x="2903182" y="6823372"/>
                  <a:pt x="2920147" y="6823372"/>
                </a:cubicBezTo>
                <a:cubicBezTo>
                  <a:pt x="2937112" y="6823372"/>
                  <a:pt x="2954077" y="6827226"/>
                  <a:pt x="2975283" y="6823372"/>
                </a:cubicBezTo>
                <a:cubicBezTo>
                  <a:pt x="2992248" y="6819519"/>
                  <a:pt x="3009214" y="6819519"/>
                  <a:pt x="3026178" y="6823372"/>
                </a:cubicBezTo>
                <a:cubicBezTo>
                  <a:pt x="3038903" y="6827226"/>
                  <a:pt x="3043144" y="6815666"/>
                  <a:pt x="3047384" y="6807959"/>
                </a:cubicBezTo>
                <a:cubicBezTo>
                  <a:pt x="3060108" y="6796398"/>
                  <a:pt x="3055867" y="6788692"/>
                  <a:pt x="3038903" y="6788692"/>
                </a:cubicBezTo>
                <a:cubicBezTo>
                  <a:pt x="3034661" y="6788692"/>
                  <a:pt x="3026178" y="6788692"/>
                  <a:pt x="3017697" y="6788692"/>
                </a:cubicBezTo>
                <a:cubicBezTo>
                  <a:pt x="3009214" y="6784838"/>
                  <a:pt x="2996489" y="6784838"/>
                  <a:pt x="2996489" y="6777131"/>
                </a:cubicBezTo>
                <a:cubicBezTo>
                  <a:pt x="2996489" y="6757864"/>
                  <a:pt x="2983765" y="6757864"/>
                  <a:pt x="2971042" y="6757864"/>
                </a:cubicBezTo>
                <a:cubicBezTo>
                  <a:pt x="2954077" y="6757864"/>
                  <a:pt x="2941353" y="6757864"/>
                  <a:pt x="2932870" y="6746304"/>
                </a:cubicBezTo>
                <a:cubicBezTo>
                  <a:pt x="2924389" y="6738597"/>
                  <a:pt x="2907423" y="6738597"/>
                  <a:pt x="2894699" y="6746304"/>
                </a:cubicBezTo>
                <a:cubicBezTo>
                  <a:pt x="2877734" y="6757864"/>
                  <a:pt x="2856528" y="6750157"/>
                  <a:pt x="2835322" y="6750157"/>
                </a:cubicBezTo>
                <a:cubicBezTo>
                  <a:pt x="2831081" y="6750157"/>
                  <a:pt x="2831081" y="6746304"/>
                  <a:pt x="2826839" y="6746304"/>
                </a:cubicBezTo>
                <a:cubicBezTo>
                  <a:pt x="2822598" y="6738597"/>
                  <a:pt x="2826839" y="6734743"/>
                  <a:pt x="2831081" y="6734743"/>
                </a:cubicBezTo>
                <a:cubicBezTo>
                  <a:pt x="2843804" y="6734743"/>
                  <a:pt x="2852287" y="6734743"/>
                  <a:pt x="2856528" y="6727037"/>
                </a:cubicBezTo>
                <a:cubicBezTo>
                  <a:pt x="2869251" y="6715476"/>
                  <a:pt x="2865010" y="6707770"/>
                  <a:pt x="2865010" y="6700063"/>
                </a:cubicBezTo>
                <a:cubicBezTo>
                  <a:pt x="2852287" y="6700063"/>
                  <a:pt x="2839564" y="6696209"/>
                  <a:pt x="2822598" y="6696209"/>
                </a:cubicBezTo>
                <a:cubicBezTo>
                  <a:pt x="2831081" y="6692356"/>
                  <a:pt x="2835322" y="6692356"/>
                  <a:pt x="2839564" y="6692356"/>
                </a:cubicBezTo>
                <a:cubicBezTo>
                  <a:pt x="2852287" y="6692356"/>
                  <a:pt x="2865010" y="6688502"/>
                  <a:pt x="2877734" y="6692356"/>
                </a:cubicBezTo>
                <a:cubicBezTo>
                  <a:pt x="2894699" y="6696209"/>
                  <a:pt x="2898941" y="6684649"/>
                  <a:pt x="2915906" y="6680796"/>
                </a:cubicBezTo>
                <a:cubicBezTo>
                  <a:pt x="2932870" y="6676942"/>
                  <a:pt x="2932870" y="6673089"/>
                  <a:pt x="2924389" y="6657675"/>
                </a:cubicBezTo>
                <a:cubicBezTo>
                  <a:pt x="2920147" y="6646115"/>
                  <a:pt x="2911664" y="6642261"/>
                  <a:pt x="2903182" y="6646115"/>
                </a:cubicBezTo>
                <a:cubicBezTo>
                  <a:pt x="2890458" y="6653822"/>
                  <a:pt x="2877734" y="6649968"/>
                  <a:pt x="2869251" y="6649968"/>
                </a:cubicBezTo>
                <a:cubicBezTo>
                  <a:pt x="2843804" y="6653822"/>
                  <a:pt x="2822598" y="6646115"/>
                  <a:pt x="2797151" y="6657675"/>
                </a:cubicBezTo>
                <a:cubicBezTo>
                  <a:pt x="2797151" y="6657675"/>
                  <a:pt x="2792909" y="6657675"/>
                  <a:pt x="2788668" y="6653822"/>
                </a:cubicBezTo>
                <a:cubicBezTo>
                  <a:pt x="2767462" y="6646115"/>
                  <a:pt x="2750496" y="6646115"/>
                  <a:pt x="2729290" y="6646115"/>
                </a:cubicBezTo>
                <a:cubicBezTo>
                  <a:pt x="2699601" y="6642261"/>
                  <a:pt x="2669912" y="6634555"/>
                  <a:pt x="2640224" y="6638408"/>
                </a:cubicBezTo>
                <a:cubicBezTo>
                  <a:pt x="2640224" y="6638408"/>
                  <a:pt x="2635982" y="6638408"/>
                  <a:pt x="2635982" y="6638408"/>
                </a:cubicBezTo>
                <a:cubicBezTo>
                  <a:pt x="2635982" y="6634555"/>
                  <a:pt x="2635982" y="6634555"/>
                  <a:pt x="2635982" y="6634555"/>
                </a:cubicBezTo>
                <a:cubicBezTo>
                  <a:pt x="2635982" y="6630701"/>
                  <a:pt x="2635982" y="6626848"/>
                  <a:pt x="2640224" y="6626848"/>
                </a:cubicBezTo>
                <a:cubicBezTo>
                  <a:pt x="2644465" y="6626848"/>
                  <a:pt x="2648706" y="6626848"/>
                  <a:pt x="2652948" y="6626848"/>
                </a:cubicBezTo>
                <a:cubicBezTo>
                  <a:pt x="2678395" y="6626848"/>
                  <a:pt x="2703843" y="6626848"/>
                  <a:pt x="2729290" y="6626848"/>
                </a:cubicBezTo>
                <a:cubicBezTo>
                  <a:pt x="2733531" y="6626848"/>
                  <a:pt x="2742014" y="6626848"/>
                  <a:pt x="2742014" y="6619141"/>
                </a:cubicBezTo>
                <a:cubicBezTo>
                  <a:pt x="2737773" y="6603727"/>
                  <a:pt x="2754737" y="6603727"/>
                  <a:pt x="2763220" y="6603727"/>
                </a:cubicBezTo>
                <a:cubicBezTo>
                  <a:pt x="2780185" y="6603727"/>
                  <a:pt x="2797151" y="6603727"/>
                  <a:pt x="2814115" y="6603727"/>
                </a:cubicBezTo>
                <a:cubicBezTo>
                  <a:pt x="2826839" y="6603727"/>
                  <a:pt x="2839564" y="6599874"/>
                  <a:pt x="2852287" y="6596020"/>
                </a:cubicBezTo>
                <a:cubicBezTo>
                  <a:pt x="2848045" y="6588314"/>
                  <a:pt x="2839564" y="6584460"/>
                  <a:pt x="2831081" y="6584460"/>
                </a:cubicBezTo>
                <a:cubicBezTo>
                  <a:pt x="2797151" y="6584460"/>
                  <a:pt x="2763220" y="6592167"/>
                  <a:pt x="2729290" y="6580607"/>
                </a:cubicBezTo>
                <a:cubicBezTo>
                  <a:pt x="2674154" y="6580607"/>
                  <a:pt x="2619018" y="6580607"/>
                  <a:pt x="2568123" y="6580607"/>
                </a:cubicBezTo>
                <a:cubicBezTo>
                  <a:pt x="2559640" y="6580607"/>
                  <a:pt x="2555398" y="6592167"/>
                  <a:pt x="2546916" y="6584460"/>
                </a:cubicBezTo>
                <a:cubicBezTo>
                  <a:pt x="2534191" y="6572900"/>
                  <a:pt x="2517227" y="6580607"/>
                  <a:pt x="2504504" y="6580607"/>
                </a:cubicBezTo>
                <a:cubicBezTo>
                  <a:pt x="2491779" y="6580607"/>
                  <a:pt x="2474815" y="6576753"/>
                  <a:pt x="2462091" y="6584460"/>
                </a:cubicBezTo>
                <a:cubicBezTo>
                  <a:pt x="2453608" y="6588314"/>
                  <a:pt x="2440885" y="6584460"/>
                  <a:pt x="2432402" y="6584460"/>
                </a:cubicBezTo>
                <a:cubicBezTo>
                  <a:pt x="2411196" y="6576753"/>
                  <a:pt x="2385748" y="6572900"/>
                  <a:pt x="2360301" y="6572900"/>
                </a:cubicBezTo>
                <a:cubicBezTo>
                  <a:pt x="2351818" y="6572900"/>
                  <a:pt x="2347577" y="6580607"/>
                  <a:pt x="2343335" y="6580607"/>
                </a:cubicBezTo>
                <a:cubicBezTo>
                  <a:pt x="2334852" y="6576753"/>
                  <a:pt x="2326371" y="6572900"/>
                  <a:pt x="2317888" y="6572900"/>
                </a:cubicBezTo>
                <a:lnTo>
                  <a:pt x="2223860" y="6572900"/>
                </a:lnTo>
                <a:lnTo>
                  <a:pt x="2226954" y="6566806"/>
                </a:lnTo>
                <a:cubicBezTo>
                  <a:pt x="2231193" y="6555417"/>
                  <a:pt x="2235433" y="6547824"/>
                  <a:pt x="2243914" y="6536434"/>
                </a:cubicBezTo>
                <a:cubicBezTo>
                  <a:pt x="2243914" y="6532638"/>
                  <a:pt x="2243914" y="6528842"/>
                  <a:pt x="2243914" y="6528842"/>
                </a:cubicBezTo>
                <a:cubicBezTo>
                  <a:pt x="2222713" y="6509859"/>
                  <a:pt x="2205753" y="6490877"/>
                  <a:pt x="2180314" y="6490877"/>
                </a:cubicBezTo>
                <a:cubicBezTo>
                  <a:pt x="2103994" y="6490877"/>
                  <a:pt x="2031914" y="6490877"/>
                  <a:pt x="1959834" y="6490877"/>
                </a:cubicBezTo>
                <a:cubicBezTo>
                  <a:pt x="1955594" y="6490877"/>
                  <a:pt x="1942874" y="6498470"/>
                  <a:pt x="1942874" y="6483284"/>
                </a:cubicBezTo>
                <a:cubicBezTo>
                  <a:pt x="1942874" y="6475691"/>
                  <a:pt x="1955594" y="6479487"/>
                  <a:pt x="1959834" y="6479487"/>
                </a:cubicBezTo>
                <a:cubicBezTo>
                  <a:pt x="1976794" y="6479487"/>
                  <a:pt x="1993754" y="6479487"/>
                  <a:pt x="2010714" y="6468098"/>
                </a:cubicBezTo>
                <a:cubicBezTo>
                  <a:pt x="2048874" y="6433930"/>
                  <a:pt x="2099754" y="6422541"/>
                  <a:pt x="2154873" y="6418744"/>
                </a:cubicBezTo>
                <a:cubicBezTo>
                  <a:pt x="2180314" y="6418744"/>
                  <a:pt x="2209994" y="6422541"/>
                  <a:pt x="2239673" y="6414948"/>
                </a:cubicBezTo>
                <a:cubicBezTo>
                  <a:pt x="2256633" y="6407355"/>
                  <a:pt x="2277833" y="6411151"/>
                  <a:pt x="2294793" y="6414948"/>
                </a:cubicBezTo>
                <a:cubicBezTo>
                  <a:pt x="2311753" y="6414948"/>
                  <a:pt x="2328713" y="6403558"/>
                  <a:pt x="2345673" y="6407355"/>
                </a:cubicBezTo>
                <a:cubicBezTo>
                  <a:pt x="2354152" y="6407355"/>
                  <a:pt x="2371112" y="6414948"/>
                  <a:pt x="2366873" y="6399762"/>
                </a:cubicBezTo>
                <a:cubicBezTo>
                  <a:pt x="2366873" y="6388372"/>
                  <a:pt x="2354152" y="6395965"/>
                  <a:pt x="2345673" y="6392169"/>
                </a:cubicBezTo>
                <a:cubicBezTo>
                  <a:pt x="2294793" y="6388372"/>
                  <a:pt x="2248153" y="6399762"/>
                  <a:pt x="2197274" y="6399762"/>
                </a:cubicBezTo>
                <a:cubicBezTo>
                  <a:pt x="2171833" y="6399762"/>
                  <a:pt x="2159113" y="6380779"/>
                  <a:pt x="2133674" y="6376983"/>
                </a:cubicBezTo>
                <a:cubicBezTo>
                  <a:pt x="2133674" y="6376983"/>
                  <a:pt x="2133674" y="6373186"/>
                  <a:pt x="2133674" y="6369390"/>
                </a:cubicBezTo>
                <a:cubicBezTo>
                  <a:pt x="2133674" y="6365594"/>
                  <a:pt x="2129434" y="6358001"/>
                  <a:pt x="2137913" y="6354204"/>
                </a:cubicBezTo>
                <a:cubicBezTo>
                  <a:pt x="2150634" y="6354204"/>
                  <a:pt x="2163354" y="6354204"/>
                  <a:pt x="2176073" y="6354204"/>
                </a:cubicBezTo>
                <a:cubicBezTo>
                  <a:pt x="2188793" y="6354204"/>
                  <a:pt x="2193034" y="6346611"/>
                  <a:pt x="2201513" y="6346611"/>
                </a:cubicBezTo>
                <a:cubicBezTo>
                  <a:pt x="2205753" y="6346611"/>
                  <a:pt x="2205753" y="6342815"/>
                  <a:pt x="2205753" y="6339018"/>
                </a:cubicBezTo>
                <a:cubicBezTo>
                  <a:pt x="2205753" y="6335222"/>
                  <a:pt x="2201513" y="6335222"/>
                  <a:pt x="2197274" y="6335222"/>
                </a:cubicBezTo>
                <a:cubicBezTo>
                  <a:pt x="2184553" y="6335222"/>
                  <a:pt x="2171833" y="6335222"/>
                  <a:pt x="2159113" y="6335222"/>
                </a:cubicBezTo>
                <a:cubicBezTo>
                  <a:pt x="2154873" y="6335222"/>
                  <a:pt x="2146394" y="6335222"/>
                  <a:pt x="2146394" y="6327629"/>
                </a:cubicBezTo>
                <a:cubicBezTo>
                  <a:pt x="2146394" y="6323832"/>
                  <a:pt x="2154873" y="6323832"/>
                  <a:pt x="2154873" y="6320036"/>
                </a:cubicBezTo>
                <a:cubicBezTo>
                  <a:pt x="2171833" y="6308647"/>
                  <a:pt x="2188793" y="6301054"/>
                  <a:pt x="2205753" y="6301054"/>
                </a:cubicBezTo>
                <a:cubicBezTo>
                  <a:pt x="2235433" y="6301054"/>
                  <a:pt x="2256633" y="6282071"/>
                  <a:pt x="2286313" y="6285868"/>
                </a:cubicBezTo>
                <a:cubicBezTo>
                  <a:pt x="2286313" y="6285868"/>
                  <a:pt x="2286313" y="6282071"/>
                  <a:pt x="2286313" y="6282071"/>
                </a:cubicBezTo>
                <a:cubicBezTo>
                  <a:pt x="2286313" y="6278275"/>
                  <a:pt x="2286313" y="6278275"/>
                  <a:pt x="2286313" y="6274478"/>
                </a:cubicBezTo>
                <a:cubicBezTo>
                  <a:pt x="2282073" y="6274478"/>
                  <a:pt x="2273593" y="6274478"/>
                  <a:pt x="2269353" y="6274478"/>
                </a:cubicBezTo>
                <a:cubicBezTo>
                  <a:pt x="2252393" y="6270682"/>
                  <a:pt x="2252393" y="6266885"/>
                  <a:pt x="2256633" y="6251700"/>
                </a:cubicBezTo>
                <a:cubicBezTo>
                  <a:pt x="2260873" y="6247903"/>
                  <a:pt x="2260873" y="6244107"/>
                  <a:pt x="2252393" y="6240310"/>
                </a:cubicBezTo>
                <a:cubicBezTo>
                  <a:pt x="2239673" y="6236514"/>
                  <a:pt x="2226954" y="6236514"/>
                  <a:pt x="2214234" y="6228921"/>
                </a:cubicBezTo>
                <a:cubicBezTo>
                  <a:pt x="2226954" y="6228921"/>
                  <a:pt x="2235433" y="6228921"/>
                  <a:pt x="2243914" y="6228921"/>
                </a:cubicBezTo>
                <a:cubicBezTo>
                  <a:pt x="2252393" y="6228921"/>
                  <a:pt x="2252393" y="6221328"/>
                  <a:pt x="2248153" y="6217531"/>
                </a:cubicBezTo>
                <a:cubicBezTo>
                  <a:pt x="2248153" y="6213735"/>
                  <a:pt x="2239673" y="6213735"/>
                  <a:pt x="2248153" y="6209938"/>
                </a:cubicBezTo>
                <a:cubicBezTo>
                  <a:pt x="2248153" y="6209938"/>
                  <a:pt x="2252393" y="6206142"/>
                  <a:pt x="2252393" y="6209938"/>
                </a:cubicBezTo>
                <a:cubicBezTo>
                  <a:pt x="2265113" y="6217531"/>
                  <a:pt x="2282073" y="6213735"/>
                  <a:pt x="2294793" y="6213735"/>
                </a:cubicBezTo>
                <a:cubicBezTo>
                  <a:pt x="2299033" y="6213735"/>
                  <a:pt x="2303273" y="6213735"/>
                  <a:pt x="2303273" y="6209938"/>
                </a:cubicBezTo>
                <a:cubicBezTo>
                  <a:pt x="2303273" y="6206142"/>
                  <a:pt x="2303273" y="6206142"/>
                  <a:pt x="2299033" y="6202346"/>
                </a:cubicBezTo>
                <a:cubicBezTo>
                  <a:pt x="2290553" y="6194753"/>
                  <a:pt x="2277833" y="6194753"/>
                  <a:pt x="2273593" y="6187160"/>
                </a:cubicBezTo>
                <a:cubicBezTo>
                  <a:pt x="2269353" y="6179567"/>
                  <a:pt x="2260873" y="6175770"/>
                  <a:pt x="2269353" y="6168177"/>
                </a:cubicBezTo>
                <a:cubicBezTo>
                  <a:pt x="2273593" y="6164381"/>
                  <a:pt x="2273593" y="6156788"/>
                  <a:pt x="2277833" y="6156788"/>
                </a:cubicBezTo>
                <a:cubicBezTo>
                  <a:pt x="2286313" y="6156788"/>
                  <a:pt x="2294793" y="6152991"/>
                  <a:pt x="2299033" y="6156788"/>
                </a:cubicBezTo>
                <a:cubicBezTo>
                  <a:pt x="2315993" y="6164381"/>
                  <a:pt x="2332953" y="6168177"/>
                  <a:pt x="2349913" y="6171974"/>
                </a:cubicBezTo>
                <a:cubicBezTo>
                  <a:pt x="2362633" y="6179567"/>
                  <a:pt x="2362633" y="6175770"/>
                  <a:pt x="2371112" y="6164381"/>
                </a:cubicBezTo>
                <a:cubicBezTo>
                  <a:pt x="2371112" y="6156788"/>
                  <a:pt x="2375353" y="6145399"/>
                  <a:pt x="2383832" y="6141602"/>
                </a:cubicBezTo>
                <a:cubicBezTo>
                  <a:pt x="2396553" y="6141602"/>
                  <a:pt x="2405032" y="6134009"/>
                  <a:pt x="2421992" y="6134009"/>
                </a:cubicBezTo>
                <a:cubicBezTo>
                  <a:pt x="2430472" y="6137806"/>
                  <a:pt x="2443193" y="6134009"/>
                  <a:pt x="2455913" y="6137806"/>
                </a:cubicBezTo>
                <a:cubicBezTo>
                  <a:pt x="2464392" y="6137806"/>
                  <a:pt x="2464392" y="6130213"/>
                  <a:pt x="2464392" y="6126416"/>
                </a:cubicBezTo>
                <a:cubicBezTo>
                  <a:pt x="2464392" y="6118823"/>
                  <a:pt x="2460153" y="6115027"/>
                  <a:pt x="2455913" y="6115027"/>
                </a:cubicBezTo>
                <a:cubicBezTo>
                  <a:pt x="2447432" y="6115027"/>
                  <a:pt x="2447432" y="6118823"/>
                  <a:pt x="2443193" y="6118823"/>
                </a:cubicBezTo>
                <a:cubicBezTo>
                  <a:pt x="2421992" y="6126416"/>
                  <a:pt x="2405032" y="6122620"/>
                  <a:pt x="2392313" y="6107434"/>
                </a:cubicBezTo>
                <a:cubicBezTo>
                  <a:pt x="2388072" y="6099841"/>
                  <a:pt x="2396553" y="6092248"/>
                  <a:pt x="2388072" y="6084655"/>
                </a:cubicBezTo>
                <a:cubicBezTo>
                  <a:pt x="2375353" y="6084655"/>
                  <a:pt x="2362633" y="6084655"/>
                  <a:pt x="2349913" y="6084655"/>
                </a:cubicBezTo>
                <a:cubicBezTo>
                  <a:pt x="2341432" y="6080859"/>
                  <a:pt x="2328713" y="6088452"/>
                  <a:pt x="2315993" y="6080859"/>
                </a:cubicBezTo>
                <a:cubicBezTo>
                  <a:pt x="2312813" y="6078011"/>
                  <a:pt x="2310163" y="6076825"/>
                  <a:pt x="2307778" y="6076647"/>
                </a:cubicBezTo>
                <a:lnTo>
                  <a:pt x="2303001" y="6077973"/>
                </a:lnTo>
                <a:lnTo>
                  <a:pt x="2306070" y="6071704"/>
                </a:lnTo>
                <a:cubicBezTo>
                  <a:pt x="2318795" y="6057153"/>
                  <a:pt x="2314553" y="6047454"/>
                  <a:pt x="2297589" y="6047454"/>
                </a:cubicBezTo>
                <a:cubicBezTo>
                  <a:pt x="2293347" y="6047454"/>
                  <a:pt x="2284864" y="6047454"/>
                  <a:pt x="2276383" y="6047454"/>
                </a:cubicBezTo>
                <a:cubicBezTo>
                  <a:pt x="2267900" y="6042603"/>
                  <a:pt x="2255176" y="6042603"/>
                  <a:pt x="2255176" y="6032903"/>
                </a:cubicBezTo>
                <a:cubicBezTo>
                  <a:pt x="2255176" y="6008653"/>
                  <a:pt x="2242451" y="6008653"/>
                  <a:pt x="2229728" y="6008653"/>
                </a:cubicBezTo>
                <a:cubicBezTo>
                  <a:pt x="2212764" y="6008653"/>
                  <a:pt x="2200039" y="6008653"/>
                  <a:pt x="2191556" y="5994103"/>
                </a:cubicBezTo>
                <a:cubicBezTo>
                  <a:pt x="2183075" y="5984403"/>
                  <a:pt x="2166109" y="5984403"/>
                  <a:pt x="2153385" y="5994103"/>
                </a:cubicBezTo>
                <a:cubicBezTo>
                  <a:pt x="2136420" y="6008653"/>
                  <a:pt x="2115214" y="5998953"/>
                  <a:pt x="2094008" y="5998953"/>
                </a:cubicBezTo>
                <a:cubicBezTo>
                  <a:pt x="2089767" y="5998953"/>
                  <a:pt x="2089767" y="5994103"/>
                  <a:pt x="2085525" y="5994103"/>
                </a:cubicBezTo>
                <a:cubicBezTo>
                  <a:pt x="2081284" y="5984403"/>
                  <a:pt x="2085525" y="5979552"/>
                  <a:pt x="2089767" y="5979552"/>
                </a:cubicBezTo>
                <a:cubicBezTo>
                  <a:pt x="2102490" y="5979552"/>
                  <a:pt x="2110973" y="5979552"/>
                  <a:pt x="2115214" y="5969853"/>
                </a:cubicBezTo>
                <a:cubicBezTo>
                  <a:pt x="2127937" y="5955302"/>
                  <a:pt x="2123696" y="5945603"/>
                  <a:pt x="2123696" y="5935902"/>
                </a:cubicBezTo>
                <a:cubicBezTo>
                  <a:pt x="2110973" y="5935902"/>
                  <a:pt x="2098250" y="5931052"/>
                  <a:pt x="2081284" y="5931052"/>
                </a:cubicBezTo>
                <a:cubicBezTo>
                  <a:pt x="2089767" y="5926202"/>
                  <a:pt x="2094008" y="5926202"/>
                  <a:pt x="2098250" y="5926202"/>
                </a:cubicBezTo>
                <a:cubicBezTo>
                  <a:pt x="2110973" y="5926202"/>
                  <a:pt x="2123696" y="5921351"/>
                  <a:pt x="2136420" y="5926202"/>
                </a:cubicBezTo>
                <a:cubicBezTo>
                  <a:pt x="2153385" y="5931052"/>
                  <a:pt x="2157627" y="5916502"/>
                  <a:pt x="2174592" y="5911652"/>
                </a:cubicBezTo>
                <a:cubicBezTo>
                  <a:pt x="2191556" y="5906802"/>
                  <a:pt x="2191556" y="5901952"/>
                  <a:pt x="2183075" y="5882551"/>
                </a:cubicBezTo>
                <a:cubicBezTo>
                  <a:pt x="2178833" y="5868002"/>
                  <a:pt x="2170351" y="5863151"/>
                  <a:pt x="2161868" y="5868002"/>
                </a:cubicBezTo>
                <a:cubicBezTo>
                  <a:pt x="2149145" y="5877702"/>
                  <a:pt x="2136420" y="5872851"/>
                  <a:pt x="2127937" y="5872851"/>
                </a:cubicBezTo>
                <a:cubicBezTo>
                  <a:pt x="2102490" y="5877702"/>
                  <a:pt x="2081284" y="5868002"/>
                  <a:pt x="2055837" y="5882551"/>
                </a:cubicBezTo>
                <a:cubicBezTo>
                  <a:pt x="2055837" y="5882551"/>
                  <a:pt x="2051595" y="5882551"/>
                  <a:pt x="2047354" y="5877702"/>
                </a:cubicBezTo>
                <a:cubicBezTo>
                  <a:pt x="2026148" y="5868002"/>
                  <a:pt x="2009182" y="5868002"/>
                  <a:pt x="1987976" y="5868002"/>
                </a:cubicBezTo>
                <a:lnTo>
                  <a:pt x="1953832" y="5861494"/>
                </a:lnTo>
                <a:lnTo>
                  <a:pt x="1965665" y="5858291"/>
                </a:lnTo>
                <a:cubicBezTo>
                  <a:pt x="1972554" y="5854969"/>
                  <a:pt x="1978914" y="5851173"/>
                  <a:pt x="1985274" y="5849274"/>
                </a:cubicBezTo>
                <a:cubicBezTo>
                  <a:pt x="1987395" y="5849274"/>
                  <a:pt x="1989514" y="5847376"/>
                  <a:pt x="1991104" y="5845003"/>
                </a:cubicBezTo>
                <a:lnTo>
                  <a:pt x="1991786" y="5843171"/>
                </a:lnTo>
                <a:lnTo>
                  <a:pt x="1995929" y="5842539"/>
                </a:lnTo>
                <a:cubicBezTo>
                  <a:pt x="1998580" y="5841327"/>
                  <a:pt x="2000700" y="5838901"/>
                  <a:pt x="2000700" y="5834051"/>
                </a:cubicBezTo>
                <a:cubicBezTo>
                  <a:pt x="1996459" y="5814651"/>
                  <a:pt x="2013424" y="5814651"/>
                  <a:pt x="2021906" y="5814651"/>
                </a:cubicBezTo>
                <a:cubicBezTo>
                  <a:pt x="2038871" y="5814651"/>
                  <a:pt x="2055837" y="5814651"/>
                  <a:pt x="2072801" y="5814651"/>
                </a:cubicBezTo>
                <a:cubicBezTo>
                  <a:pt x="2085525" y="5814651"/>
                  <a:pt x="2098250" y="5809801"/>
                  <a:pt x="2110973" y="5804950"/>
                </a:cubicBezTo>
                <a:cubicBezTo>
                  <a:pt x="2106731" y="5795251"/>
                  <a:pt x="2098250" y="5790401"/>
                  <a:pt x="2089767" y="5790401"/>
                </a:cubicBezTo>
                <a:cubicBezTo>
                  <a:pt x="2055837" y="5790401"/>
                  <a:pt x="2021906" y="5800101"/>
                  <a:pt x="1987976" y="5785551"/>
                </a:cubicBezTo>
                <a:cubicBezTo>
                  <a:pt x="1932840" y="5785551"/>
                  <a:pt x="1877704" y="5785551"/>
                  <a:pt x="1826809" y="5785551"/>
                </a:cubicBezTo>
                <a:cubicBezTo>
                  <a:pt x="1818326" y="5785551"/>
                  <a:pt x="1814085" y="5800101"/>
                  <a:pt x="1805602" y="5790401"/>
                </a:cubicBezTo>
                <a:cubicBezTo>
                  <a:pt x="1792877" y="5775851"/>
                  <a:pt x="1775913" y="5785551"/>
                  <a:pt x="1763190" y="5785551"/>
                </a:cubicBezTo>
                <a:cubicBezTo>
                  <a:pt x="1750466" y="5785551"/>
                  <a:pt x="1733501" y="5780700"/>
                  <a:pt x="1720777" y="5790401"/>
                </a:cubicBezTo>
                <a:cubicBezTo>
                  <a:pt x="1712294" y="5795251"/>
                  <a:pt x="1699571" y="5790401"/>
                  <a:pt x="1691088" y="5790401"/>
                </a:cubicBezTo>
                <a:cubicBezTo>
                  <a:pt x="1669882" y="5780700"/>
                  <a:pt x="1644434" y="5775851"/>
                  <a:pt x="1618987" y="5775851"/>
                </a:cubicBezTo>
                <a:cubicBezTo>
                  <a:pt x="1610504" y="5775851"/>
                  <a:pt x="1606263" y="5785551"/>
                  <a:pt x="1602021" y="5785551"/>
                </a:cubicBezTo>
                <a:cubicBezTo>
                  <a:pt x="1593539" y="5780700"/>
                  <a:pt x="1585057" y="5775851"/>
                  <a:pt x="1576574" y="5775851"/>
                </a:cubicBezTo>
                <a:cubicBezTo>
                  <a:pt x="1525678" y="5775851"/>
                  <a:pt x="1479025" y="5775851"/>
                  <a:pt x="1428130" y="5775851"/>
                </a:cubicBezTo>
                <a:cubicBezTo>
                  <a:pt x="1404802" y="5778275"/>
                  <a:pt x="1381475" y="5777063"/>
                  <a:pt x="1357618" y="5775244"/>
                </a:cubicBezTo>
                <a:lnTo>
                  <a:pt x="1317117" y="5772911"/>
                </a:lnTo>
                <a:lnTo>
                  <a:pt x="1318325" y="5772719"/>
                </a:lnTo>
                <a:cubicBezTo>
                  <a:pt x="1335291" y="5769821"/>
                  <a:pt x="1356498" y="5772719"/>
                  <a:pt x="1373462" y="5772719"/>
                </a:cubicBezTo>
                <a:cubicBezTo>
                  <a:pt x="1386185" y="5772719"/>
                  <a:pt x="1394668" y="5775617"/>
                  <a:pt x="1407392" y="5769821"/>
                </a:cubicBezTo>
                <a:cubicBezTo>
                  <a:pt x="1407392" y="5766924"/>
                  <a:pt x="1415875" y="5769821"/>
                  <a:pt x="1420116" y="5766924"/>
                </a:cubicBezTo>
                <a:cubicBezTo>
                  <a:pt x="1437080" y="5764026"/>
                  <a:pt x="1454046" y="5781413"/>
                  <a:pt x="1471012" y="5766924"/>
                </a:cubicBezTo>
                <a:cubicBezTo>
                  <a:pt x="1487976" y="5766924"/>
                  <a:pt x="1504941" y="5766924"/>
                  <a:pt x="1526148" y="5766924"/>
                </a:cubicBezTo>
                <a:cubicBezTo>
                  <a:pt x="1543112" y="5766924"/>
                  <a:pt x="1560077" y="5769821"/>
                  <a:pt x="1581284" y="5766924"/>
                </a:cubicBezTo>
                <a:cubicBezTo>
                  <a:pt x="1589767" y="5766924"/>
                  <a:pt x="1602490" y="5772719"/>
                  <a:pt x="1606731" y="5761128"/>
                </a:cubicBezTo>
                <a:cubicBezTo>
                  <a:pt x="1619455" y="5758230"/>
                  <a:pt x="1632179" y="5755332"/>
                  <a:pt x="1644903" y="5761128"/>
                </a:cubicBezTo>
                <a:cubicBezTo>
                  <a:pt x="1649145" y="5764026"/>
                  <a:pt x="1657627" y="5764026"/>
                  <a:pt x="1661868" y="5761128"/>
                </a:cubicBezTo>
                <a:cubicBezTo>
                  <a:pt x="1678832" y="5758230"/>
                  <a:pt x="1691557" y="5758230"/>
                  <a:pt x="1708522" y="5764026"/>
                </a:cubicBezTo>
                <a:cubicBezTo>
                  <a:pt x="1712764" y="5764026"/>
                  <a:pt x="1721245" y="5764026"/>
                  <a:pt x="1725487" y="5755332"/>
                </a:cubicBezTo>
                <a:cubicBezTo>
                  <a:pt x="1725487" y="5752434"/>
                  <a:pt x="1738210" y="5755332"/>
                  <a:pt x="1742451" y="5755332"/>
                </a:cubicBezTo>
                <a:cubicBezTo>
                  <a:pt x="1742451" y="5752434"/>
                  <a:pt x="1746693" y="5749537"/>
                  <a:pt x="1746693" y="5749537"/>
                </a:cubicBezTo>
                <a:cubicBezTo>
                  <a:pt x="1763658" y="5749537"/>
                  <a:pt x="1780623" y="5749537"/>
                  <a:pt x="1801829" y="5749537"/>
                </a:cubicBezTo>
                <a:cubicBezTo>
                  <a:pt x="1801829" y="5749537"/>
                  <a:pt x="1801829" y="5752434"/>
                  <a:pt x="1801829" y="5755332"/>
                </a:cubicBezTo>
                <a:cubicBezTo>
                  <a:pt x="1835760" y="5755332"/>
                  <a:pt x="1873931" y="5755332"/>
                  <a:pt x="1907861" y="5755332"/>
                </a:cubicBezTo>
                <a:cubicBezTo>
                  <a:pt x="1916343" y="5749537"/>
                  <a:pt x="1924826" y="5749537"/>
                  <a:pt x="1933309" y="5755332"/>
                </a:cubicBezTo>
                <a:cubicBezTo>
                  <a:pt x="1967239" y="5755332"/>
                  <a:pt x="1996928" y="5746639"/>
                  <a:pt x="2030858" y="5749537"/>
                </a:cubicBezTo>
                <a:cubicBezTo>
                  <a:pt x="2030858" y="5746639"/>
                  <a:pt x="2030858" y="5743741"/>
                  <a:pt x="2030858" y="5740843"/>
                </a:cubicBezTo>
                <a:cubicBezTo>
                  <a:pt x="2030858" y="5737945"/>
                  <a:pt x="2030858" y="5737945"/>
                  <a:pt x="2035098" y="5737945"/>
                </a:cubicBezTo>
                <a:cubicBezTo>
                  <a:pt x="2039340" y="5735047"/>
                  <a:pt x="2043581" y="5737945"/>
                  <a:pt x="2043581" y="5740843"/>
                </a:cubicBezTo>
                <a:cubicBezTo>
                  <a:pt x="2069030" y="5740843"/>
                  <a:pt x="2098717" y="5740843"/>
                  <a:pt x="2124166" y="5740843"/>
                </a:cubicBezTo>
                <a:cubicBezTo>
                  <a:pt x="2128407" y="5743741"/>
                  <a:pt x="2141130" y="5737945"/>
                  <a:pt x="2141130" y="5746639"/>
                </a:cubicBezTo>
                <a:cubicBezTo>
                  <a:pt x="2153853" y="5746639"/>
                  <a:pt x="2162336" y="5746639"/>
                  <a:pt x="2170819" y="5746639"/>
                </a:cubicBezTo>
                <a:cubicBezTo>
                  <a:pt x="2183543" y="5746639"/>
                  <a:pt x="2196268" y="5743741"/>
                  <a:pt x="2200508" y="5735047"/>
                </a:cubicBezTo>
                <a:cubicBezTo>
                  <a:pt x="2204749" y="5732149"/>
                  <a:pt x="2208991" y="5732149"/>
                  <a:pt x="2213231" y="5732149"/>
                </a:cubicBezTo>
                <a:cubicBezTo>
                  <a:pt x="2217473" y="5732149"/>
                  <a:pt x="2221714" y="5732149"/>
                  <a:pt x="2230197" y="5732149"/>
                </a:cubicBezTo>
                <a:cubicBezTo>
                  <a:pt x="2234438" y="5732149"/>
                  <a:pt x="2234438" y="5729252"/>
                  <a:pt x="2234438" y="5729252"/>
                </a:cubicBezTo>
                <a:cubicBezTo>
                  <a:pt x="2234438" y="5726354"/>
                  <a:pt x="2234438" y="5723456"/>
                  <a:pt x="2230197" y="5723456"/>
                </a:cubicBezTo>
                <a:cubicBezTo>
                  <a:pt x="2213231" y="5726354"/>
                  <a:pt x="2196268" y="5717660"/>
                  <a:pt x="2179302" y="5717660"/>
                </a:cubicBezTo>
                <a:cubicBezTo>
                  <a:pt x="2170819" y="5720558"/>
                  <a:pt x="2166578" y="5717660"/>
                  <a:pt x="2166578" y="5711865"/>
                </a:cubicBezTo>
                <a:cubicBezTo>
                  <a:pt x="2153853" y="5708967"/>
                  <a:pt x="2145372" y="5700273"/>
                  <a:pt x="2128407" y="5700273"/>
                </a:cubicBezTo>
                <a:cubicBezTo>
                  <a:pt x="2128407" y="5706069"/>
                  <a:pt x="2124166" y="5706069"/>
                  <a:pt x="2119924" y="5703171"/>
                </a:cubicBezTo>
                <a:cubicBezTo>
                  <a:pt x="2115683" y="5703171"/>
                  <a:pt x="2111441" y="5700273"/>
                  <a:pt x="2111441" y="5697375"/>
                </a:cubicBezTo>
                <a:cubicBezTo>
                  <a:pt x="2107200" y="5685784"/>
                  <a:pt x="2090235" y="5679988"/>
                  <a:pt x="2073271" y="5682886"/>
                </a:cubicBezTo>
                <a:cubicBezTo>
                  <a:pt x="2064788" y="5688682"/>
                  <a:pt x="2052064" y="5685784"/>
                  <a:pt x="2043581" y="5691580"/>
                </a:cubicBezTo>
                <a:cubicBezTo>
                  <a:pt x="2043581" y="5691580"/>
                  <a:pt x="2039340" y="5691580"/>
                  <a:pt x="2039340" y="5688682"/>
                </a:cubicBezTo>
                <a:cubicBezTo>
                  <a:pt x="2026616" y="5688682"/>
                  <a:pt x="2018134" y="5685784"/>
                  <a:pt x="2009652" y="5688682"/>
                </a:cubicBezTo>
                <a:cubicBezTo>
                  <a:pt x="1988445" y="5688682"/>
                  <a:pt x="1967239" y="5682886"/>
                  <a:pt x="1950274" y="5697375"/>
                </a:cubicBezTo>
                <a:cubicBezTo>
                  <a:pt x="1946033" y="5694477"/>
                  <a:pt x="1946033" y="5691580"/>
                  <a:pt x="1946033" y="5691580"/>
                </a:cubicBezTo>
                <a:cubicBezTo>
                  <a:pt x="1950274" y="5682886"/>
                  <a:pt x="1941791" y="5674193"/>
                  <a:pt x="1937550" y="5665499"/>
                </a:cubicBezTo>
                <a:cubicBezTo>
                  <a:pt x="1933309" y="5662601"/>
                  <a:pt x="1916343" y="5665499"/>
                  <a:pt x="1907861" y="5665499"/>
                </a:cubicBezTo>
                <a:cubicBezTo>
                  <a:pt x="1916343" y="5677090"/>
                  <a:pt x="1916343" y="5677090"/>
                  <a:pt x="1899378" y="5677090"/>
                </a:cubicBezTo>
                <a:cubicBezTo>
                  <a:pt x="1886655" y="5677090"/>
                  <a:pt x="1886655" y="5677090"/>
                  <a:pt x="1873931" y="5688682"/>
                </a:cubicBezTo>
                <a:cubicBezTo>
                  <a:pt x="1873931" y="5691580"/>
                  <a:pt x="1869689" y="5691580"/>
                  <a:pt x="1865448" y="5691580"/>
                </a:cubicBezTo>
                <a:cubicBezTo>
                  <a:pt x="1861207" y="5691580"/>
                  <a:pt x="1852725" y="5691580"/>
                  <a:pt x="1848483" y="5691580"/>
                </a:cubicBezTo>
                <a:cubicBezTo>
                  <a:pt x="1840001" y="5691580"/>
                  <a:pt x="1835760" y="5691580"/>
                  <a:pt x="1831519" y="5691580"/>
                </a:cubicBezTo>
                <a:cubicBezTo>
                  <a:pt x="1823036" y="5691580"/>
                  <a:pt x="1823036" y="5691580"/>
                  <a:pt x="1823036" y="5697375"/>
                </a:cubicBezTo>
                <a:cubicBezTo>
                  <a:pt x="1818795" y="5703171"/>
                  <a:pt x="1823036" y="5708967"/>
                  <a:pt x="1818795" y="5714762"/>
                </a:cubicBezTo>
                <a:cubicBezTo>
                  <a:pt x="1814553" y="5714762"/>
                  <a:pt x="1806070" y="5714762"/>
                  <a:pt x="1801829" y="5714762"/>
                </a:cubicBezTo>
                <a:cubicBezTo>
                  <a:pt x="1793346" y="5711865"/>
                  <a:pt x="1797588" y="5708967"/>
                  <a:pt x="1797588" y="5706069"/>
                </a:cubicBezTo>
                <a:cubicBezTo>
                  <a:pt x="1784864" y="5703171"/>
                  <a:pt x="1776383" y="5694477"/>
                  <a:pt x="1763658" y="5697375"/>
                </a:cubicBezTo>
                <a:cubicBezTo>
                  <a:pt x="1763658" y="5700273"/>
                  <a:pt x="1759417" y="5700273"/>
                  <a:pt x="1755176" y="5700273"/>
                </a:cubicBezTo>
                <a:cubicBezTo>
                  <a:pt x="1750934" y="5700273"/>
                  <a:pt x="1742451" y="5700273"/>
                  <a:pt x="1738210" y="5700273"/>
                </a:cubicBezTo>
                <a:cubicBezTo>
                  <a:pt x="1738210" y="5706069"/>
                  <a:pt x="1733968" y="5706069"/>
                  <a:pt x="1729728" y="5706069"/>
                </a:cubicBezTo>
                <a:cubicBezTo>
                  <a:pt x="1721245" y="5703171"/>
                  <a:pt x="1725487" y="5700273"/>
                  <a:pt x="1725487" y="5697375"/>
                </a:cubicBezTo>
                <a:cubicBezTo>
                  <a:pt x="1721245" y="5697375"/>
                  <a:pt x="1721245" y="5697375"/>
                  <a:pt x="1721245" y="5697375"/>
                </a:cubicBezTo>
                <a:cubicBezTo>
                  <a:pt x="1704281" y="5697375"/>
                  <a:pt x="1695798" y="5711865"/>
                  <a:pt x="1683074" y="5703171"/>
                </a:cubicBezTo>
                <a:cubicBezTo>
                  <a:pt x="1666109" y="5697375"/>
                  <a:pt x="1649145" y="5706069"/>
                  <a:pt x="1640662" y="5697375"/>
                </a:cubicBezTo>
                <a:cubicBezTo>
                  <a:pt x="1627937" y="5697375"/>
                  <a:pt x="1610973" y="5694477"/>
                  <a:pt x="1598250" y="5700273"/>
                </a:cubicBezTo>
                <a:cubicBezTo>
                  <a:pt x="1581284" y="5703171"/>
                  <a:pt x="1564318" y="5700273"/>
                  <a:pt x="1547354" y="5700273"/>
                </a:cubicBezTo>
                <a:cubicBezTo>
                  <a:pt x="1547354" y="5700273"/>
                  <a:pt x="1543112" y="5700273"/>
                  <a:pt x="1543112" y="5700273"/>
                </a:cubicBezTo>
                <a:cubicBezTo>
                  <a:pt x="1543112" y="5697375"/>
                  <a:pt x="1538871" y="5700273"/>
                  <a:pt x="1543112" y="5703171"/>
                </a:cubicBezTo>
                <a:cubicBezTo>
                  <a:pt x="1543112" y="5706069"/>
                  <a:pt x="1547354" y="5708967"/>
                  <a:pt x="1555835" y="5708967"/>
                </a:cubicBezTo>
                <a:cubicBezTo>
                  <a:pt x="1564318" y="5708967"/>
                  <a:pt x="1568560" y="5711865"/>
                  <a:pt x="1564318" y="5714762"/>
                </a:cubicBezTo>
                <a:cubicBezTo>
                  <a:pt x="1564318" y="5720558"/>
                  <a:pt x="1555835" y="5717660"/>
                  <a:pt x="1551595" y="5717660"/>
                </a:cubicBezTo>
                <a:cubicBezTo>
                  <a:pt x="1555835" y="5729252"/>
                  <a:pt x="1568560" y="5729252"/>
                  <a:pt x="1581284" y="5726354"/>
                </a:cubicBezTo>
                <a:cubicBezTo>
                  <a:pt x="1585525" y="5729252"/>
                  <a:pt x="1589767" y="5726354"/>
                  <a:pt x="1594008" y="5732149"/>
                </a:cubicBezTo>
                <a:cubicBezTo>
                  <a:pt x="1594008" y="5737945"/>
                  <a:pt x="1585525" y="5735047"/>
                  <a:pt x="1581284" y="5737945"/>
                </a:cubicBezTo>
                <a:cubicBezTo>
                  <a:pt x="1568560" y="5737945"/>
                  <a:pt x="1555835" y="5749537"/>
                  <a:pt x="1551595" y="5732149"/>
                </a:cubicBezTo>
                <a:cubicBezTo>
                  <a:pt x="1551595" y="5732149"/>
                  <a:pt x="1543112" y="5732149"/>
                  <a:pt x="1543112" y="5732149"/>
                </a:cubicBezTo>
                <a:cubicBezTo>
                  <a:pt x="1521906" y="5743741"/>
                  <a:pt x="1521906" y="5743741"/>
                  <a:pt x="1496458" y="5737945"/>
                </a:cubicBezTo>
                <a:cubicBezTo>
                  <a:pt x="1487976" y="5735047"/>
                  <a:pt x="1475253" y="5737945"/>
                  <a:pt x="1466770" y="5732149"/>
                </a:cubicBezTo>
                <a:cubicBezTo>
                  <a:pt x="1466770" y="5732149"/>
                  <a:pt x="1466770" y="5732149"/>
                  <a:pt x="1462529" y="5732149"/>
                </a:cubicBezTo>
                <a:cubicBezTo>
                  <a:pt x="1445563" y="5740843"/>
                  <a:pt x="1445563" y="5737945"/>
                  <a:pt x="1428598" y="5737945"/>
                </a:cubicBezTo>
                <a:cubicBezTo>
                  <a:pt x="1420116" y="5737945"/>
                  <a:pt x="1412693" y="5735772"/>
                  <a:pt x="1405272" y="5733237"/>
                </a:cubicBezTo>
                <a:lnTo>
                  <a:pt x="1388855" y="5728393"/>
                </a:lnTo>
                <a:lnTo>
                  <a:pt x="1394598" y="5725988"/>
                </a:lnTo>
                <a:cubicBezTo>
                  <a:pt x="1396719" y="5725100"/>
                  <a:pt x="1398840" y="5723324"/>
                  <a:pt x="1400960" y="5717995"/>
                </a:cubicBezTo>
                <a:cubicBezTo>
                  <a:pt x="1405202" y="5710892"/>
                  <a:pt x="1417925" y="5721548"/>
                  <a:pt x="1426407" y="5710892"/>
                </a:cubicBezTo>
                <a:cubicBezTo>
                  <a:pt x="1422166" y="5703788"/>
                  <a:pt x="1413683" y="5693132"/>
                  <a:pt x="1400960" y="5693132"/>
                </a:cubicBezTo>
                <a:cubicBezTo>
                  <a:pt x="1388236" y="5696683"/>
                  <a:pt x="1383995" y="5689580"/>
                  <a:pt x="1379753" y="5682476"/>
                </a:cubicBezTo>
                <a:cubicBezTo>
                  <a:pt x="1379753" y="5678923"/>
                  <a:pt x="1375512" y="5675371"/>
                  <a:pt x="1371270" y="5678923"/>
                </a:cubicBezTo>
                <a:cubicBezTo>
                  <a:pt x="1367029" y="5682476"/>
                  <a:pt x="1358547" y="5682476"/>
                  <a:pt x="1350064" y="5686028"/>
                </a:cubicBezTo>
                <a:cubicBezTo>
                  <a:pt x="1341583" y="5686028"/>
                  <a:pt x="1350064" y="5693132"/>
                  <a:pt x="1345824" y="5700236"/>
                </a:cubicBezTo>
                <a:cubicBezTo>
                  <a:pt x="1345824" y="5703788"/>
                  <a:pt x="1345824" y="5703788"/>
                  <a:pt x="1341583" y="5703788"/>
                </a:cubicBezTo>
                <a:cubicBezTo>
                  <a:pt x="1341583" y="5696683"/>
                  <a:pt x="1341583" y="5693132"/>
                  <a:pt x="1341583" y="5686028"/>
                </a:cubicBezTo>
                <a:cubicBezTo>
                  <a:pt x="1341583" y="5682476"/>
                  <a:pt x="1341583" y="5678923"/>
                  <a:pt x="1333100" y="5678923"/>
                </a:cubicBezTo>
                <a:cubicBezTo>
                  <a:pt x="1324617" y="5678923"/>
                  <a:pt x="1311893" y="5668268"/>
                  <a:pt x="1299170" y="5675371"/>
                </a:cubicBezTo>
                <a:cubicBezTo>
                  <a:pt x="1299170" y="5675371"/>
                  <a:pt x="1303411" y="5671819"/>
                  <a:pt x="1299170" y="5671819"/>
                </a:cubicBezTo>
                <a:lnTo>
                  <a:pt x="1298563" y="5672327"/>
                </a:lnTo>
                <a:lnTo>
                  <a:pt x="1294928" y="5654059"/>
                </a:lnTo>
                <a:cubicBezTo>
                  <a:pt x="1286446" y="5646956"/>
                  <a:pt x="1277964" y="5639851"/>
                  <a:pt x="1277964" y="5629195"/>
                </a:cubicBezTo>
                <a:cubicBezTo>
                  <a:pt x="1290687" y="5629195"/>
                  <a:pt x="1307651" y="5632747"/>
                  <a:pt x="1316134" y="5625643"/>
                </a:cubicBezTo>
                <a:cubicBezTo>
                  <a:pt x="1328858" y="5622092"/>
                  <a:pt x="1341583" y="5622092"/>
                  <a:pt x="1354306" y="5622092"/>
                </a:cubicBezTo>
                <a:cubicBezTo>
                  <a:pt x="1371270" y="5625643"/>
                  <a:pt x="1383995" y="5632747"/>
                  <a:pt x="1400960" y="5622092"/>
                </a:cubicBezTo>
                <a:cubicBezTo>
                  <a:pt x="1405202" y="5622092"/>
                  <a:pt x="1409442" y="5625643"/>
                  <a:pt x="1413683" y="5625643"/>
                </a:cubicBezTo>
                <a:cubicBezTo>
                  <a:pt x="1430648" y="5629195"/>
                  <a:pt x="1447614" y="5632747"/>
                  <a:pt x="1464579" y="5625643"/>
                </a:cubicBezTo>
                <a:cubicBezTo>
                  <a:pt x="1468820" y="5622092"/>
                  <a:pt x="1473061" y="5622092"/>
                  <a:pt x="1473061" y="5622092"/>
                </a:cubicBezTo>
                <a:cubicBezTo>
                  <a:pt x="1485784" y="5632747"/>
                  <a:pt x="1498509" y="5629195"/>
                  <a:pt x="1511233" y="5629195"/>
                </a:cubicBezTo>
                <a:cubicBezTo>
                  <a:pt x="1536680" y="5629195"/>
                  <a:pt x="1562128" y="5629195"/>
                  <a:pt x="1587576" y="5629195"/>
                </a:cubicBezTo>
                <a:cubicBezTo>
                  <a:pt x="1596058" y="5629195"/>
                  <a:pt x="1604540" y="5625643"/>
                  <a:pt x="1608781" y="5629195"/>
                </a:cubicBezTo>
                <a:cubicBezTo>
                  <a:pt x="1617264" y="5636299"/>
                  <a:pt x="1625747" y="5632747"/>
                  <a:pt x="1634230" y="5629195"/>
                </a:cubicBezTo>
                <a:cubicBezTo>
                  <a:pt x="1646954" y="5622092"/>
                  <a:pt x="1668159" y="5622092"/>
                  <a:pt x="1680883" y="5632747"/>
                </a:cubicBezTo>
                <a:cubicBezTo>
                  <a:pt x="1693607" y="5643404"/>
                  <a:pt x="1706331" y="5639851"/>
                  <a:pt x="1719055" y="5632747"/>
                </a:cubicBezTo>
                <a:cubicBezTo>
                  <a:pt x="1731778" y="5629195"/>
                  <a:pt x="1744502" y="5622092"/>
                  <a:pt x="1757226" y="5632747"/>
                </a:cubicBezTo>
                <a:cubicBezTo>
                  <a:pt x="1757226" y="5636299"/>
                  <a:pt x="1765709" y="5632747"/>
                  <a:pt x="1769949" y="5632747"/>
                </a:cubicBezTo>
                <a:cubicBezTo>
                  <a:pt x="1791155" y="5632747"/>
                  <a:pt x="1812363" y="5632747"/>
                  <a:pt x="1833568" y="5629195"/>
                </a:cubicBezTo>
                <a:cubicBezTo>
                  <a:pt x="1842051" y="5625643"/>
                  <a:pt x="1846292" y="5625643"/>
                  <a:pt x="1846292" y="5618539"/>
                </a:cubicBezTo>
                <a:cubicBezTo>
                  <a:pt x="1846292" y="5614987"/>
                  <a:pt x="1842051" y="5607883"/>
                  <a:pt x="1850533" y="5607883"/>
                </a:cubicBezTo>
                <a:cubicBezTo>
                  <a:pt x="1867499" y="5604331"/>
                  <a:pt x="1880223" y="5593675"/>
                  <a:pt x="1897188" y="5593675"/>
                </a:cubicBezTo>
                <a:cubicBezTo>
                  <a:pt x="1914152" y="5593675"/>
                  <a:pt x="1914152" y="5590123"/>
                  <a:pt x="1931118" y="5600780"/>
                </a:cubicBezTo>
                <a:cubicBezTo>
                  <a:pt x="1935359" y="5600780"/>
                  <a:pt x="1935359" y="5600780"/>
                  <a:pt x="1935359" y="5600780"/>
                </a:cubicBezTo>
                <a:cubicBezTo>
                  <a:pt x="1943842" y="5593675"/>
                  <a:pt x="1956565" y="5597227"/>
                  <a:pt x="1965047" y="5593675"/>
                </a:cubicBezTo>
                <a:cubicBezTo>
                  <a:pt x="1990495" y="5586571"/>
                  <a:pt x="1990495" y="5586571"/>
                  <a:pt x="2011701" y="5600780"/>
                </a:cubicBezTo>
                <a:cubicBezTo>
                  <a:pt x="2011701" y="5600780"/>
                  <a:pt x="2020184" y="5600780"/>
                  <a:pt x="2020184" y="5600780"/>
                </a:cubicBezTo>
                <a:cubicBezTo>
                  <a:pt x="2024425" y="5579466"/>
                  <a:pt x="2037149" y="5593675"/>
                  <a:pt x="2049873" y="5593675"/>
                </a:cubicBezTo>
                <a:cubicBezTo>
                  <a:pt x="2054115" y="5597227"/>
                  <a:pt x="2062597" y="5593675"/>
                  <a:pt x="2062597" y="5600780"/>
                </a:cubicBezTo>
                <a:cubicBezTo>
                  <a:pt x="2058356" y="5607883"/>
                  <a:pt x="2054115" y="5604331"/>
                  <a:pt x="2049873" y="5607883"/>
                </a:cubicBezTo>
                <a:cubicBezTo>
                  <a:pt x="2037149" y="5604331"/>
                  <a:pt x="2024425" y="5604331"/>
                  <a:pt x="2020184" y="5618539"/>
                </a:cubicBezTo>
                <a:cubicBezTo>
                  <a:pt x="2024425" y="5618539"/>
                  <a:pt x="2032907" y="5614987"/>
                  <a:pt x="2032907" y="5622092"/>
                </a:cubicBezTo>
                <a:cubicBezTo>
                  <a:pt x="2037149" y="5625643"/>
                  <a:pt x="2032907" y="5629195"/>
                  <a:pt x="2024425" y="5629195"/>
                </a:cubicBezTo>
                <a:cubicBezTo>
                  <a:pt x="2015943" y="5629195"/>
                  <a:pt x="2011701" y="5632747"/>
                  <a:pt x="2011701" y="5636299"/>
                </a:cubicBezTo>
                <a:cubicBezTo>
                  <a:pt x="2007460" y="5639851"/>
                  <a:pt x="2011701" y="5643404"/>
                  <a:pt x="2011701" y="5639851"/>
                </a:cubicBezTo>
                <a:cubicBezTo>
                  <a:pt x="2011701" y="5639851"/>
                  <a:pt x="2015943" y="5639851"/>
                  <a:pt x="2015943" y="5639851"/>
                </a:cubicBezTo>
                <a:cubicBezTo>
                  <a:pt x="2032907" y="5639851"/>
                  <a:pt x="2049873" y="5636299"/>
                  <a:pt x="2066839" y="5639851"/>
                </a:cubicBezTo>
                <a:cubicBezTo>
                  <a:pt x="2079562" y="5646956"/>
                  <a:pt x="2096526" y="5643404"/>
                  <a:pt x="2109251" y="5643404"/>
                </a:cubicBezTo>
                <a:cubicBezTo>
                  <a:pt x="2117734" y="5632747"/>
                  <a:pt x="2134698" y="5643404"/>
                  <a:pt x="2151663" y="5636299"/>
                </a:cubicBezTo>
                <a:cubicBezTo>
                  <a:pt x="2164387" y="5625643"/>
                  <a:pt x="2172870" y="5643404"/>
                  <a:pt x="2189834" y="5643404"/>
                </a:cubicBezTo>
                <a:cubicBezTo>
                  <a:pt x="2189834" y="5643404"/>
                  <a:pt x="2189834" y="5643404"/>
                  <a:pt x="2194076" y="5643404"/>
                </a:cubicBezTo>
                <a:cubicBezTo>
                  <a:pt x="2194076" y="5639851"/>
                  <a:pt x="2189834" y="5636299"/>
                  <a:pt x="2198317" y="5632747"/>
                </a:cubicBezTo>
                <a:cubicBezTo>
                  <a:pt x="2202558" y="5632747"/>
                  <a:pt x="2206799" y="5632747"/>
                  <a:pt x="2206799" y="5639851"/>
                </a:cubicBezTo>
                <a:cubicBezTo>
                  <a:pt x="2211040" y="5639851"/>
                  <a:pt x="2219523" y="5639851"/>
                  <a:pt x="2223765" y="5639851"/>
                </a:cubicBezTo>
                <a:cubicBezTo>
                  <a:pt x="2228006" y="5639851"/>
                  <a:pt x="2232247" y="5639851"/>
                  <a:pt x="2232247" y="5643404"/>
                </a:cubicBezTo>
                <a:cubicBezTo>
                  <a:pt x="2244972" y="5646956"/>
                  <a:pt x="2253453" y="5636299"/>
                  <a:pt x="2266177" y="5632747"/>
                </a:cubicBezTo>
                <a:cubicBezTo>
                  <a:pt x="2266177" y="5629195"/>
                  <a:pt x="2261935" y="5625643"/>
                  <a:pt x="2270418" y="5622092"/>
                </a:cubicBezTo>
                <a:cubicBezTo>
                  <a:pt x="2274659" y="5622092"/>
                  <a:pt x="2283142" y="5622092"/>
                  <a:pt x="2287384" y="5622092"/>
                </a:cubicBezTo>
                <a:cubicBezTo>
                  <a:pt x="2291625" y="5629195"/>
                  <a:pt x="2287384" y="5636299"/>
                  <a:pt x="2291625" y="5643404"/>
                </a:cubicBezTo>
                <a:cubicBezTo>
                  <a:pt x="2291625" y="5650507"/>
                  <a:pt x="2291625" y="5650507"/>
                  <a:pt x="2300108" y="5650507"/>
                </a:cubicBezTo>
                <a:cubicBezTo>
                  <a:pt x="2304349" y="5650507"/>
                  <a:pt x="2308590" y="5650507"/>
                  <a:pt x="2317073" y="5650507"/>
                </a:cubicBezTo>
                <a:cubicBezTo>
                  <a:pt x="2321314" y="5650507"/>
                  <a:pt x="2329796" y="5650507"/>
                  <a:pt x="2334037" y="5650507"/>
                </a:cubicBezTo>
                <a:cubicBezTo>
                  <a:pt x="2338279" y="5650507"/>
                  <a:pt x="2342520" y="5650507"/>
                  <a:pt x="2342520" y="5654059"/>
                </a:cubicBezTo>
                <a:cubicBezTo>
                  <a:pt x="2355244" y="5668268"/>
                  <a:pt x="2355244" y="5668268"/>
                  <a:pt x="2367967" y="5668268"/>
                </a:cubicBezTo>
                <a:cubicBezTo>
                  <a:pt x="2384932" y="5668268"/>
                  <a:pt x="2384932" y="5668268"/>
                  <a:pt x="2376450" y="5682476"/>
                </a:cubicBezTo>
                <a:cubicBezTo>
                  <a:pt x="2384932" y="5682476"/>
                  <a:pt x="2401898" y="5686028"/>
                  <a:pt x="2406139" y="5682476"/>
                </a:cubicBezTo>
                <a:cubicBezTo>
                  <a:pt x="2410380" y="5671819"/>
                  <a:pt x="2418863" y="5661164"/>
                  <a:pt x="2414622" y="5650507"/>
                </a:cubicBezTo>
                <a:cubicBezTo>
                  <a:pt x="2414622" y="5650507"/>
                  <a:pt x="2414622" y="5646956"/>
                  <a:pt x="2418863" y="5643404"/>
                </a:cubicBezTo>
                <a:cubicBezTo>
                  <a:pt x="2435828" y="5661164"/>
                  <a:pt x="2457034" y="5654059"/>
                  <a:pt x="2478241" y="5654059"/>
                </a:cubicBezTo>
                <a:cubicBezTo>
                  <a:pt x="2486723" y="5657611"/>
                  <a:pt x="2495206" y="5654059"/>
                  <a:pt x="2507929" y="5654059"/>
                </a:cubicBezTo>
                <a:cubicBezTo>
                  <a:pt x="2507929" y="5650507"/>
                  <a:pt x="2512170" y="5650507"/>
                  <a:pt x="2512170" y="5650507"/>
                </a:cubicBezTo>
                <a:cubicBezTo>
                  <a:pt x="2520653" y="5657611"/>
                  <a:pt x="2533377" y="5654059"/>
                  <a:pt x="2541860" y="5661164"/>
                </a:cubicBezTo>
                <a:cubicBezTo>
                  <a:pt x="2558825" y="5664716"/>
                  <a:pt x="2575789" y="5657611"/>
                  <a:pt x="2580031" y="5643404"/>
                </a:cubicBezTo>
                <a:cubicBezTo>
                  <a:pt x="2580031" y="5639851"/>
                  <a:pt x="2584272" y="5636299"/>
                  <a:pt x="2588513" y="5636299"/>
                </a:cubicBezTo>
                <a:cubicBezTo>
                  <a:pt x="2592755" y="5632747"/>
                  <a:pt x="2596996" y="5632747"/>
                  <a:pt x="2596996" y="5639851"/>
                </a:cubicBezTo>
                <a:cubicBezTo>
                  <a:pt x="2613961" y="5639851"/>
                  <a:pt x="2622443" y="5629195"/>
                  <a:pt x="2635167" y="5625643"/>
                </a:cubicBezTo>
                <a:cubicBezTo>
                  <a:pt x="2635167" y="5618539"/>
                  <a:pt x="2639408" y="5614987"/>
                  <a:pt x="2647891" y="5618539"/>
                </a:cubicBezTo>
                <a:cubicBezTo>
                  <a:pt x="2664857" y="5618539"/>
                  <a:pt x="2681820" y="5607883"/>
                  <a:pt x="2698786" y="5611435"/>
                </a:cubicBezTo>
                <a:cubicBezTo>
                  <a:pt x="2703027" y="5611435"/>
                  <a:pt x="2703027" y="5607883"/>
                  <a:pt x="2703027" y="5604331"/>
                </a:cubicBezTo>
                <a:cubicBezTo>
                  <a:pt x="2703027" y="5604331"/>
                  <a:pt x="2703027" y="5600780"/>
                  <a:pt x="2698786" y="5600780"/>
                </a:cubicBezTo>
                <a:cubicBezTo>
                  <a:pt x="2690303" y="5600780"/>
                  <a:pt x="2686062" y="5600780"/>
                  <a:pt x="2681820" y="5600780"/>
                </a:cubicBezTo>
                <a:cubicBezTo>
                  <a:pt x="2677580" y="5600780"/>
                  <a:pt x="2673338" y="5600780"/>
                  <a:pt x="2669097" y="5597227"/>
                </a:cubicBezTo>
                <a:cubicBezTo>
                  <a:pt x="2664857" y="5586571"/>
                  <a:pt x="2652133" y="5583018"/>
                  <a:pt x="2639408" y="5583018"/>
                </a:cubicBezTo>
                <a:cubicBezTo>
                  <a:pt x="2630925" y="5583018"/>
                  <a:pt x="2622443" y="5583018"/>
                  <a:pt x="2609719" y="5583018"/>
                </a:cubicBezTo>
                <a:cubicBezTo>
                  <a:pt x="2609719" y="5593675"/>
                  <a:pt x="2596996" y="5586571"/>
                  <a:pt x="2592755" y="5590123"/>
                </a:cubicBezTo>
                <a:cubicBezTo>
                  <a:pt x="2567306" y="5590123"/>
                  <a:pt x="2537619" y="5590123"/>
                  <a:pt x="2512170" y="5590123"/>
                </a:cubicBezTo>
                <a:cubicBezTo>
                  <a:pt x="2512170" y="5593675"/>
                  <a:pt x="2507929" y="5597227"/>
                  <a:pt x="2503687" y="5593675"/>
                </a:cubicBezTo>
                <a:cubicBezTo>
                  <a:pt x="2499447" y="5593675"/>
                  <a:pt x="2499447" y="5593675"/>
                  <a:pt x="2499447" y="5590123"/>
                </a:cubicBezTo>
                <a:cubicBezTo>
                  <a:pt x="2499447" y="5586571"/>
                  <a:pt x="2499447" y="5583018"/>
                  <a:pt x="2499447" y="5579466"/>
                </a:cubicBezTo>
                <a:cubicBezTo>
                  <a:pt x="2465517" y="5583018"/>
                  <a:pt x="2435828" y="5572363"/>
                  <a:pt x="2401898" y="5572363"/>
                </a:cubicBezTo>
                <a:cubicBezTo>
                  <a:pt x="2393415" y="5579466"/>
                  <a:pt x="2384932" y="5579466"/>
                  <a:pt x="2376450" y="5572363"/>
                </a:cubicBezTo>
                <a:cubicBezTo>
                  <a:pt x="2342520" y="5572363"/>
                  <a:pt x="2304349" y="5572363"/>
                  <a:pt x="2270418" y="5572363"/>
                </a:cubicBezTo>
                <a:cubicBezTo>
                  <a:pt x="2270418" y="5575915"/>
                  <a:pt x="2270418" y="5579466"/>
                  <a:pt x="2270418" y="5579466"/>
                </a:cubicBezTo>
                <a:cubicBezTo>
                  <a:pt x="2249212" y="5579466"/>
                  <a:pt x="2232247" y="5579466"/>
                  <a:pt x="2215282" y="5579466"/>
                </a:cubicBezTo>
                <a:cubicBezTo>
                  <a:pt x="2215282" y="5579466"/>
                  <a:pt x="2211040" y="5575915"/>
                  <a:pt x="2211040" y="5572363"/>
                </a:cubicBezTo>
                <a:cubicBezTo>
                  <a:pt x="2206799" y="5572363"/>
                  <a:pt x="2194076" y="5575915"/>
                  <a:pt x="2194076" y="5572363"/>
                </a:cubicBezTo>
                <a:cubicBezTo>
                  <a:pt x="2189834" y="5561706"/>
                  <a:pt x="2181353" y="5561706"/>
                  <a:pt x="2177111" y="5561706"/>
                </a:cubicBezTo>
                <a:cubicBezTo>
                  <a:pt x="2160146" y="5568811"/>
                  <a:pt x="2147421" y="5568811"/>
                  <a:pt x="2130457" y="5565259"/>
                </a:cubicBezTo>
                <a:cubicBezTo>
                  <a:pt x="2126216" y="5561706"/>
                  <a:pt x="2117734" y="5561706"/>
                  <a:pt x="2113492" y="5565259"/>
                </a:cubicBezTo>
                <a:cubicBezTo>
                  <a:pt x="2100768" y="5572363"/>
                  <a:pt x="2088044" y="5568811"/>
                  <a:pt x="2075321" y="5565259"/>
                </a:cubicBezTo>
                <a:cubicBezTo>
                  <a:pt x="2071079" y="5551051"/>
                  <a:pt x="2058356" y="5558154"/>
                  <a:pt x="2049873" y="5558154"/>
                </a:cubicBezTo>
                <a:cubicBezTo>
                  <a:pt x="2028666" y="5554603"/>
                  <a:pt x="2011701" y="5558154"/>
                  <a:pt x="1994737" y="5558154"/>
                </a:cubicBezTo>
                <a:cubicBezTo>
                  <a:pt x="1973530" y="5558154"/>
                  <a:pt x="1956565" y="5558154"/>
                  <a:pt x="1939601" y="5558154"/>
                </a:cubicBezTo>
                <a:cubicBezTo>
                  <a:pt x="1922635" y="5540394"/>
                  <a:pt x="1905669" y="5561706"/>
                  <a:pt x="1888705" y="5558154"/>
                </a:cubicBezTo>
                <a:cubicBezTo>
                  <a:pt x="1884464" y="5554603"/>
                  <a:pt x="1875982" y="5558154"/>
                  <a:pt x="1875982" y="5554603"/>
                </a:cubicBezTo>
                <a:cubicBezTo>
                  <a:pt x="1863257" y="5547499"/>
                  <a:pt x="1854774" y="5551051"/>
                  <a:pt x="1842051" y="5551051"/>
                </a:cubicBezTo>
                <a:cubicBezTo>
                  <a:pt x="1825087" y="5551051"/>
                  <a:pt x="1803880" y="5554603"/>
                  <a:pt x="1786914" y="5551051"/>
                </a:cubicBezTo>
                <a:cubicBezTo>
                  <a:pt x="1769949" y="5547499"/>
                  <a:pt x="1757226" y="5543946"/>
                  <a:pt x="1744502" y="5547499"/>
                </a:cubicBezTo>
                <a:cubicBezTo>
                  <a:pt x="1731778" y="5547499"/>
                  <a:pt x="1719055" y="5540394"/>
                  <a:pt x="1706331" y="5540394"/>
                </a:cubicBezTo>
                <a:cubicBezTo>
                  <a:pt x="1672400" y="5540394"/>
                  <a:pt x="1638471" y="5540394"/>
                  <a:pt x="1608781" y="5540394"/>
                </a:cubicBezTo>
                <a:lnTo>
                  <a:pt x="1571370" y="5539713"/>
                </a:lnTo>
                <a:lnTo>
                  <a:pt x="1582175" y="5526039"/>
                </a:lnTo>
                <a:lnTo>
                  <a:pt x="1584828" y="5525054"/>
                </a:lnTo>
                <a:lnTo>
                  <a:pt x="1606349" y="5526522"/>
                </a:lnTo>
                <a:cubicBezTo>
                  <a:pt x="1615361" y="5527112"/>
                  <a:pt x="1624904" y="5527112"/>
                  <a:pt x="1635508" y="5524750"/>
                </a:cubicBezTo>
                <a:cubicBezTo>
                  <a:pt x="1652472" y="5520027"/>
                  <a:pt x="1669438" y="5520027"/>
                  <a:pt x="1686403" y="5524750"/>
                </a:cubicBezTo>
                <a:cubicBezTo>
                  <a:pt x="1699127" y="5529474"/>
                  <a:pt x="1703368" y="5515304"/>
                  <a:pt x="1707609" y="5505858"/>
                </a:cubicBezTo>
                <a:cubicBezTo>
                  <a:pt x="1720333" y="5491687"/>
                  <a:pt x="1716091" y="5482241"/>
                  <a:pt x="1699127" y="5482241"/>
                </a:cubicBezTo>
                <a:cubicBezTo>
                  <a:pt x="1694885" y="5482241"/>
                  <a:pt x="1686403" y="5482241"/>
                  <a:pt x="1677921" y="5482241"/>
                </a:cubicBezTo>
                <a:cubicBezTo>
                  <a:pt x="1669438" y="5477517"/>
                  <a:pt x="1656714" y="5477517"/>
                  <a:pt x="1656714" y="5468070"/>
                </a:cubicBezTo>
                <a:cubicBezTo>
                  <a:pt x="1656714" y="5444454"/>
                  <a:pt x="1643990" y="5444454"/>
                  <a:pt x="1631266" y="5444454"/>
                </a:cubicBezTo>
                <a:cubicBezTo>
                  <a:pt x="1614302" y="5444454"/>
                  <a:pt x="1601578" y="5444454"/>
                  <a:pt x="1593095" y="5430284"/>
                </a:cubicBezTo>
                <a:cubicBezTo>
                  <a:pt x="1584613" y="5420837"/>
                  <a:pt x="1567647" y="5420837"/>
                  <a:pt x="1554923" y="5430284"/>
                </a:cubicBezTo>
                <a:cubicBezTo>
                  <a:pt x="1537959" y="5444454"/>
                  <a:pt x="1516753" y="5435007"/>
                  <a:pt x="1495547" y="5435007"/>
                </a:cubicBezTo>
                <a:cubicBezTo>
                  <a:pt x="1491305" y="5435007"/>
                  <a:pt x="1491305" y="5430284"/>
                  <a:pt x="1487064" y="5430284"/>
                </a:cubicBezTo>
                <a:cubicBezTo>
                  <a:pt x="1482822" y="5420837"/>
                  <a:pt x="1487064" y="5416113"/>
                  <a:pt x="1491305" y="5416113"/>
                </a:cubicBezTo>
                <a:cubicBezTo>
                  <a:pt x="1504028" y="5416113"/>
                  <a:pt x="1512511" y="5416113"/>
                  <a:pt x="1516753" y="5406667"/>
                </a:cubicBezTo>
                <a:cubicBezTo>
                  <a:pt x="1529476" y="5392497"/>
                  <a:pt x="1525234" y="5383051"/>
                  <a:pt x="1525234" y="5373604"/>
                </a:cubicBezTo>
                <a:cubicBezTo>
                  <a:pt x="1512511" y="5373604"/>
                  <a:pt x="1499788" y="5368880"/>
                  <a:pt x="1482822" y="5368880"/>
                </a:cubicBezTo>
                <a:cubicBezTo>
                  <a:pt x="1491305" y="5364157"/>
                  <a:pt x="1495547" y="5364157"/>
                  <a:pt x="1499788" y="5364157"/>
                </a:cubicBezTo>
                <a:cubicBezTo>
                  <a:pt x="1512511" y="5364157"/>
                  <a:pt x="1525234" y="5359433"/>
                  <a:pt x="1537959" y="5364157"/>
                </a:cubicBezTo>
                <a:cubicBezTo>
                  <a:pt x="1554923" y="5368880"/>
                  <a:pt x="1559166" y="5354710"/>
                  <a:pt x="1576130" y="5349988"/>
                </a:cubicBezTo>
                <a:cubicBezTo>
                  <a:pt x="1593095" y="5345264"/>
                  <a:pt x="1593095" y="5340541"/>
                  <a:pt x="1584613" y="5321647"/>
                </a:cubicBezTo>
                <a:cubicBezTo>
                  <a:pt x="1580372" y="5307477"/>
                  <a:pt x="1571889" y="5302753"/>
                  <a:pt x="1563406" y="5307477"/>
                </a:cubicBezTo>
                <a:cubicBezTo>
                  <a:pt x="1550683" y="5316924"/>
                  <a:pt x="1537959" y="5312200"/>
                  <a:pt x="1529476" y="5312200"/>
                </a:cubicBezTo>
                <a:cubicBezTo>
                  <a:pt x="1504028" y="5316924"/>
                  <a:pt x="1482822" y="5307477"/>
                  <a:pt x="1457375" y="5321647"/>
                </a:cubicBezTo>
                <a:cubicBezTo>
                  <a:pt x="1457375" y="5321647"/>
                  <a:pt x="1453133" y="5321647"/>
                  <a:pt x="1448892" y="5316924"/>
                </a:cubicBezTo>
                <a:cubicBezTo>
                  <a:pt x="1427686" y="5307477"/>
                  <a:pt x="1410720" y="5307477"/>
                  <a:pt x="1389514" y="5307477"/>
                </a:cubicBezTo>
                <a:cubicBezTo>
                  <a:pt x="1359826" y="5302753"/>
                  <a:pt x="1330137" y="5293308"/>
                  <a:pt x="1300448" y="5298031"/>
                </a:cubicBezTo>
                <a:cubicBezTo>
                  <a:pt x="1300448" y="5298031"/>
                  <a:pt x="1296206" y="5298031"/>
                  <a:pt x="1296206" y="5298031"/>
                </a:cubicBezTo>
                <a:cubicBezTo>
                  <a:pt x="1296206" y="5293308"/>
                  <a:pt x="1296206" y="5293308"/>
                  <a:pt x="1296206" y="5293308"/>
                </a:cubicBezTo>
                <a:cubicBezTo>
                  <a:pt x="1296206" y="5288584"/>
                  <a:pt x="1296206" y="5283861"/>
                  <a:pt x="1300448" y="5283861"/>
                </a:cubicBezTo>
                <a:cubicBezTo>
                  <a:pt x="1304689" y="5283861"/>
                  <a:pt x="1308931" y="5283861"/>
                  <a:pt x="1313172" y="5283861"/>
                </a:cubicBezTo>
                <a:cubicBezTo>
                  <a:pt x="1338620" y="5283861"/>
                  <a:pt x="1364067" y="5283861"/>
                  <a:pt x="1389514" y="5283861"/>
                </a:cubicBezTo>
                <a:cubicBezTo>
                  <a:pt x="1393756" y="5283861"/>
                  <a:pt x="1402239" y="5283861"/>
                  <a:pt x="1402239" y="5274414"/>
                </a:cubicBezTo>
                <a:cubicBezTo>
                  <a:pt x="1397997" y="5255520"/>
                  <a:pt x="1414962" y="5255520"/>
                  <a:pt x="1423445" y="5255520"/>
                </a:cubicBezTo>
                <a:cubicBezTo>
                  <a:pt x="1440409" y="5255520"/>
                  <a:pt x="1457375" y="5255520"/>
                  <a:pt x="1474339" y="5255520"/>
                </a:cubicBezTo>
                <a:cubicBezTo>
                  <a:pt x="1487064" y="5255520"/>
                  <a:pt x="1499788" y="5250797"/>
                  <a:pt x="1512511" y="5246073"/>
                </a:cubicBezTo>
                <a:lnTo>
                  <a:pt x="1510697" y="5244861"/>
                </a:lnTo>
                <a:lnTo>
                  <a:pt x="1932452" y="5244861"/>
                </a:lnTo>
                <a:lnTo>
                  <a:pt x="1932529" y="5240624"/>
                </a:lnTo>
                <a:cubicBezTo>
                  <a:pt x="1932529" y="5232705"/>
                  <a:pt x="1934649" y="5228744"/>
                  <a:pt x="1937300" y="5226765"/>
                </a:cubicBezTo>
                <a:lnTo>
                  <a:pt x="1941443" y="5225733"/>
                </a:lnTo>
                <a:lnTo>
                  <a:pt x="1942125" y="5222742"/>
                </a:lnTo>
                <a:cubicBezTo>
                  <a:pt x="1943715" y="5218867"/>
                  <a:pt x="1945834" y="5215768"/>
                  <a:pt x="1947955" y="5215768"/>
                </a:cubicBezTo>
                <a:cubicBezTo>
                  <a:pt x="1954315" y="5212667"/>
                  <a:pt x="1960675" y="5206469"/>
                  <a:pt x="1967564" y="5201045"/>
                </a:cubicBezTo>
                <a:lnTo>
                  <a:pt x="1979397" y="5195815"/>
                </a:lnTo>
                <a:lnTo>
                  <a:pt x="1945253" y="5185189"/>
                </a:lnTo>
                <a:cubicBezTo>
                  <a:pt x="1924047" y="5185189"/>
                  <a:pt x="1907081" y="5185189"/>
                  <a:pt x="1885875" y="5169351"/>
                </a:cubicBezTo>
                <a:cubicBezTo>
                  <a:pt x="1881634" y="5161433"/>
                  <a:pt x="1877392" y="5161433"/>
                  <a:pt x="1877392" y="5161433"/>
                </a:cubicBezTo>
                <a:cubicBezTo>
                  <a:pt x="1851945" y="5185189"/>
                  <a:pt x="1830739" y="5169351"/>
                  <a:pt x="1805292" y="5177272"/>
                </a:cubicBezTo>
                <a:cubicBezTo>
                  <a:pt x="1796809" y="5177272"/>
                  <a:pt x="1784084" y="5169351"/>
                  <a:pt x="1771361" y="5185189"/>
                </a:cubicBezTo>
                <a:cubicBezTo>
                  <a:pt x="1762878" y="5193110"/>
                  <a:pt x="1754396" y="5185189"/>
                  <a:pt x="1750154" y="5161433"/>
                </a:cubicBezTo>
                <a:cubicBezTo>
                  <a:pt x="1741673" y="5129756"/>
                  <a:pt x="1741673" y="5121837"/>
                  <a:pt x="1758637" y="5113917"/>
                </a:cubicBezTo>
                <a:cubicBezTo>
                  <a:pt x="1775602" y="5105998"/>
                  <a:pt x="1779844" y="5082241"/>
                  <a:pt x="1796809" y="5090160"/>
                </a:cubicBezTo>
                <a:cubicBezTo>
                  <a:pt x="1809533" y="5098081"/>
                  <a:pt x="1822256" y="5090160"/>
                  <a:pt x="1834979" y="5090160"/>
                </a:cubicBezTo>
                <a:cubicBezTo>
                  <a:pt x="1839221" y="5090160"/>
                  <a:pt x="1843462" y="5090160"/>
                  <a:pt x="1851945" y="5082241"/>
                </a:cubicBezTo>
                <a:cubicBezTo>
                  <a:pt x="1834979" y="5082241"/>
                  <a:pt x="1822256" y="5074322"/>
                  <a:pt x="1809533" y="5074322"/>
                </a:cubicBezTo>
                <a:cubicBezTo>
                  <a:pt x="1809533" y="5058482"/>
                  <a:pt x="1805292" y="5042646"/>
                  <a:pt x="1818015" y="5018887"/>
                </a:cubicBezTo>
                <a:cubicBezTo>
                  <a:pt x="1822256" y="5003051"/>
                  <a:pt x="1830739" y="5003051"/>
                  <a:pt x="1843462" y="5003051"/>
                </a:cubicBezTo>
                <a:cubicBezTo>
                  <a:pt x="1847704" y="5003051"/>
                  <a:pt x="1851945" y="4995130"/>
                  <a:pt x="1847704" y="4979292"/>
                </a:cubicBezTo>
                <a:cubicBezTo>
                  <a:pt x="1843462" y="4979292"/>
                  <a:pt x="1843462" y="4971373"/>
                  <a:pt x="1839221" y="4971373"/>
                </a:cubicBezTo>
                <a:cubicBezTo>
                  <a:pt x="1818015" y="4971373"/>
                  <a:pt x="1796809" y="4955534"/>
                  <a:pt x="1779844" y="4979292"/>
                </a:cubicBezTo>
                <a:cubicBezTo>
                  <a:pt x="1767120" y="4995130"/>
                  <a:pt x="1750154" y="4995130"/>
                  <a:pt x="1741673" y="4979292"/>
                </a:cubicBezTo>
                <a:cubicBezTo>
                  <a:pt x="1733190" y="4955534"/>
                  <a:pt x="1720465" y="4955534"/>
                  <a:pt x="1703501" y="4955534"/>
                </a:cubicBezTo>
                <a:cubicBezTo>
                  <a:pt x="1690778" y="4955534"/>
                  <a:pt x="1678053" y="4955534"/>
                  <a:pt x="1678053" y="4915939"/>
                </a:cubicBezTo>
                <a:cubicBezTo>
                  <a:pt x="1678053" y="4900101"/>
                  <a:pt x="1665329" y="4900101"/>
                  <a:pt x="1656846" y="4892180"/>
                </a:cubicBezTo>
                <a:cubicBezTo>
                  <a:pt x="1648365" y="4892180"/>
                  <a:pt x="1639882" y="4892180"/>
                  <a:pt x="1635640" y="4892180"/>
                </a:cubicBezTo>
                <a:cubicBezTo>
                  <a:pt x="1618676" y="4892180"/>
                  <a:pt x="1614434" y="4876344"/>
                  <a:pt x="1627159" y="4852585"/>
                </a:cubicBezTo>
                <a:lnTo>
                  <a:pt x="1630228" y="4842349"/>
                </a:lnTo>
                <a:lnTo>
                  <a:pt x="1625451" y="4844514"/>
                </a:lnTo>
                <a:cubicBezTo>
                  <a:pt x="1623066" y="4844223"/>
                  <a:pt x="1620416" y="4842287"/>
                  <a:pt x="1617236" y="4837637"/>
                </a:cubicBezTo>
                <a:cubicBezTo>
                  <a:pt x="1604516" y="4825239"/>
                  <a:pt x="1591797" y="4837637"/>
                  <a:pt x="1583316" y="4831439"/>
                </a:cubicBezTo>
                <a:cubicBezTo>
                  <a:pt x="1570596" y="4831439"/>
                  <a:pt x="1557876" y="4831439"/>
                  <a:pt x="1545157" y="4831439"/>
                </a:cubicBezTo>
                <a:cubicBezTo>
                  <a:pt x="1536676" y="4819041"/>
                  <a:pt x="1545157" y="4806643"/>
                  <a:pt x="1540916" y="4794245"/>
                </a:cubicBezTo>
                <a:cubicBezTo>
                  <a:pt x="1528197" y="4769450"/>
                  <a:pt x="1511237" y="4763251"/>
                  <a:pt x="1490036" y="4775649"/>
                </a:cubicBezTo>
                <a:cubicBezTo>
                  <a:pt x="1485797" y="4775649"/>
                  <a:pt x="1485797" y="4781847"/>
                  <a:pt x="1477316" y="4781847"/>
                </a:cubicBezTo>
                <a:cubicBezTo>
                  <a:pt x="1473076" y="4781847"/>
                  <a:pt x="1468837" y="4775649"/>
                  <a:pt x="1468837" y="4763251"/>
                </a:cubicBezTo>
                <a:cubicBezTo>
                  <a:pt x="1468837" y="4757052"/>
                  <a:pt x="1468837" y="4744654"/>
                  <a:pt x="1477316" y="4744654"/>
                </a:cubicBezTo>
                <a:cubicBezTo>
                  <a:pt x="1490036" y="4750854"/>
                  <a:pt x="1502757" y="4744654"/>
                  <a:pt x="1511237" y="4750854"/>
                </a:cubicBezTo>
                <a:cubicBezTo>
                  <a:pt x="1528197" y="4750854"/>
                  <a:pt x="1536676" y="4738456"/>
                  <a:pt x="1549397" y="4738456"/>
                </a:cubicBezTo>
                <a:cubicBezTo>
                  <a:pt x="1557876" y="4732256"/>
                  <a:pt x="1562117" y="4713660"/>
                  <a:pt x="1562117" y="4701262"/>
                </a:cubicBezTo>
                <a:cubicBezTo>
                  <a:pt x="1570596" y="4682666"/>
                  <a:pt x="1570596" y="4676467"/>
                  <a:pt x="1583316" y="4688864"/>
                </a:cubicBezTo>
                <a:cubicBezTo>
                  <a:pt x="1600276" y="4695064"/>
                  <a:pt x="1617236" y="4701262"/>
                  <a:pt x="1634196" y="4713660"/>
                </a:cubicBezTo>
                <a:cubicBezTo>
                  <a:pt x="1638436" y="4719860"/>
                  <a:pt x="1646916" y="4713660"/>
                  <a:pt x="1655396" y="4713660"/>
                </a:cubicBezTo>
                <a:cubicBezTo>
                  <a:pt x="1659636" y="4713660"/>
                  <a:pt x="1659636" y="4701262"/>
                  <a:pt x="1663876" y="4695064"/>
                </a:cubicBezTo>
                <a:cubicBezTo>
                  <a:pt x="1672356" y="4682666"/>
                  <a:pt x="1663876" y="4676467"/>
                  <a:pt x="1659636" y="4664069"/>
                </a:cubicBezTo>
                <a:cubicBezTo>
                  <a:pt x="1655396" y="4651671"/>
                  <a:pt x="1642676" y="4651671"/>
                  <a:pt x="1634196" y="4639273"/>
                </a:cubicBezTo>
                <a:cubicBezTo>
                  <a:pt x="1629956" y="4633075"/>
                  <a:pt x="1629956" y="4633075"/>
                  <a:pt x="1629956" y="4626877"/>
                </a:cubicBezTo>
                <a:cubicBezTo>
                  <a:pt x="1629956" y="4620677"/>
                  <a:pt x="1634196" y="4620677"/>
                  <a:pt x="1638436" y="4620677"/>
                </a:cubicBezTo>
                <a:cubicBezTo>
                  <a:pt x="1651156" y="4620677"/>
                  <a:pt x="1668116" y="4614479"/>
                  <a:pt x="1680836" y="4626877"/>
                </a:cubicBezTo>
                <a:cubicBezTo>
                  <a:pt x="1680836" y="4633075"/>
                  <a:pt x="1685076" y="4626877"/>
                  <a:pt x="1685076" y="4626877"/>
                </a:cubicBezTo>
                <a:cubicBezTo>
                  <a:pt x="1693556" y="4620677"/>
                  <a:pt x="1685076" y="4620677"/>
                  <a:pt x="1685076" y="4614479"/>
                </a:cubicBezTo>
                <a:cubicBezTo>
                  <a:pt x="1680836" y="4608279"/>
                  <a:pt x="1680836" y="4595882"/>
                  <a:pt x="1689315" y="4595882"/>
                </a:cubicBezTo>
                <a:cubicBezTo>
                  <a:pt x="1697796" y="4595882"/>
                  <a:pt x="1706275" y="4595882"/>
                  <a:pt x="1718995" y="4595882"/>
                </a:cubicBezTo>
                <a:cubicBezTo>
                  <a:pt x="1706275" y="4583484"/>
                  <a:pt x="1693556" y="4583484"/>
                  <a:pt x="1680836" y="4577286"/>
                </a:cubicBezTo>
                <a:cubicBezTo>
                  <a:pt x="1672356" y="4571086"/>
                  <a:pt x="1672356" y="4564888"/>
                  <a:pt x="1676596" y="4558688"/>
                </a:cubicBezTo>
                <a:cubicBezTo>
                  <a:pt x="1680836" y="4533894"/>
                  <a:pt x="1680836" y="4527694"/>
                  <a:pt x="1663876" y="4521496"/>
                </a:cubicBezTo>
                <a:cubicBezTo>
                  <a:pt x="1659636" y="4521496"/>
                  <a:pt x="1651156" y="4521496"/>
                  <a:pt x="1646916" y="4521496"/>
                </a:cubicBezTo>
                <a:cubicBezTo>
                  <a:pt x="1646916" y="4515296"/>
                  <a:pt x="1646916" y="4515296"/>
                  <a:pt x="1646916" y="4509098"/>
                </a:cubicBezTo>
                <a:cubicBezTo>
                  <a:pt x="1646916" y="4509098"/>
                  <a:pt x="1646916" y="4502899"/>
                  <a:pt x="1646916" y="4502899"/>
                </a:cubicBezTo>
                <a:cubicBezTo>
                  <a:pt x="1676596" y="4509098"/>
                  <a:pt x="1697796" y="4478103"/>
                  <a:pt x="1727476" y="4478103"/>
                </a:cubicBezTo>
                <a:cubicBezTo>
                  <a:pt x="1744436" y="4478103"/>
                  <a:pt x="1761396" y="4465705"/>
                  <a:pt x="1778356" y="4447109"/>
                </a:cubicBezTo>
                <a:cubicBezTo>
                  <a:pt x="1778356" y="4440911"/>
                  <a:pt x="1786835" y="4440911"/>
                  <a:pt x="1786835" y="4434711"/>
                </a:cubicBezTo>
                <a:cubicBezTo>
                  <a:pt x="1786835" y="4422314"/>
                  <a:pt x="1778356" y="4422314"/>
                  <a:pt x="1774116" y="4422314"/>
                </a:cubicBezTo>
                <a:cubicBezTo>
                  <a:pt x="1761396" y="4422314"/>
                  <a:pt x="1748676" y="4422314"/>
                  <a:pt x="1735955" y="4422314"/>
                </a:cubicBezTo>
                <a:cubicBezTo>
                  <a:pt x="1731716" y="4422314"/>
                  <a:pt x="1727476" y="4422314"/>
                  <a:pt x="1727476" y="4416115"/>
                </a:cubicBezTo>
                <a:cubicBezTo>
                  <a:pt x="1727476" y="4409916"/>
                  <a:pt x="1727476" y="4403718"/>
                  <a:pt x="1731716" y="4403718"/>
                </a:cubicBezTo>
                <a:cubicBezTo>
                  <a:pt x="1740195" y="4403718"/>
                  <a:pt x="1744436" y="4391320"/>
                  <a:pt x="1757156" y="4391320"/>
                </a:cubicBezTo>
                <a:cubicBezTo>
                  <a:pt x="1769875" y="4391320"/>
                  <a:pt x="1782595" y="4391320"/>
                  <a:pt x="1795316" y="4391320"/>
                </a:cubicBezTo>
                <a:cubicBezTo>
                  <a:pt x="1803795" y="4385120"/>
                  <a:pt x="1799555" y="4372722"/>
                  <a:pt x="1799555" y="4366524"/>
                </a:cubicBezTo>
                <a:cubicBezTo>
                  <a:pt x="1799555" y="4360326"/>
                  <a:pt x="1799555" y="4354126"/>
                  <a:pt x="1799555" y="4354126"/>
                </a:cubicBezTo>
                <a:cubicBezTo>
                  <a:pt x="1774116" y="4347928"/>
                  <a:pt x="1761396" y="4316933"/>
                  <a:pt x="1735955" y="4316933"/>
                </a:cubicBezTo>
                <a:cubicBezTo>
                  <a:pt x="1685076" y="4316933"/>
                  <a:pt x="1638436" y="4335530"/>
                  <a:pt x="1587556" y="4329331"/>
                </a:cubicBezTo>
                <a:cubicBezTo>
                  <a:pt x="1579077" y="4323133"/>
                  <a:pt x="1566356" y="4335530"/>
                  <a:pt x="1566356" y="4316933"/>
                </a:cubicBezTo>
                <a:cubicBezTo>
                  <a:pt x="1562117" y="4292137"/>
                  <a:pt x="1579077" y="4304535"/>
                  <a:pt x="1587556" y="4304535"/>
                </a:cubicBezTo>
                <a:cubicBezTo>
                  <a:pt x="1604516" y="4310735"/>
                  <a:pt x="1621476" y="4292137"/>
                  <a:pt x="1638436" y="4292137"/>
                </a:cubicBezTo>
                <a:cubicBezTo>
                  <a:pt x="1655396" y="4298337"/>
                  <a:pt x="1676596" y="4304535"/>
                  <a:pt x="1693556" y="4292137"/>
                </a:cubicBezTo>
                <a:cubicBezTo>
                  <a:pt x="1723235" y="4279739"/>
                  <a:pt x="1752915" y="4285939"/>
                  <a:pt x="1778356" y="4285939"/>
                </a:cubicBezTo>
                <a:cubicBezTo>
                  <a:pt x="1833475" y="4279739"/>
                  <a:pt x="1884355" y="4261143"/>
                  <a:pt x="1922515" y="4205354"/>
                </a:cubicBezTo>
                <a:cubicBezTo>
                  <a:pt x="1939475" y="4186758"/>
                  <a:pt x="1956435" y="4186758"/>
                  <a:pt x="1973395" y="4186758"/>
                </a:cubicBezTo>
                <a:cubicBezTo>
                  <a:pt x="1977635" y="4186758"/>
                  <a:pt x="1990355" y="4192956"/>
                  <a:pt x="1990355" y="4180558"/>
                </a:cubicBezTo>
                <a:cubicBezTo>
                  <a:pt x="1990355" y="4155763"/>
                  <a:pt x="1977635" y="4168161"/>
                  <a:pt x="1973395" y="4168161"/>
                </a:cubicBezTo>
                <a:cubicBezTo>
                  <a:pt x="1901315" y="4168161"/>
                  <a:pt x="1829235" y="4168161"/>
                  <a:pt x="1752915" y="4168161"/>
                </a:cubicBezTo>
                <a:cubicBezTo>
                  <a:pt x="1727476" y="4168161"/>
                  <a:pt x="1710516" y="4137167"/>
                  <a:pt x="1689315" y="4106171"/>
                </a:cubicBezTo>
                <a:cubicBezTo>
                  <a:pt x="1689315" y="4106171"/>
                  <a:pt x="1689315" y="4099973"/>
                  <a:pt x="1689315" y="4093775"/>
                </a:cubicBezTo>
                <a:cubicBezTo>
                  <a:pt x="1697796" y="4075178"/>
                  <a:pt x="1702036" y="4062780"/>
                  <a:pt x="1706275" y="4044184"/>
                </a:cubicBezTo>
                <a:lnTo>
                  <a:pt x="1709369" y="4034234"/>
                </a:lnTo>
                <a:lnTo>
                  <a:pt x="1615341" y="4034234"/>
                </a:lnTo>
                <a:cubicBezTo>
                  <a:pt x="1606858" y="4034234"/>
                  <a:pt x="1598377" y="4027942"/>
                  <a:pt x="1589894" y="4021650"/>
                </a:cubicBezTo>
                <a:cubicBezTo>
                  <a:pt x="1585652" y="4021650"/>
                  <a:pt x="1581411" y="4034234"/>
                  <a:pt x="1572928" y="4034234"/>
                </a:cubicBezTo>
                <a:cubicBezTo>
                  <a:pt x="1547481" y="4034234"/>
                  <a:pt x="1522033" y="4027942"/>
                  <a:pt x="1500827" y="4015358"/>
                </a:cubicBezTo>
                <a:cubicBezTo>
                  <a:pt x="1492344" y="4015358"/>
                  <a:pt x="1479621" y="4009066"/>
                  <a:pt x="1471138" y="4015358"/>
                </a:cubicBezTo>
                <a:cubicBezTo>
                  <a:pt x="1458414" y="4027942"/>
                  <a:pt x="1441450" y="4021650"/>
                  <a:pt x="1428725" y="4021650"/>
                </a:cubicBezTo>
                <a:cubicBezTo>
                  <a:pt x="1416002" y="4021650"/>
                  <a:pt x="1399038" y="4034234"/>
                  <a:pt x="1386313" y="4015358"/>
                </a:cubicBezTo>
                <a:cubicBezTo>
                  <a:pt x="1377831" y="4002775"/>
                  <a:pt x="1373589" y="4021650"/>
                  <a:pt x="1365106" y="4021650"/>
                </a:cubicBezTo>
                <a:cubicBezTo>
                  <a:pt x="1314211" y="4021650"/>
                  <a:pt x="1259075" y="4021650"/>
                  <a:pt x="1203939" y="4021650"/>
                </a:cubicBezTo>
                <a:cubicBezTo>
                  <a:pt x="1170009" y="4002775"/>
                  <a:pt x="1136078" y="4015358"/>
                  <a:pt x="1102148" y="4015358"/>
                </a:cubicBezTo>
                <a:cubicBezTo>
                  <a:pt x="1093665" y="4015358"/>
                  <a:pt x="1085184" y="4009066"/>
                  <a:pt x="1080942" y="3996483"/>
                </a:cubicBezTo>
                <a:cubicBezTo>
                  <a:pt x="1093665" y="3990191"/>
                  <a:pt x="1106390" y="3983899"/>
                  <a:pt x="1119114" y="3983899"/>
                </a:cubicBezTo>
                <a:cubicBezTo>
                  <a:pt x="1136078" y="3983899"/>
                  <a:pt x="1153044" y="3983899"/>
                  <a:pt x="1170009" y="3983899"/>
                </a:cubicBezTo>
                <a:cubicBezTo>
                  <a:pt x="1178492" y="3983899"/>
                  <a:pt x="1195456" y="3983899"/>
                  <a:pt x="1191215" y="3958731"/>
                </a:cubicBezTo>
                <a:cubicBezTo>
                  <a:pt x="1191215" y="3946147"/>
                  <a:pt x="1199698" y="3946147"/>
                  <a:pt x="1203939" y="3946147"/>
                </a:cubicBezTo>
                <a:cubicBezTo>
                  <a:pt x="1229386" y="3946147"/>
                  <a:pt x="1254834" y="3946147"/>
                  <a:pt x="1280281" y="3946147"/>
                </a:cubicBezTo>
                <a:cubicBezTo>
                  <a:pt x="1284523" y="3946147"/>
                  <a:pt x="1288764" y="3946147"/>
                  <a:pt x="1293005" y="3946147"/>
                </a:cubicBezTo>
                <a:cubicBezTo>
                  <a:pt x="1297247" y="3946147"/>
                  <a:pt x="1297247" y="3939856"/>
                  <a:pt x="1297247" y="3933564"/>
                </a:cubicBezTo>
                <a:cubicBezTo>
                  <a:pt x="1297247" y="3933564"/>
                  <a:pt x="1297247" y="3933564"/>
                  <a:pt x="1297247" y="3927272"/>
                </a:cubicBezTo>
                <a:cubicBezTo>
                  <a:pt x="1297247" y="3927272"/>
                  <a:pt x="1293005" y="3927272"/>
                  <a:pt x="1293005" y="3927272"/>
                </a:cubicBezTo>
                <a:cubicBezTo>
                  <a:pt x="1263317" y="3933564"/>
                  <a:pt x="1233628" y="3920981"/>
                  <a:pt x="1203939" y="3914688"/>
                </a:cubicBezTo>
                <a:cubicBezTo>
                  <a:pt x="1182733" y="3914688"/>
                  <a:pt x="1165767" y="3914688"/>
                  <a:pt x="1144561" y="3902104"/>
                </a:cubicBezTo>
                <a:cubicBezTo>
                  <a:pt x="1140320" y="3895813"/>
                  <a:pt x="1136078" y="3895813"/>
                  <a:pt x="1136078" y="3895813"/>
                </a:cubicBezTo>
                <a:cubicBezTo>
                  <a:pt x="1110631" y="3914688"/>
                  <a:pt x="1089425" y="3902104"/>
                  <a:pt x="1063978" y="3908397"/>
                </a:cubicBezTo>
                <a:cubicBezTo>
                  <a:pt x="1055495" y="3908397"/>
                  <a:pt x="1042771" y="3902104"/>
                  <a:pt x="1030047" y="3914688"/>
                </a:cubicBezTo>
                <a:cubicBezTo>
                  <a:pt x="1021565" y="3920981"/>
                  <a:pt x="1013082" y="3914688"/>
                  <a:pt x="1008840" y="3895813"/>
                </a:cubicBezTo>
                <a:cubicBezTo>
                  <a:pt x="1000359" y="3870645"/>
                  <a:pt x="1000359" y="3864354"/>
                  <a:pt x="1017323" y="3858061"/>
                </a:cubicBezTo>
                <a:cubicBezTo>
                  <a:pt x="1034288" y="3851770"/>
                  <a:pt x="1038530" y="3832895"/>
                  <a:pt x="1055495" y="3839186"/>
                </a:cubicBezTo>
                <a:cubicBezTo>
                  <a:pt x="1068219" y="3845479"/>
                  <a:pt x="1080942" y="3839186"/>
                  <a:pt x="1093665" y="3839186"/>
                </a:cubicBezTo>
                <a:cubicBezTo>
                  <a:pt x="1097907" y="3839186"/>
                  <a:pt x="1102148" y="3839186"/>
                  <a:pt x="1110631" y="3832895"/>
                </a:cubicBezTo>
                <a:cubicBezTo>
                  <a:pt x="1093665" y="3832895"/>
                  <a:pt x="1080942" y="3826602"/>
                  <a:pt x="1068219" y="3826602"/>
                </a:cubicBezTo>
                <a:cubicBezTo>
                  <a:pt x="1068219" y="3814018"/>
                  <a:pt x="1063978" y="3801436"/>
                  <a:pt x="1076701" y="3782559"/>
                </a:cubicBezTo>
                <a:cubicBezTo>
                  <a:pt x="1080942" y="3769977"/>
                  <a:pt x="1089425" y="3769977"/>
                  <a:pt x="1102148" y="3769977"/>
                </a:cubicBezTo>
                <a:cubicBezTo>
                  <a:pt x="1106390" y="3769977"/>
                  <a:pt x="1110631" y="3763684"/>
                  <a:pt x="1106390" y="3751100"/>
                </a:cubicBezTo>
                <a:cubicBezTo>
                  <a:pt x="1102148" y="3751100"/>
                  <a:pt x="1102148" y="3744809"/>
                  <a:pt x="1097907" y="3744809"/>
                </a:cubicBezTo>
                <a:cubicBezTo>
                  <a:pt x="1076701" y="3744809"/>
                  <a:pt x="1055495" y="3732225"/>
                  <a:pt x="1038530" y="3751100"/>
                </a:cubicBezTo>
                <a:cubicBezTo>
                  <a:pt x="1025806" y="3763684"/>
                  <a:pt x="1008840" y="3763684"/>
                  <a:pt x="1000359" y="3751100"/>
                </a:cubicBezTo>
                <a:cubicBezTo>
                  <a:pt x="991876" y="3732225"/>
                  <a:pt x="979152" y="3732225"/>
                  <a:pt x="962187" y="3732225"/>
                </a:cubicBezTo>
                <a:cubicBezTo>
                  <a:pt x="949464" y="3732225"/>
                  <a:pt x="936740" y="3732225"/>
                  <a:pt x="936740" y="3700766"/>
                </a:cubicBezTo>
                <a:cubicBezTo>
                  <a:pt x="936740" y="3688182"/>
                  <a:pt x="924015" y="3688182"/>
                  <a:pt x="915532" y="3681889"/>
                </a:cubicBezTo>
                <a:cubicBezTo>
                  <a:pt x="907051" y="3681889"/>
                  <a:pt x="898568" y="3681889"/>
                  <a:pt x="894326" y="3681889"/>
                </a:cubicBezTo>
                <a:cubicBezTo>
                  <a:pt x="877362" y="3681889"/>
                  <a:pt x="873121" y="3669307"/>
                  <a:pt x="885845" y="3650430"/>
                </a:cubicBezTo>
                <a:cubicBezTo>
                  <a:pt x="890085" y="3637846"/>
                  <a:pt x="894326" y="3618971"/>
                  <a:pt x="907051" y="3625264"/>
                </a:cubicBezTo>
                <a:cubicBezTo>
                  <a:pt x="924015" y="3631555"/>
                  <a:pt x="940981" y="3631555"/>
                  <a:pt x="957946" y="3625264"/>
                </a:cubicBezTo>
                <a:cubicBezTo>
                  <a:pt x="979152" y="3618971"/>
                  <a:pt x="996117" y="3625264"/>
                  <a:pt x="1013082" y="3625264"/>
                </a:cubicBezTo>
                <a:cubicBezTo>
                  <a:pt x="1030047" y="3625264"/>
                  <a:pt x="1042771" y="3612680"/>
                  <a:pt x="1059736" y="3612680"/>
                </a:cubicBezTo>
                <a:lnTo>
                  <a:pt x="1065471" y="3606894"/>
                </a:lnTo>
                <a:lnTo>
                  <a:pt x="1300457" y="3606894"/>
                </a:lnTo>
                <a:lnTo>
                  <a:pt x="1292447" y="3599416"/>
                </a:lnTo>
                <a:cubicBezTo>
                  <a:pt x="1287146" y="3593477"/>
                  <a:pt x="1281844" y="3589518"/>
                  <a:pt x="1273361" y="3593477"/>
                </a:cubicBezTo>
                <a:cubicBezTo>
                  <a:pt x="1260637" y="3601398"/>
                  <a:pt x="1247914" y="3593477"/>
                  <a:pt x="1235191" y="3593477"/>
                </a:cubicBezTo>
                <a:cubicBezTo>
                  <a:pt x="1230949" y="3593477"/>
                  <a:pt x="1226708" y="3593477"/>
                  <a:pt x="1218225" y="3585558"/>
                </a:cubicBezTo>
                <a:cubicBezTo>
                  <a:pt x="1235191" y="3585558"/>
                  <a:pt x="1247914" y="3577639"/>
                  <a:pt x="1260637" y="3577639"/>
                </a:cubicBezTo>
                <a:cubicBezTo>
                  <a:pt x="1260637" y="3561799"/>
                  <a:pt x="1264878" y="3545963"/>
                  <a:pt x="1252155" y="3522204"/>
                </a:cubicBezTo>
                <a:cubicBezTo>
                  <a:pt x="1247914" y="3506367"/>
                  <a:pt x="1239431" y="3506367"/>
                  <a:pt x="1226708" y="3506367"/>
                </a:cubicBezTo>
                <a:cubicBezTo>
                  <a:pt x="1222466" y="3506367"/>
                  <a:pt x="1218225" y="3498447"/>
                  <a:pt x="1222466" y="3482609"/>
                </a:cubicBezTo>
                <a:cubicBezTo>
                  <a:pt x="1226708" y="3482609"/>
                  <a:pt x="1226708" y="3474690"/>
                  <a:pt x="1230949" y="3474690"/>
                </a:cubicBezTo>
                <a:cubicBezTo>
                  <a:pt x="1252155" y="3474690"/>
                  <a:pt x="1273361" y="3458851"/>
                  <a:pt x="1290326" y="3482609"/>
                </a:cubicBezTo>
                <a:cubicBezTo>
                  <a:pt x="1303050" y="3498447"/>
                  <a:pt x="1320016" y="3498447"/>
                  <a:pt x="1328497" y="3482609"/>
                </a:cubicBezTo>
                <a:cubicBezTo>
                  <a:pt x="1336980" y="3458851"/>
                  <a:pt x="1349705" y="3458851"/>
                  <a:pt x="1366669" y="3458851"/>
                </a:cubicBezTo>
                <a:cubicBezTo>
                  <a:pt x="1379392" y="3458851"/>
                  <a:pt x="1392117" y="3458851"/>
                  <a:pt x="1392117" y="3419256"/>
                </a:cubicBezTo>
                <a:cubicBezTo>
                  <a:pt x="1392117" y="3403418"/>
                  <a:pt x="1404841" y="3403418"/>
                  <a:pt x="1413324" y="3395497"/>
                </a:cubicBezTo>
                <a:cubicBezTo>
                  <a:pt x="1421805" y="3395497"/>
                  <a:pt x="1430288" y="3395497"/>
                  <a:pt x="1434530" y="3395497"/>
                </a:cubicBezTo>
                <a:cubicBezTo>
                  <a:pt x="1451494" y="3395497"/>
                  <a:pt x="1455736" y="3379661"/>
                  <a:pt x="1443011" y="3355902"/>
                </a:cubicBezTo>
                <a:lnTo>
                  <a:pt x="1439942" y="3345666"/>
                </a:lnTo>
                <a:lnTo>
                  <a:pt x="1444719" y="3347831"/>
                </a:lnTo>
                <a:cubicBezTo>
                  <a:pt x="1447104" y="3347541"/>
                  <a:pt x="1449754" y="3345604"/>
                  <a:pt x="1452934" y="3340954"/>
                </a:cubicBezTo>
                <a:cubicBezTo>
                  <a:pt x="1465654" y="3328556"/>
                  <a:pt x="1478373" y="3340954"/>
                  <a:pt x="1486854" y="3334756"/>
                </a:cubicBezTo>
                <a:cubicBezTo>
                  <a:pt x="1499574" y="3334756"/>
                  <a:pt x="1512294" y="3334756"/>
                  <a:pt x="1525013" y="3334756"/>
                </a:cubicBezTo>
                <a:cubicBezTo>
                  <a:pt x="1533494" y="3322358"/>
                  <a:pt x="1525013" y="3309960"/>
                  <a:pt x="1529254" y="3297562"/>
                </a:cubicBezTo>
                <a:cubicBezTo>
                  <a:pt x="1541973" y="3272766"/>
                  <a:pt x="1558933" y="3266568"/>
                  <a:pt x="1580134" y="3278966"/>
                </a:cubicBezTo>
                <a:cubicBezTo>
                  <a:pt x="1584373" y="3278966"/>
                  <a:pt x="1584373" y="3285164"/>
                  <a:pt x="1592854" y="3285164"/>
                </a:cubicBezTo>
                <a:cubicBezTo>
                  <a:pt x="1597094" y="3285164"/>
                  <a:pt x="1601333" y="3278966"/>
                  <a:pt x="1601333" y="3266568"/>
                </a:cubicBezTo>
                <a:cubicBezTo>
                  <a:pt x="1601333" y="3260369"/>
                  <a:pt x="1601333" y="3247971"/>
                  <a:pt x="1592854" y="3247971"/>
                </a:cubicBezTo>
                <a:cubicBezTo>
                  <a:pt x="1580134" y="3254170"/>
                  <a:pt x="1567413" y="3247971"/>
                  <a:pt x="1558933" y="3254170"/>
                </a:cubicBezTo>
                <a:cubicBezTo>
                  <a:pt x="1541973" y="3254170"/>
                  <a:pt x="1533494" y="3241773"/>
                  <a:pt x="1520773" y="3241773"/>
                </a:cubicBezTo>
                <a:cubicBezTo>
                  <a:pt x="1512294" y="3235573"/>
                  <a:pt x="1508053" y="3216977"/>
                  <a:pt x="1508053" y="3204579"/>
                </a:cubicBezTo>
                <a:cubicBezTo>
                  <a:pt x="1499574" y="3185983"/>
                  <a:pt x="1499574" y="3179784"/>
                  <a:pt x="1486854" y="3192181"/>
                </a:cubicBezTo>
                <a:cubicBezTo>
                  <a:pt x="1469894" y="3198381"/>
                  <a:pt x="1452934" y="3204579"/>
                  <a:pt x="1435974" y="3216977"/>
                </a:cubicBezTo>
                <a:cubicBezTo>
                  <a:pt x="1431734" y="3223177"/>
                  <a:pt x="1423254" y="3216977"/>
                  <a:pt x="1414774" y="3216977"/>
                </a:cubicBezTo>
                <a:cubicBezTo>
                  <a:pt x="1410534" y="3216977"/>
                  <a:pt x="1410534" y="3204579"/>
                  <a:pt x="1406294" y="3198381"/>
                </a:cubicBezTo>
                <a:cubicBezTo>
                  <a:pt x="1397814" y="3185983"/>
                  <a:pt x="1406294" y="3179784"/>
                  <a:pt x="1410534" y="3167386"/>
                </a:cubicBezTo>
                <a:cubicBezTo>
                  <a:pt x="1414774" y="3154988"/>
                  <a:pt x="1427494" y="3154988"/>
                  <a:pt x="1435974" y="3142590"/>
                </a:cubicBezTo>
                <a:cubicBezTo>
                  <a:pt x="1440214" y="3136392"/>
                  <a:pt x="1440214" y="3136392"/>
                  <a:pt x="1440214" y="3130194"/>
                </a:cubicBezTo>
                <a:cubicBezTo>
                  <a:pt x="1440214" y="3123994"/>
                  <a:pt x="1435974" y="3123994"/>
                  <a:pt x="1431734" y="3123994"/>
                </a:cubicBezTo>
                <a:cubicBezTo>
                  <a:pt x="1419014" y="3123994"/>
                  <a:pt x="1402054" y="3117796"/>
                  <a:pt x="1389334" y="3130194"/>
                </a:cubicBezTo>
                <a:cubicBezTo>
                  <a:pt x="1389334" y="3136392"/>
                  <a:pt x="1385094" y="3130194"/>
                  <a:pt x="1385094" y="3130194"/>
                </a:cubicBezTo>
                <a:cubicBezTo>
                  <a:pt x="1376614" y="3123994"/>
                  <a:pt x="1385094" y="3123994"/>
                  <a:pt x="1385094" y="3117796"/>
                </a:cubicBezTo>
                <a:cubicBezTo>
                  <a:pt x="1389334" y="3111596"/>
                  <a:pt x="1389334" y="3099199"/>
                  <a:pt x="1380855" y="3099199"/>
                </a:cubicBezTo>
                <a:cubicBezTo>
                  <a:pt x="1372374" y="3099199"/>
                  <a:pt x="1363895" y="3099199"/>
                  <a:pt x="1351175" y="3099199"/>
                </a:cubicBezTo>
                <a:cubicBezTo>
                  <a:pt x="1363895" y="3086801"/>
                  <a:pt x="1376614" y="3086801"/>
                  <a:pt x="1389334" y="3080603"/>
                </a:cubicBezTo>
                <a:cubicBezTo>
                  <a:pt x="1397814" y="3074403"/>
                  <a:pt x="1397814" y="3068205"/>
                  <a:pt x="1393574" y="3062005"/>
                </a:cubicBezTo>
                <a:cubicBezTo>
                  <a:pt x="1389334" y="3037211"/>
                  <a:pt x="1389334" y="3031011"/>
                  <a:pt x="1406294" y="3024813"/>
                </a:cubicBezTo>
                <a:cubicBezTo>
                  <a:pt x="1410534" y="3024813"/>
                  <a:pt x="1419014" y="3024813"/>
                  <a:pt x="1423254" y="3024813"/>
                </a:cubicBezTo>
                <a:cubicBezTo>
                  <a:pt x="1423254" y="3018613"/>
                  <a:pt x="1423254" y="3018613"/>
                  <a:pt x="1423254" y="3012416"/>
                </a:cubicBezTo>
                <a:cubicBezTo>
                  <a:pt x="1423254" y="3012416"/>
                  <a:pt x="1423254" y="3006216"/>
                  <a:pt x="1423254" y="3006216"/>
                </a:cubicBezTo>
                <a:cubicBezTo>
                  <a:pt x="1393574" y="3012416"/>
                  <a:pt x="1372374" y="2981420"/>
                  <a:pt x="1342694" y="2981420"/>
                </a:cubicBezTo>
                <a:cubicBezTo>
                  <a:pt x="1325734" y="2981420"/>
                  <a:pt x="1308774" y="2969022"/>
                  <a:pt x="1291814" y="2950426"/>
                </a:cubicBezTo>
                <a:cubicBezTo>
                  <a:pt x="1291814" y="2944228"/>
                  <a:pt x="1283335" y="2944228"/>
                  <a:pt x="1283335" y="2938029"/>
                </a:cubicBezTo>
                <a:cubicBezTo>
                  <a:pt x="1283335" y="2925631"/>
                  <a:pt x="1291814" y="2925631"/>
                  <a:pt x="1296054" y="2925631"/>
                </a:cubicBezTo>
                <a:cubicBezTo>
                  <a:pt x="1308774" y="2925631"/>
                  <a:pt x="1321494" y="2925631"/>
                  <a:pt x="1334215" y="2925631"/>
                </a:cubicBezTo>
                <a:cubicBezTo>
                  <a:pt x="1338454" y="2925631"/>
                  <a:pt x="1342694" y="2925631"/>
                  <a:pt x="1342694" y="2919432"/>
                </a:cubicBezTo>
                <a:cubicBezTo>
                  <a:pt x="1342694" y="2913233"/>
                  <a:pt x="1342694" y="2907035"/>
                  <a:pt x="1338454" y="2907035"/>
                </a:cubicBezTo>
                <a:cubicBezTo>
                  <a:pt x="1329975" y="2907035"/>
                  <a:pt x="1325734" y="2894637"/>
                  <a:pt x="1313014" y="2894637"/>
                </a:cubicBezTo>
                <a:cubicBezTo>
                  <a:pt x="1300295" y="2894637"/>
                  <a:pt x="1287575" y="2894637"/>
                  <a:pt x="1274854" y="2894637"/>
                </a:cubicBezTo>
                <a:cubicBezTo>
                  <a:pt x="1266375" y="2888437"/>
                  <a:pt x="1270615" y="2876039"/>
                  <a:pt x="1270615" y="2869841"/>
                </a:cubicBezTo>
                <a:cubicBezTo>
                  <a:pt x="1270615" y="2863643"/>
                  <a:pt x="1270615" y="2857443"/>
                  <a:pt x="1270615" y="2857443"/>
                </a:cubicBezTo>
                <a:cubicBezTo>
                  <a:pt x="1296054" y="2851245"/>
                  <a:pt x="1308774" y="2820250"/>
                  <a:pt x="1334215" y="2820250"/>
                </a:cubicBezTo>
                <a:cubicBezTo>
                  <a:pt x="1385094" y="2820250"/>
                  <a:pt x="1431734" y="2838847"/>
                  <a:pt x="1482614" y="2832648"/>
                </a:cubicBezTo>
                <a:cubicBezTo>
                  <a:pt x="1491093" y="2826450"/>
                  <a:pt x="1503814" y="2838847"/>
                  <a:pt x="1503814" y="2820250"/>
                </a:cubicBezTo>
                <a:cubicBezTo>
                  <a:pt x="1508053" y="2795454"/>
                  <a:pt x="1491093" y="2807852"/>
                  <a:pt x="1482614" y="2807852"/>
                </a:cubicBezTo>
                <a:cubicBezTo>
                  <a:pt x="1465654" y="2814052"/>
                  <a:pt x="1448694" y="2795454"/>
                  <a:pt x="1431734" y="2795454"/>
                </a:cubicBezTo>
                <a:cubicBezTo>
                  <a:pt x="1414774" y="2801654"/>
                  <a:pt x="1393574" y="2807852"/>
                  <a:pt x="1376614" y="2795454"/>
                </a:cubicBezTo>
                <a:cubicBezTo>
                  <a:pt x="1346935" y="2783056"/>
                  <a:pt x="1317255" y="2789256"/>
                  <a:pt x="1291814" y="2789256"/>
                </a:cubicBezTo>
                <a:cubicBezTo>
                  <a:pt x="1236695" y="2783056"/>
                  <a:pt x="1185815" y="2764460"/>
                  <a:pt x="1147655" y="2708671"/>
                </a:cubicBezTo>
                <a:cubicBezTo>
                  <a:pt x="1130695" y="2690075"/>
                  <a:pt x="1113735" y="2690075"/>
                  <a:pt x="1096775" y="2690075"/>
                </a:cubicBezTo>
                <a:cubicBezTo>
                  <a:pt x="1092535" y="2690075"/>
                  <a:pt x="1079815" y="2696273"/>
                  <a:pt x="1079815" y="2683875"/>
                </a:cubicBezTo>
                <a:cubicBezTo>
                  <a:pt x="1079815" y="2659080"/>
                  <a:pt x="1092535" y="2671478"/>
                  <a:pt x="1096775" y="2671478"/>
                </a:cubicBezTo>
                <a:cubicBezTo>
                  <a:pt x="1168855" y="2671478"/>
                  <a:pt x="1240935" y="2671478"/>
                  <a:pt x="1317255" y="2671478"/>
                </a:cubicBezTo>
                <a:cubicBezTo>
                  <a:pt x="1342694" y="2671478"/>
                  <a:pt x="1359654" y="2640484"/>
                  <a:pt x="1380855" y="2609488"/>
                </a:cubicBezTo>
                <a:cubicBezTo>
                  <a:pt x="1380855" y="2609488"/>
                  <a:pt x="1380855" y="2603290"/>
                  <a:pt x="1380855" y="2597092"/>
                </a:cubicBezTo>
                <a:cubicBezTo>
                  <a:pt x="1372374" y="2578495"/>
                  <a:pt x="1368134" y="2566097"/>
                  <a:pt x="1363895" y="2547501"/>
                </a:cubicBezTo>
                <a:lnTo>
                  <a:pt x="1360801" y="2537551"/>
                </a:lnTo>
                <a:lnTo>
                  <a:pt x="1454829" y="2537551"/>
                </a:lnTo>
                <a:cubicBezTo>
                  <a:pt x="1463312" y="2537551"/>
                  <a:pt x="1471793" y="2531259"/>
                  <a:pt x="1480276" y="2524967"/>
                </a:cubicBezTo>
                <a:cubicBezTo>
                  <a:pt x="1484518" y="2524967"/>
                  <a:pt x="1488759" y="2537551"/>
                  <a:pt x="1497242" y="2537551"/>
                </a:cubicBezTo>
                <a:cubicBezTo>
                  <a:pt x="1522689" y="2537551"/>
                  <a:pt x="1548137" y="2531259"/>
                  <a:pt x="1569343" y="2518676"/>
                </a:cubicBezTo>
                <a:cubicBezTo>
                  <a:pt x="1577826" y="2518676"/>
                  <a:pt x="1590549" y="2512383"/>
                  <a:pt x="1599032" y="2518676"/>
                </a:cubicBezTo>
                <a:cubicBezTo>
                  <a:pt x="1611756" y="2531259"/>
                  <a:pt x="1628720" y="2524967"/>
                  <a:pt x="1641445" y="2524967"/>
                </a:cubicBezTo>
                <a:cubicBezTo>
                  <a:pt x="1654168" y="2524967"/>
                  <a:pt x="1671132" y="2537551"/>
                  <a:pt x="1683857" y="2518676"/>
                </a:cubicBezTo>
                <a:cubicBezTo>
                  <a:pt x="1692339" y="2506092"/>
                  <a:pt x="1696581" y="2524967"/>
                  <a:pt x="1705064" y="2524967"/>
                </a:cubicBezTo>
                <a:cubicBezTo>
                  <a:pt x="1755959" y="2524967"/>
                  <a:pt x="1811095" y="2524967"/>
                  <a:pt x="1866231" y="2524967"/>
                </a:cubicBezTo>
                <a:cubicBezTo>
                  <a:pt x="1900161" y="2506092"/>
                  <a:pt x="1934092" y="2518676"/>
                  <a:pt x="1968022" y="2518676"/>
                </a:cubicBezTo>
                <a:cubicBezTo>
                  <a:pt x="1976505" y="2518676"/>
                  <a:pt x="1984986" y="2512383"/>
                  <a:pt x="1989228" y="2499800"/>
                </a:cubicBezTo>
                <a:cubicBezTo>
                  <a:pt x="1976505" y="2493508"/>
                  <a:pt x="1963780" y="2487216"/>
                  <a:pt x="1951056" y="2487216"/>
                </a:cubicBezTo>
                <a:cubicBezTo>
                  <a:pt x="1934092" y="2487216"/>
                  <a:pt x="1917126" y="2487216"/>
                  <a:pt x="1900161" y="2487216"/>
                </a:cubicBezTo>
                <a:cubicBezTo>
                  <a:pt x="1891678" y="2487216"/>
                  <a:pt x="1874714" y="2487216"/>
                  <a:pt x="1878955" y="2462048"/>
                </a:cubicBezTo>
                <a:cubicBezTo>
                  <a:pt x="1878955" y="2449464"/>
                  <a:pt x="1870472" y="2449464"/>
                  <a:pt x="1866231" y="2449464"/>
                </a:cubicBezTo>
                <a:cubicBezTo>
                  <a:pt x="1840784" y="2449464"/>
                  <a:pt x="1815336" y="2449464"/>
                  <a:pt x="1789889" y="2449464"/>
                </a:cubicBezTo>
                <a:cubicBezTo>
                  <a:pt x="1785647" y="2449464"/>
                  <a:pt x="1781406" y="2449464"/>
                  <a:pt x="1777165" y="2449464"/>
                </a:cubicBezTo>
                <a:cubicBezTo>
                  <a:pt x="1772923" y="2449464"/>
                  <a:pt x="1772923" y="2443173"/>
                  <a:pt x="1772923" y="2436881"/>
                </a:cubicBezTo>
                <a:cubicBezTo>
                  <a:pt x="1772923" y="2436881"/>
                  <a:pt x="1772923" y="2436881"/>
                  <a:pt x="1772923" y="2430589"/>
                </a:cubicBezTo>
                <a:cubicBezTo>
                  <a:pt x="1772923" y="2430589"/>
                  <a:pt x="1777165" y="2430589"/>
                  <a:pt x="1777165" y="2430589"/>
                </a:cubicBezTo>
                <a:cubicBezTo>
                  <a:pt x="1806853" y="2436881"/>
                  <a:pt x="1836542" y="2424298"/>
                  <a:pt x="1866231" y="2418005"/>
                </a:cubicBezTo>
                <a:cubicBezTo>
                  <a:pt x="1887437" y="2418005"/>
                  <a:pt x="1904403" y="2418005"/>
                  <a:pt x="1925609" y="2405421"/>
                </a:cubicBezTo>
                <a:cubicBezTo>
                  <a:pt x="1929850" y="2399130"/>
                  <a:pt x="1934092" y="2399130"/>
                  <a:pt x="1934092" y="2399130"/>
                </a:cubicBezTo>
                <a:cubicBezTo>
                  <a:pt x="1959539" y="2418005"/>
                  <a:pt x="1980745" y="2405421"/>
                  <a:pt x="2006192" y="2411714"/>
                </a:cubicBezTo>
                <a:cubicBezTo>
                  <a:pt x="2014675" y="2411714"/>
                  <a:pt x="2027399" y="2405421"/>
                  <a:pt x="2040123" y="2418005"/>
                </a:cubicBezTo>
                <a:cubicBezTo>
                  <a:pt x="2044364" y="2421152"/>
                  <a:pt x="2048606" y="2421152"/>
                  <a:pt x="2052317" y="2418006"/>
                </a:cubicBezTo>
                <a:lnTo>
                  <a:pt x="2057171" y="2407840"/>
                </a:lnTo>
                <a:lnTo>
                  <a:pt x="2053024" y="2406042"/>
                </a:lnTo>
                <a:cubicBezTo>
                  <a:pt x="2051434" y="2401798"/>
                  <a:pt x="2053555" y="2395736"/>
                  <a:pt x="2059917" y="2388460"/>
                </a:cubicBezTo>
                <a:lnTo>
                  <a:pt x="2062986" y="2382191"/>
                </a:lnTo>
                <a:lnTo>
                  <a:pt x="2058209" y="2383517"/>
                </a:lnTo>
                <a:cubicBezTo>
                  <a:pt x="2055824" y="2383339"/>
                  <a:pt x="2053174" y="2382153"/>
                  <a:pt x="2049994" y="2379305"/>
                </a:cubicBezTo>
                <a:cubicBezTo>
                  <a:pt x="2037274" y="2371712"/>
                  <a:pt x="2024555" y="2379305"/>
                  <a:pt x="2016074" y="2375509"/>
                </a:cubicBezTo>
                <a:cubicBezTo>
                  <a:pt x="2003354" y="2375509"/>
                  <a:pt x="1990634" y="2375509"/>
                  <a:pt x="1977915" y="2375509"/>
                </a:cubicBezTo>
                <a:cubicBezTo>
                  <a:pt x="1969434" y="2367916"/>
                  <a:pt x="1977915" y="2360323"/>
                  <a:pt x="1973674" y="2352730"/>
                </a:cubicBezTo>
                <a:cubicBezTo>
                  <a:pt x="1960955" y="2337544"/>
                  <a:pt x="1943995" y="2333748"/>
                  <a:pt x="1922794" y="2341341"/>
                </a:cubicBezTo>
                <a:cubicBezTo>
                  <a:pt x="1918555" y="2341341"/>
                  <a:pt x="1918555" y="2345137"/>
                  <a:pt x="1910074" y="2345137"/>
                </a:cubicBezTo>
                <a:cubicBezTo>
                  <a:pt x="1905834" y="2345137"/>
                  <a:pt x="1901595" y="2341341"/>
                  <a:pt x="1901595" y="2333748"/>
                </a:cubicBezTo>
                <a:cubicBezTo>
                  <a:pt x="1901595" y="2329951"/>
                  <a:pt x="1901595" y="2322358"/>
                  <a:pt x="1910074" y="2322358"/>
                </a:cubicBezTo>
                <a:cubicBezTo>
                  <a:pt x="1922794" y="2326155"/>
                  <a:pt x="1935515" y="2322358"/>
                  <a:pt x="1943995" y="2326155"/>
                </a:cubicBezTo>
                <a:cubicBezTo>
                  <a:pt x="1960955" y="2326155"/>
                  <a:pt x="1969434" y="2318562"/>
                  <a:pt x="1982155" y="2318562"/>
                </a:cubicBezTo>
                <a:cubicBezTo>
                  <a:pt x="1990634" y="2314765"/>
                  <a:pt x="1994875" y="2303376"/>
                  <a:pt x="1994875" y="2295783"/>
                </a:cubicBezTo>
                <a:lnTo>
                  <a:pt x="1996434" y="2293896"/>
                </a:lnTo>
                <a:lnTo>
                  <a:pt x="1993469" y="2285876"/>
                </a:lnTo>
                <a:cubicBezTo>
                  <a:pt x="1989228" y="2273294"/>
                  <a:pt x="1980745" y="2273294"/>
                  <a:pt x="1968022" y="2273294"/>
                </a:cubicBezTo>
                <a:cubicBezTo>
                  <a:pt x="1963780" y="2273294"/>
                  <a:pt x="1959539" y="2267001"/>
                  <a:pt x="1963780" y="2254417"/>
                </a:cubicBezTo>
                <a:cubicBezTo>
                  <a:pt x="1968022" y="2254417"/>
                  <a:pt x="1968022" y="2248126"/>
                  <a:pt x="1972263" y="2248126"/>
                </a:cubicBezTo>
                <a:cubicBezTo>
                  <a:pt x="1993469" y="2248126"/>
                  <a:pt x="2014675" y="2235542"/>
                  <a:pt x="2031640" y="2254417"/>
                </a:cubicBezTo>
                <a:cubicBezTo>
                  <a:pt x="2038002" y="2260709"/>
                  <a:pt x="2045425" y="2263855"/>
                  <a:pt x="2052317" y="2263855"/>
                </a:cubicBezTo>
                <a:lnTo>
                  <a:pt x="2066156" y="2256389"/>
                </a:lnTo>
                <a:lnTo>
                  <a:pt x="2062714" y="2250226"/>
                </a:lnTo>
                <a:cubicBezTo>
                  <a:pt x="2062714" y="2246429"/>
                  <a:pt x="2066954" y="2246429"/>
                  <a:pt x="2071194" y="2246429"/>
                </a:cubicBezTo>
                <a:lnTo>
                  <a:pt x="2077788" y="2246134"/>
                </a:lnTo>
                <a:lnTo>
                  <a:pt x="2085717" y="2237901"/>
                </a:lnTo>
                <a:cubicBezTo>
                  <a:pt x="2092079" y="2235542"/>
                  <a:pt x="2099501" y="2235542"/>
                  <a:pt x="2107983" y="2235542"/>
                </a:cubicBezTo>
                <a:lnTo>
                  <a:pt x="2119210" y="2233019"/>
                </a:lnTo>
                <a:lnTo>
                  <a:pt x="2122073" y="2231243"/>
                </a:lnTo>
                <a:lnTo>
                  <a:pt x="2125704" y="2231243"/>
                </a:lnTo>
                <a:lnTo>
                  <a:pt x="2130411" y="2223618"/>
                </a:lnTo>
                <a:lnTo>
                  <a:pt x="2113594" y="2219854"/>
                </a:lnTo>
                <a:cubicBezTo>
                  <a:pt x="2105114" y="2216057"/>
                  <a:pt x="2105114" y="2212261"/>
                  <a:pt x="2109354" y="2208464"/>
                </a:cubicBezTo>
                <a:cubicBezTo>
                  <a:pt x="2113594" y="2193279"/>
                  <a:pt x="2113594" y="2189482"/>
                  <a:pt x="2096634" y="2185686"/>
                </a:cubicBezTo>
                <a:cubicBezTo>
                  <a:pt x="2092394" y="2185686"/>
                  <a:pt x="2083914" y="2185686"/>
                  <a:pt x="2079674" y="2185686"/>
                </a:cubicBezTo>
                <a:cubicBezTo>
                  <a:pt x="2079674" y="2181889"/>
                  <a:pt x="2079674" y="2181889"/>
                  <a:pt x="2079674" y="2178093"/>
                </a:cubicBezTo>
                <a:cubicBezTo>
                  <a:pt x="2079674" y="2178093"/>
                  <a:pt x="2079674" y="2174296"/>
                  <a:pt x="2079674" y="2174296"/>
                </a:cubicBezTo>
                <a:cubicBezTo>
                  <a:pt x="2109354" y="2178093"/>
                  <a:pt x="2130554" y="2159110"/>
                  <a:pt x="2160234" y="2159110"/>
                </a:cubicBezTo>
                <a:lnTo>
                  <a:pt x="2184445" y="2154142"/>
                </a:lnTo>
                <a:lnTo>
                  <a:pt x="2184325" y="2153747"/>
                </a:lnTo>
                <a:cubicBezTo>
                  <a:pt x="2180085" y="2141163"/>
                  <a:pt x="2175844" y="2122288"/>
                  <a:pt x="2163119" y="2128581"/>
                </a:cubicBezTo>
                <a:cubicBezTo>
                  <a:pt x="2146155" y="2134872"/>
                  <a:pt x="2129189" y="2134872"/>
                  <a:pt x="2112224" y="2128581"/>
                </a:cubicBezTo>
                <a:cubicBezTo>
                  <a:pt x="2091018" y="2122288"/>
                  <a:pt x="2074053" y="2128581"/>
                  <a:pt x="2057088" y="2128581"/>
                </a:cubicBezTo>
                <a:cubicBezTo>
                  <a:pt x="2040123" y="2128581"/>
                  <a:pt x="2027399" y="2115997"/>
                  <a:pt x="2010434" y="2115997"/>
                </a:cubicBezTo>
                <a:cubicBezTo>
                  <a:pt x="2004073" y="2115997"/>
                  <a:pt x="1999831" y="2111278"/>
                  <a:pt x="1997181" y="2102626"/>
                </a:cubicBezTo>
                <a:lnTo>
                  <a:pt x="1994109" y="2072040"/>
                </a:lnTo>
                <a:lnTo>
                  <a:pt x="2204664" y="2072040"/>
                </a:lnTo>
                <a:lnTo>
                  <a:pt x="2200514" y="2070368"/>
                </a:lnTo>
                <a:cubicBezTo>
                  <a:pt x="2190974" y="2065148"/>
                  <a:pt x="2181434" y="2060402"/>
                  <a:pt x="2168713" y="2060402"/>
                </a:cubicBezTo>
                <a:cubicBezTo>
                  <a:pt x="2117834" y="2060402"/>
                  <a:pt x="2071194" y="2071792"/>
                  <a:pt x="2020314" y="2067995"/>
                </a:cubicBezTo>
                <a:cubicBezTo>
                  <a:pt x="2011835" y="2064199"/>
                  <a:pt x="1999114" y="2071792"/>
                  <a:pt x="1999114" y="2060402"/>
                </a:cubicBezTo>
                <a:cubicBezTo>
                  <a:pt x="1994875" y="2045216"/>
                  <a:pt x="2011835" y="2052809"/>
                  <a:pt x="2020314" y="2052809"/>
                </a:cubicBezTo>
                <a:cubicBezTo>
                  <a:pt x="2037274" y="2056606"/>
                  <a:pt x="2054234" y="2045216"/>
                  <a:pt x="2071194" y="2045216"/>
                </a:cubicBezTo>
                <a:cubicBezTo>
                  <a:pt x="2088154" y="2049013"/>
                  <a:pt x="2109354" y="2052809"/>
                  <a:pt x="2126314" y="2045216"/>
                </a:cubicBezTo>
                <a:cubicBezTo>
                  <a:pt x="2155993" y="2037623"/>
                  <a:pt x="2185673" y="2041420"/>
                  <a:pt x="2211114" y="2041420"/>
                </a:cubicBezTo>
                <a:cubicBezTo>
                  <a:pt x="2266233" y="2037623"/>
                  <a:pt x="2317113" y="2026234"/>
                  <a:pt x="2355273" y="1992066"/>
                </a:cubicBezTo>
                <a:cubicBezTo>
                  <a:pt x="2372233" y="1980677"/>
                  <a:pt x="2389193" y="1980677"/>
                  <a:pt x="2406153" y="1980677"/>
                </a:cubicBezTo>
                <a:cubicBezTo>
                  <a:pt x="2410393" y="1980677"/>
                  <a:pt x="2423113" y="1984473"/>
                  <a:pt x="2423113" y="1976880"/>
                </a:cubicBezTo>
                <a:cubicBezTo>
                  <a:pt x="2423113" y="1961694"/>
                  <a:pt x="2410393" y="1969287"/>
                  <a:pt x="2406153" y="1969287"/>
                </a:cubicBezTo>
                <a:cubicBezTo>
                  <a:pt x="2334073" y="1969287"/>
                  <a:pt x="2261993" y="1969287"/>
                  <a:pt x="2185673" y="1969287"/>
                </a:cubicBezTo>
                <a:cubicBezTo>
                  <a:pt x="2160234" y="1969287"/>
                  <a:pt x="2143274" y="1950305"/>
                  <a:pt x="2122073" y="1931322"/>
                </a:cubicBezTo>
                <a:cubicBezTo>
                  <a:pt x="2122073" y="1931322"/>
                  <a:pt x="2122073" y="1927526"/>
                  <a:pt x="2122073" y="1923730"/>
                </a:cubicBezTo>
                <a:cubicBezTo>
                  <a:pt x="2130554" y="1912340"/>
                  <a:pt x="2134794" y="1904747"/>
                  <a:pt x="2139033" y="1893358"/>
                </a:cubicBezTo>
                <a:lnTo>
                  <a:pt x="2142127" y="1887264"/>
                </a:lnTo>
                <a:lnTo>
                  <a:pt x="2048099" y="1887264"/>
                </a:lnTo>
                <a:cubicBezTo>
                  <a:pt x="2039616" y="1887264"/>
                  <a:pt x="2031135" y="1883411"/>
                  <a:pt x="2022652" y="1879557"/>
                </a:cubicBezTo>
                <a:cubicBezTo>
                  <a:pt x="2018410" y="1879557"/>
                  <a:pt x="2014169" y="1887264"/>
                  <a:pt x="2005686" y="1887264"/>
                </a:cubicBezTo>
                <a:cubicBezTo>
                  <a:pt x="1980239" y="1887264"/>
                  <a:pt x="1954791" y="1883411"/>
                  <a:pt x="1933585" y="1875704"/>
                </a:cubicBezTo>
                <a:cubicBezTo>
                  <a:pt x="1925102" y="1875704"/>
                  <a:pt x="1912379" y="1871850"/>
                  <a:pt x="1903896" y="1875704"/>
                </a:cubicBezTo>
                <a:cubicBezTo>
                  <a:pt x="1891172" y="1883411"/>
                  <a:pt x="1874208" y="1879557"/>
                  <a:pt x="1861483" y="1879557"/>
                </a:cubicBezTo>
                <a:cubicBezTo>
                  <a:pt x="1848760" y="1879557"/>
                  <a:pt x="1831796" y="1887264"/>
                  <a:pt x="1819071" y="1875704"/>
                </a:cubicBezTo>
                <a:cubicBezTo>
                  <a:pt x="1810589" y="1867997"/>
                  <a:pt x="1806347" y="1879557"/>
                  <a:pt x="1797864" y="1879557"/>
                </a:cubicBezTo>
                <a:cubicBezTo>
                  <a:pt x="1746969" y="1879557"/>
                  <a:pt x="1691833" y="1879557"/>
                  <a:pt x="1636697" y="1879557"/>
                </a:cubicBezTo>
                <a:cubicBezTo>
                  <a:pt x="1602767" y="1867997"/>
                  <a:pt x="1568836" y="1875704"/>
                  <a:pt x="1534906" y="1875704"/>
                </a:cubicBezTo>
                <a:cubicBezTo>
                  <a:pt x="1526423" y="1875704"/>
                  <a:pt x="1517942" y="1871850"/>
                  <a:pt x="1513700" y="1864144"/>
                </a:cubicBezTo>
                <a:cubicBezTo>
                  <a:pt x="1526423" y="1860290"/>
                  <a:pt x="1539148" y="1856437"/>
                  <a:pt x="1551872" y="1856437"/>
                </a:cubicBezTo>
                <a:cubicBezTo>
                  <a:pt x="1568836" y="1856437"/>
                  <a:pt x="1585802" y="1856437"/>
                  <a:pt x="1602767" y="1856437"/>
                </a:cubicBezTo>
                <a:cubicBezTo>
                  <a:pt x="1611250" y="1856437"/>
                  <a:pt x="1628214" y="1856437"/>
                  <a:pt x="1623973" y="1841023"/>
                </a:cubicBezTo>
                <a:cubicBezTo>
                  <a:pt x="1623973" y="1833316"/>
                  <a:pt x="1632456" y="1833316"/>
                  <a:pt x="1636697" y="1833316"/>
                </a:cubicBezTo>
                <a:cubicBezTo>
                  <a:pt x="1662144" y="1833316"/>
                  <a:pt x="1687592" y="1833316"/>
                  <a:pt x="1713039" y="1833316"/>
                </a:cubicBezTo>
                <a:cubicBezTo>
                  <a:pt x="1717281" y="1833316"/>
                  <a:pt x="1721522" y="1833316"/>
                  <a:pt x="1725763" y="1833316"/>
                </a:cubicBezTo>
                <a:cubicBezTo>
                  <a:pt x="1730005" y="1833316"/>
                  <a:pt x="1730005" y="1829463"/>
                  <a:pt x="1730005" y="1825609"/>
                </a:cubicBezTo>
                <a:cubicBezTo>
                  <a:pt x="1730005" y="1825609"/>
                  <a:pt x="1730005" y="1825609"/>
                  <a:pt x="1730005" y="1821756"/>
                </a:cubicBezTo>
                <a:cubicBezTo>
                  <a:pt x="1730005" y="1821756"/>
                  <a:pt x="1725763" y="1821756"/>
                  <a:pt x="1725763" y="1821756"/>
                </a:cubicBezTo>
                <a:cubicBezTo>
                  <a:pt x="1696075" y="1825609"/>
                  <a:pt x="1666386" y="1817903"/>
                  <a:pt x="1636697" y="1814049"/>
                </a:cubicBezTo>
                <a:cubicBezTo>
                  <a:pt x="1615491" y="1814049"/>
                  <a:pt x="1598525" y="1814049"/>
                  <a:pt x="1577319" y="1806342"/>
                </a:cubicBezTo>
                <a:cubicBezTo>
                  <a:pt x="1573078" y="1802489"/>
                  <a:pt x="1568836" y="1802489"/>
                  <a:pt x="1568836" y="1802489"/>
                </a:cubicBezTo>
                <a:cubicBezTo>
                  <a:pt x="1543389" y="1814049"/>
                  <a:pt x="1522183" y="1806342"/>
                  <a:pt x="1496736" y="1810196"/>
                </a:cubicBezTo>
                <a:cubicBezTo>
                  <a:pt x="1488253" y="1810196"/>
                  <a:pt x="1475529" y="1806342"/>
                  <a:pt x="1462805" y="1814049"/>
                </a:cubicBezTo>
                <a:cubicBezTo>
                  <a:pt x="1454323" y="1817903"/>
                  <a:pt x="1445840" y="1814049"/>
                  <a:pt x="1441598" y="1802489"/>
                </a:cubicBezTo>
                <a:cubicBezTo>
                  <a:pt x="1433117" y="1787075"/>
                  <a:pt x="1433117" y="1783222"/>
                  <a:pt x="1450081" y="1779368"/>
                </a:cubicBezTo>
                <a:cubicBezTo>
                  <a:pt x="1467046" y="1775515"/>
                  <a:pt x="1471288" y="1763955"/>
                  <a:pt x="1488253" y="1767808"/>
                </a:cubicBezTo>
                <a:cubicBezTo>
                  <a:pt x="1500977" y="1771662"/>
                  <a:pt x="1513700" y="1767808"/>
                  <a:pt x="1526423" y="1767808"/>
                </a:cubicBezTo>
                <a:cubicBezTo>
                  <a:pt x="1530665" y="1767808"/>
                  <a:pt x="1534906" y="1767808"/>
                  <a:pt x="1543389" y="1763955"/>
                </a:cubicBezTo>
                <a:cubicBezTo>
                  <a:pt x="1526423" y="1763955"/>
                  <a:pt x="1513700" y="1760101"/>
                  <a:pt x="1500977" y="1760101"/>
                </a:cubicBezTo>
                <a:cubicBezTo>
                  <a:pt x="1500977" y="1752394"/>
                  <a:pt x="1496736" y="1744688"/>
                  <a:pt x="1509459" y="1733127"/>
                </a:cubicBezTo>
                <a:cubicBezTo>
                  <a:pt x="1513700" y="1725421"/>
                  <a:pt x="1522183" y="1725421"/>
                  <a:pt x="1534906" y="1725421"/>
                </a:cubicBezTo>
                <a:cubicBezTo>
                  <a:pt x="1539148" y="1725421"/>
                  <a:pt x="1543389" y="1721567"/>
                  <a:pt x="1539148" y="1713860"/>
                </a:cubicBezTo>
                <a:cubicBezTo>
                  <a:pt x="1534906" y="1713860"/>
                  <a:pt x="1534906" y="1710007"/>
                  <a:pt x="1530665" y="1710007"/>
                </a:cubicBezTo>
                <a:cubicBezTo>
                  <a:pt x="1509459" y="1710007"/>
                  <a:pt x="1488253" y="1702300"/>
                  <a:pt x="1471288" y="1713860"/>
                </a:cubicBezTo>
                <a:cubicBezTo>
                  <a:pt x="1458564" y="1721567"/>
                  <a:pt x="1441598" y="1721567"/>
                  <a:pt x="1433117" y="1713860"/>
                </a:cubicBezTo>
                <a:cubicBezTo>
                  <a:pt x="1424634" y="1702300"/>
                  <a:pt x="1411910" y="1702300"/>
                  <a:pt x="1394945" y="1702300"/>
                </a:cubicBezTo>
                <a:cubicBezTo>
                  <a:pt x="1382222" y="1702300"/>
                  <a:pt x="1369498" y="1702300"/>
                  <a:pt x="1369498" y="1683033"/>
                </a:cubicBezTo>
                <a:cubicBezTo>
                  <a:pt x="1369498" y="1675326"/>
                  <a:pt x="1356773" y="1675326"/>
                  <a:pt x="1348290" y="1671472"/>
                </a:cubicBezTo>
                <a:cubicBezTo>
                  <a:pt x="1339809" y="1671472"/>
                  <a:pt x="1331326" y="1671472"/>
                  <a:pt x="1327084" y="1671472"/>
                </a:cubicBezTo>
                <a:cubicBezTo>
                  <a:pt x="1310120" y="1671472"/>
                  <a:pt x="1305879" y="1663766"/>
                  <a:pt x="1318603" y="1652205"/>
                </a:cubicBezTo>
                <a:lnTo>
                  <a:pt x="1323701" y="1643934"/>
                </a:lnTo>
                <a:lnTo>
                  <a:pt x="1379040" y="1643934"/>
                </a:lnTo>
                <a:lnTo>
                  <a:pt x="1399446" y="1636359"/>
                </a:lnTo>
                <a:lnTo>
                  <a:pt x="1406694" y="1636000"/>
                </a:lnTo>
                <a:lnTo>
                  <a:pt x="1411379" y="1639211"/>
                </a:lnTo>
                <a:cubicBezTo>
                  <a:pt x="1414030" y="1641572"/>
                  <a:pt x="1417211" y="1643934"/>
                  <a:pt x="1421453" y="1643934"/>
                </a:cubicBezTo>
                <a:cubicBezTo>
                  <a:pt x="1446900" y="1643934"/>
                  <a:pt x="1472347" y="1639211"/>
                  <a:pt x="1493553" y="1629764"/>
                </a:cubicBezTo>
                <a:cubicBezTo>
                  <a:pt x="1502036" y="1629764"/>
                  <a:pt x="1514759" y="1625040"/>
                  <a:pt x="1523242" y="1629764"/>
                </a:cubicBezTo>
                <a:cubicBezTo>
                  <a:pt x="1535967" y="1639211"/>
                  <a:pt x="1552931" y="1634487"/>
                  <a:pt x="1565655" y="1634487"/>
                </a:cubicBezTo>
                <a:cubicBezTo>
                  <a:pt x="1578379" y="1634487"/>
                  <a:pt x="1595343" y="1643934"/>
                  <a:pt x="1608067" y="1629764"/>
                </a:cubicBezTo>
                <a:cubicBezTo>
                  <a:pt x="1616550" y="1620317"/>
                  <a:pt x="1620792" y="1634487"/>
                  <a:pt x="1629274" y="1634487"/>
                </a:cubicBezTo>
                <a:cubicBezTo>
                  <a:pt x="1680169" y="1634487"/>
                  <a:pt x="1735305" y="1634487"/>
                  <a:pt x="1790442" y="1634487"/>
                </a:cubicBezTo>
                <a:cubicBezTo>
                  <a:pt x="1824372" y="1620317"/>
                  <a:pt x="1858302" y="1629764"/>
                  <a:pt x="1892232" y="1629764"/>
                </a:cubicBezTo>
                <a:cubicBezTo>
                  <a:pt x="1900715" y="1629764"/>
                  <a:pt x="1909197" y="1625040"/>
                  <a:pt x="1913438" y="1615594"/>
                </a:cubicBezTo>
                <a:cubicBezTo>
                  <a:pt x="1900715" y="1610870"/>
                  <a:pt x="1887991" y="1606147"/>
                  <a:pt x="1875267" y="1606147"/>
                </a:cubicBezTo>
                <a:cubicBezTo>
                  <a:pt x="1858302" y="1606147"/>
                  <a:pt x="1841337" y="1606147"/>
                  <a:pt x="1824372" y="1606147"/>
                </a:cubicBezTo>
                <a:cubicBezTo>
                  <a:pt x="1815889" y="1606147"/>
                  <a:pt x="1798925" y="1606147"/>
                  <a:pt x="1803166" y="1587254"/>
                </a:cubicBezTo>
                <a:cubicBezTo>
                  <a:pt x="1803166" y="1577807"/>
                  <a:pt x="1794683" y="1577807"/>
                  <a:pt x="1790442" y="1577807"/>
                </a:cubicBezTo>
                <a:cubicBezTo>
                  <a:pt x="1764994" y="1577807"/>
                  <a:pt x="1739547" y="1577807"/>
                  <a:pt x="1714100" y="1577807"/>
                </a:cubicBezTo>
                <a:cubicBezTo>
                  <a:pt x="1709858" y="1577807"/>
                  <a:pt x="1705617" y="1577807"/>
                  <a:pt x="1701375" y="1577807"/>
                </a:cubicBezTo>
                <a:cubicBezTo>
                  <a:pt x="1697134" y="1577807"/>
                  <a:pt x="1697134" y="1573084"/>
                  <a:pt x="1697134" y="1568360"/>
                </a:cubicBezTo>
                <a:cubicBezTo>
                  <a:pt x="1697134" y="1568360"/>
                  <a:pt x="1697134" y="1568360"/>
                  <a:pt x="1697134" y="1563637"/>
                </a:cubicBezTo>
                <a:cubicBezTo>
                  <a:pt x="1697134" y="1563637"/>
                  <a:pt x="1701375" y="1563637"/>
                  <a:pt x="1701375" y="1563637"/>
                </a:cubicBezTo>
                <a:cubicBezTo>
                  <a:pt x="1731064" y="1568360"/>
                  <a:pt x="1760753" y="1558914"/>
                  <a:pt x="1790442" y="1554191"/>
                </a:cubicBezTo>
                <a:cubicBezTo>
                  <a:pt x="1811648" y="1554191"/>
                  <a:pt x="1828613" y="1554191"/>
                  <a:pt x="1849819" y="1544744"/>
                </a:cubicBezTo>
                <a:cubicBezTo>
                  <a:pt x="1854061" y="1540021"/>
                  <a:pt x="1858302" y="1540021"/>
                  <a:pt x="1858302" y="1540021"/>
                </a:cubicBezTo>
                <a:cubicBezTo>
                  <a:pt x="1883750" y="1554191"/>
                  <a:pt x="1904956" y="1544744"/>
                  <a:pt x="1930403" y="1549467"/>
                </a:cubicBezTo>
                <a:cubicBezTo>
                  <a:pt x="1938886" y="1549467"/>
                  <a:pt x="1951610" y="1544744"/>
                  <a:pt x="1964333" y="1554191"/>
                </a:cubicBezTo>
                <a:cubicBezTo>
                  <a:pt x="1972816" y="1558914"/>
                  <a:pt x="1981299" y="1554191"/>
                  <a:pt x="1985540" y="1540021"/>
                </a:cubicBezTo>
                <a:cubicBezTo>
                  <a:pt x="1994022" y="1521127"/>
                  <a:pt x="1994022" y="1516404"/>
                  <a:pt x="1977057" y="1511680"/>
                </a:cubicBezTo>
                <a:cubicBezTo>
                  <a:pt x="1960093" y="1506957"/>
                  <a:pt x="1955850" y="1492788"/>
                  <a:pt x="1938886" y="1497511"/>
                </a:cubicBezTo>
                <a:cubicBezTo>
                  <a:pt x="1926162" y="1502234"/>
                  <a:pt x="1913438" y="1497511"/>
                  <a:pt x="1900715" y="1497511"/>
                </a:cubicBezTo>
                <a:cubicBezTo>
                  <a:pt x="1896474" y="1497511"/>
                  <a:pt x="1892232" y="1497511"/>
                  <a:pt x="1883750" y="1492788"/>
                </a:cubicBezTo>
                <a:cubicBezTo>
                  <a:pt x="1900715" y="1492788"/>
                  <a:pt x="1913438" y="1488064"/>
                  <a:pt x="1926162" y="1488064"/>
                </a:cubicBezTo>
                <a:cubicBezTo>
                  <a:pt x="1926162" y="1478617"/>
                  <a:pt x="1930403" y="1469171"/>
                  <a:pt x="1917680" y="1455000"/>
                </a:cubicBezTo>
                <a:cubicBezTo>
                  <a:pt x="1913438" y="1445555"/>
                  <a:pt x="1904956" y="1445555"/>
                  <a:pt x="1892232" y="1445555"/>
                </a:cubicBezTo>
                <a:cubicBezTo>
                  <a:pt x="1887991" y="1445555"/>
                  <a:pt x="1883750" y="1440831"/>
                  <a:pt x="1887991" y="1431384"/>
                </a:cubicBezTo>
                <a:cubicBezTo>
                  <a:pt x="1892232" y="1431384"/>
                  <a:pt x="1892232" y="1426661"/>
                  <a:pt x="1896474" y="1426661"/>
                </a:cubicBezTo>
                <a:cubicBezTo>
                  <a:pt x="1917680" y="1426661"/>
                  <a:pt x="1938886" y="1417214"/>
                  <a:pt x="1955850" y="1431384"/>
                </a:cubicBezTo>
                <a:cubicBezTo>
                  <a:pt x="1968575" y="1440831"/>
                  <a:pt x="1985540" y="1440831"/>
                  <a:pt x="1994022" y="1431384"/>
                </a:cubicBezTo>
                <a:cubicBezTo>
                  <a:pt x="2002505" y="1417214"/>
                  <a:pt x="2015229" y="1417214"/>
                  <a:pt x="2032194" y="1417214"/>
                </a:cubicBezTo>
                <a:cubicBezTo>
                  <a:pt x="2044917" y="1417214"/>
                  <a:pt x="2057641" y="1417214"/>
                  <a:pt x="2057641" y="1393598"/>
                </a:cubicBezTo>
                <a:cubicBezTo>
                  <a:pt x="2057641" y="1384151"/>
                  <a:pt x="2070365" y="1384151"/>
                  <a:pt x="2078848" y="1379427"/>
                </a:cubicBezTo>
                <a:cubicBezTo>
                  <a:pt x="2087330" y="1379427"/>
                  <a:pt x="2095813" y="1379427"/>
                  <a:pt x="2100054" y="1379427"/>
                </a:cubicBezTo>
                <a:cubicBezTo>
                  <a:pt x="2117019" y="1379427"/>
                  <a:pt x="2121260" y="1369981"/>
                  <a:pt x="2108536" y="1355810"/>
                </a:cubicBezTo>
                <a:cubicBezTo>
                  <a:pt x="2104296" y="1346363"/>
                  <a:pt x="2100054" y="1332194"/>
                  <a:pt x="2087330" y="1336918"/>
                </a:cubicBezTo>
                <a:cubicBezTo>
                  <a:pt x="2070365" y="1341641"/>
                  <a:pt x="2053400" y="1341641"/>
                  <a:pt x="2036435" y="1336918"/>
                </a:cubicBezTo>
                <a:cubicBezTo>
                  <a:pt x="2015229" y="1332194"/>
                  <a:pt x="1998263" y="1336918"/>
                  <a:pt x="1981299" y="1336918"/>
                </a:cubicBezTo>
                <a:cubicBezTo>
                  <a:pt x="1964333" y="1336918"/>
                  <a:pt x="1951610" y="1327471"/>
                  <a:pt x="1934644" y="1327471"/>
                </a:cubicBezTo>
                <a:cubicBezTo>
                  <a:pt x="1921921" y="1327471"/>
                  <a:pt x="1917680" y="1313301"/>
                  <a:pt x="1917680" y="1289684"/>
                </a:cubicBezTo>
                <a:cubicBezTo>
                  <a:pt x="1921921" y="1280238"/>
                  <a:pt x="1904956" y="1261344"/>
                  <a:pt x="1896474" y="1266067"/>
                </a:cubicBezTo>
                <a:cubicBezTo>
                  <a:pt x="1879508" y="1266067"/>
                  <a:pt x="1866784" y="1256621"/>
                  <a:pt x="1849819" y="1270791"/>
                </a:cubicBezTo>
                <a:cubicBezTo>
                  <a:pt x="1841337" y="1275514"/>
                  <a:pt x="1828613" y="1270791"/>
                  <a:pt x="1828613" y="1261344"/>
                </a:cubicBezTo>
                <a:cubicBezTo>
                  <a:pt x="1828613" y="1242451"/>
                  <a:pt x="1820131" y="1247174"/>
                  <a:pt x="1811648" y="1251897"/>
                </a:cubicBezTo>
                <a:cubicBezTo>
                  <a:pt x="1786200" y="1256621"/>
                  <a:pt x="1786200" y="1256621"/>
                  <a:pt x="1760753" y="1251897"/>
                </a:cubicBezTo>
                <a:lnTo>
                  <a:pt x="1721818" y="1244670"/>
                </a:lnTo>
                <a:lnTo>
                  <a:pt x="1734809" y="1242703"/>
                </a:lnTo>
                <a:cubicBezTo>
                  <a:pt x="1743291" y="1240777"/>
                  <a:pt x="1751774" y="1238850"/>
                  <a:pt x="1760256" y="1238850"/>
                </a:cubicBezTo>
                <a:cubicBezTo>
                  <a:pt x="1768739" y="1238850"/>
                  <a:pt x="1772980" y="1238850"/>
                  <a:pt x="1781462" y="1234997"/>
                </a:cubicBezTo>
                <a:cubicBezTo>
                  <a:pt x="1789945" y="1231143"/>
                  <a:pt x="1798428" y="1234997"/>
                  <a:pt x="1811151" y="1234997"/>
                </a:cubicBezTo>
                <a:cubicBezTo>
                  <a:pt x="1819634" y="1234997"/>
                  <a:pt x="1828115" y="1227289"/>
                  <a:pt x="1840840" y="1227289"/>
                </a:cubicBezTo>
                <a:cubicBezTo>
                  <a:pt x="1845081" y="1227289"/>
                  <a:pt x="1849323" y="1231143"/>
                  <a:pt x="1857805" y="1234997"/>
                </a:cubicBezTo>
                <a:cubicBezTo>
                  <a:pt x="1866287" y="1234997"/>
                  <a:pt x="1862047" y="1223437"/>
                  <a:pt x="1866287" y="1223437"/>
                </a:cubicBezTo>
                <a:cubicBezTo>
                  <a:pt x="1870528" y="1223437"/>
                  <a:pt x="1870528" y="1223437"/>
                  <a:pt x="1874770" y="1223437"/>
                </a:cubicBezTo>
                <a:cubicBezTo>
                  <a:pt x="1895976" y="1223437"/>
                  <a:pt x="1921423" y="1219583"/>
                  <a:pt x="1942630" y="1215730"/>
                </a:cubicBezTo>
                <a:cubicBezTo>
                  <a:pt x="1959595" y="1215730"/>
                  <a:pt x="1976561" y="1211876"/>
                  <a:pt x="1993525" y="1208023"/>
                </a:cubicBezTo>
                <a:cubicBezTo>
                  <a:pt x="2018973" y="1204169"/>
                  <a:pt x="2018973" y="1204169"/>
                  <a:pt x="2044420" y="1208023"/>
                </a:cubicBezTo>
                <a:cubicBezTo>
                  <a:pt x="2052903" y="1211876"/>
                  <a:pt x="2061386" y="1215730"/>
                  <a:pt x="2061386" y="1200316"/>
                </a:cubicBezTo>
                <a:cubicBezTo>
                  <a:pt x="2061386" y="1192609"/>
                  <a:pt x="2074109" y="1188756"/>
                  <a:pt x="2082592" y="1192609"/>
                </a:cubicBezTo>
                <a:cubicBezTo>
                  <a:pt x="2099556" y="1204169"/>
                  <a:pt x="2112281" y="1196463"/>
                  <a:pt x="2129246" y="1196463"/>
                </a:cubicBezTo>
                <a:cubicBezTo>
                  <a:pt x="2137728" y="1200316"/>
                  <a:pt x="2154694" y="1184902"/>
                  <a:pt x="2150452" y="1177196"/>
                </a:cubicBezTo>
                <a:cubicBezTo>
                  <a:pt x="2150452" y="1157928"/>
                  <a:pt x="2154694" y="1146368"/>
                  <a:pt x="2167417" y="1146368"/>
                </a:cubicBezTo>
                <a:cubicBezTo>
                  <a:pt x="2184382" y="1146368"/>
                  <a:pt x="2197106" y="1138661"/>
                  <a:pt x="2214071" y="1138661"/>
                </a:cubicBezTo>
                <a:cubicBezTo>
                  <a:pt x="2231036" y="1138661"/>
                  <a:pt x="2248002" y="1142515"/>
                  <a:pt x="2269207" y="1138661"/>
                </a:cubicBezTo>
                <a:cubicBezTo>
                  <a:pt x="2286172" y="1134808"/>
                  <a:pt x="2303138" y="1134808"/>
                  <a:pt x="2320102" y="1138661"/>
                </a:cubicBezTo>
                <a:cubicBezTo>
                  <a:pt x="2332827" y="1142515"/>
                  <a:pt x="2337068" y="1130955"/>
                  <a:pt x="2341308" y="1123248"/>
                </a:cubicBezTo>
                <a:cubicBezTo>
                  <a:pt x="2354033" y="1111687"/>
                  <a:pt x="2349791" y="1103981"/>
                  <a:pt x="2332827" y="1103981"/>
                </a:cubicBezTo>
                <a:cubicBezTo>
                  <a:pt x="2328585" y="1103981"/>
                  <a:pt x="2320102" y="1103981"/>
                  <a:pt x="2311621" y="1103981"/>
                </a:cubicBezTo>
                <a:cubicBezTo>
                  <a:pt x="2303138" y="1100127"/>
                  <a:pt x="2290413" y="1100127"/>
                  <a:pt x="2290413" y="1092420"/>
                </a:cubicBezTo>
                <a:cubicBezTo>
                  <a:pt x="2290413" y="1073153"/>
                  <a:pt x="2277689" y="1073153"/>
                  <a:pt x="2264966" y="1073153"/>
                </a:cubicBezTo>
                <a:cubicBezTo>
                  <a:pt x="2248002" y="1073153"/>
                  <a:pt x="2235277" y="1073153"/>
                  <a:pt x="2226794" y="1061593"/>
                </a:cubicBezTo>
                <a:cubicBezTo>
                  <a:pt x="2218313" y="1053886"/>
                  <a:pt x="2201347" y="1053886"/>
                  <a:pt x="2188623" y="1061593"/>
                </a:cubicBezTo>
                <a:cubicBezTo>
                  <a:pt x="2171658" y="1073153"/>
                  <a:pt x="2150452" y="1065445"/>
                  <a:pt x="2129246" y="1065445"/>
                </a:cubicBezTo>
                <a:cubicBezTo>
                  <a:pt x="2125005" y="1065445"/>
                  <a:pt x="2125005" y="1061593"/>
                  <a:pt x="2120763" y="1061593"/>
                </a:cubicBezTo>
                <a:cubicBezTo>
                  <a:pt x="2116522" y="1053886"/>
                  <a:pt x="2120763" y="1050032"/>
                  <a:pt x="2125005" y="1050032"/>
                </a:cubicBezTo>
                <a:cubicBezTo>
                  <a:pt x="2137728" y="1050032"/>
                  <a:pt x="2146211" y="1050032"/>
                  <a:pt x="2150452" y="1042326"/>
                </a:cubicBezTo>
                <a:cubicBezTo>
                  <a:pt x="2163175" y="1030765"/>
                  <a:pt x="2158934" y="1023059"/>
                  <a:pt x="2158934" y="1015352"/>
                </a:cubicBezTo>
                <a:cubicBezTo>
                  <a:pt x="2146211" y="1015352"/>
                  <a:pt x="2133488" y="1011498"/>
                  <a:pt x="2116522" y="1011498"/>
                </a:cubicBezTo>
                <a:cubicBezTo>
                  <a:pt x="2125005" y="1007645"/>
                  <a:pt x="2129246" y="1007645"/>
                  <a:pt x="2133488" y="1007645"/>
                </a:cubicBezTo>
                <a:cubicBezTo>
                  <a:pt x="2146211" y="1007645"/>
                  <a:pt x="2158934" y="1003791"/>
                  <a:pt x="2171658" y="1007645"/>
                </a:cubicBezTo>
                <a:cubicBezTo>
                  <a:pt x="2188623" y="1011498"/>
                  <a:pt x="2192865" y="999938"/>
                  <a:pt x="2209830" y="996085"/>
                </a:cubicBezTo>
                <a:cubicBezTo>
                  <a:pt x="2226794" y="992231"/>
                  <a:pt x="2226794" y="988378"/>
                  <a:pt x="2218313" y="972964"/>
                </a:cubicBezTo>
                <a:cubicBezTo>
                  <a:pt x="2214071" y="961404"/>
                  <a:pt x="2205588" y="957550"/>
                  <a:pt x="2197106" y="961404"/>
                </a:cubicBezTo>
                <a:cubicBezTo>
                  <a:pt x="2184382" y="969111"/>
                  <a:pt x="2171658" y="965257"/>
                  <a:pt x="2163175" y="965257"/>
                </a:cubicBezTo>
                <a:cubicBezTo>
                  <a:pt x="2137728" y="969111"/>
                  <a:pt x="2116522" y="961404"/>
                  <a:pt x="2091075" y="972964"/>
                </a:cubicBezTo>
                <a:cubicBezTo>
                  <a:pt x="2091075" y="972964"/>
                  <a:pt x="2086833" y="972964"/>
                  <a:pt x="2082592" y="969111"/>
                </a:cubicBezTo>
                <a:cubicBezTo>
                  <a:pt x="2061386" y="961404"/>
                  <a:pt x="2044420" y="961404"/>
                  <a:pt x="2023214" y="961404"/>
                </a:cubicBezTo>
                <a:cubicBezTo>
                  <a:pt x="1993525" y="957550"/>
                  <a:pt x="1963836" y="949844"/>
                  <a:pt x="1934148" y="953697"/>
                </a:cubicBezTo>
                <a:cubicBezTo>
                  <a:pt x="1934148" y="953697"/>
                  <a:pt x="1929906" y="953697"/>
                  <a:pt x="1929906" y="953697"/>
                </a:cubicBezTo>
                <a:cubicBezTo>
                  <a:pt x="1929906" y="949844"/>
                  <a:pt x="1929906" y="949844"/>
                  <a:pt x="1929906" y="949844"/>
                </a:cubicBezTo>
                <a:cubicBezTo>
                  <a:pt x="1929906" y="945990"/>
                  <a:pt x="1929906" y="942137"/>
                  <a:pt x="1934148" y="942137"/>
                </a:cubicBezTo>
                <a:cubicBezTo>
                  <a:pt x="1938389" y="942137"/>
                  <a:pt x="1942630" y="942137"/>
                  <a:pt x="1946872" y="942137"/>
                </a:cubicBezTo>
                <a:cubicBezTo>
                  <a:pt x="1972319" y="942137"/>
                  <a:pt x="1997767" y="942137"/>
                  <a:pt x="2023214" y="942137"/>
                </a:cubicBezTo>
                <a:cubicBezTo>
                  <a:pt x="2027455" y="942137"/>
                  <a:pt x="2035938" y="942137"/>
                  <a:pt x="2035938" y="934430"/>
                </a:cubicBezTo>
                <a:cubicBezTo>
                  <a:pt x="2031697" y="919016"/>
                  <a:pt x="2048661" y="919016"/>
                  <a:pt x="2057144" y="919016"/>
                </a:cubicBezTo>
                <a:cubicBezTo>
                  <a:pt x="2074109" y="919016"/>
                  <a:pt x="2091075" y="919016"/>
                  <a:pt x="2108039" y="919016"/>
                </a:cubicBezTo>
                <a:cubicBezTo>
                  <a:pt x="2120763" y="919016"/>
                  <a:pt x="2133488" y="915163"/>
                  <a:pt x="2146211" y="911309"/>
                </a:cubicBezTo>
                <a:cubicBezTo>
                  <a:pt x="2141969" y="903603"/>
                  <a:pt x="2133488" y="899749"/>
                  <a:pt x="2125005" y="899749"/>
                </a:cubicBezTo>
                <a:cubicBezTo>
                  <a:pt x="2091075" y="899749"/>
                  <a:pt x="2057144" y="907456"/>
                  <a:pt x="2023214" y="895896"/>
                </a:cubicBezTo>
                <a:lnTo>
                  <a:pt x="1996126" y="895896"/>
                </a:lnTo>
                <a:lnTo>
                  <a:pt x="2045854" y="894979"/>
                </a:lnTo>
                <a:cubicBezTo>
                  <a:pt x="2063873" y="894281"/>
                  <a:pt x="2081894" y="893723"/>
                  <a:pt x="2098853" y="894840"/>
                </a:cubicBezTo>
                <a:cubicBezTo>
                  <a:pt x="2141252" y="897072"/>
                  <a:pt x="2187892" y="894840"/>
                  <a:pt x="2230293" y="901537"/>
                </a:cubicBezTo>
                <a:cubicBezTo>
                  <a:pt x="2238772" y="902654"/>
                  <a:pt x="2247252" y="901537"/>
                  <a:pt x="2255732" y="902654"/>
                </a:cubicBezTo>
                <a:cubicBezTo>
                  <a:pt x="2268452" y="902654"/>
                  <a:pt x="2272692" y="899305"/>
                  <a:pt x="2276933" y="897072"/>
                </a:cubicBezTo>
                <a:cubicBezTo>
                  <a:pt x="2281172" y="897072"/>
                  <a:pt x="2272692" y="894840"/>
                  <a:pt x="2264213" y="894840"/>
                </a:cubicBezTo>
                <a:cubicBezTo>
                  <a:pt x="2255732" y="894840"/>
                  <a:pt x="2255732" y="892607"/>
                  <a:pt x="2259971" y="891491"/>
                </a:cubicBezTo>
                <a:cubicBezTo>
                  <a:pt x="2259971" y="890374"/>
                  <a:pt x="2268452" y="890374"/>
                  <a:pt x="2272692" y="890374"/>
                </a:cubicBezTo>
                <a:cubicBezTo>
                  <a:pt x="2293892" y="893723"/>
                  <a:pt x="2319331" y="892607"/>
                  <a:pt x="2332052" y="899305"/>
                </a:cubicBezTo>
                <a:cubicBezTo>
                  <a:pt x="2349012" y="900421"/>
                  <a:pt x="2357493" y="903770"/>
                  <a:pt x="2374451" y="903770"/>
                </a:cubicBezTo>
                <a:cubicBezTo>
                  <a:pt x="2387171" y="903770"/>
                  <a:pt x="2399891" y="904886"/>
                  <a:pt x="2408372" y="900421"/>
                </a:cubicBezTo>
                <a:cubicBezTo>
                  <a:pt x="2412611" y="897072"/>
                  <a:pt x="2429572" y="897072"/>
                  <a:pt x="2438051" y="894840"/>
                </a:cubicBezTo>
                <a:cubicBezTo>
                  <a:pt x="2446531" y="893723"/>
                  <a:pt x="2450771" y="897072"/>
                  <a:pt x="2463491" y="897072"/>
                </a:cubicBezTo>
                <a:cubicBezTo>
                  <a:pt x="2467731" y="897072"/>
                  <a:pt x="2467731" y="899305"/>
                  <a:pt x="2463491" y="899305"/>
                </a:cubicBezTo>
                <a:cubicBezTo>
                  <a:pt x="2455011" y="900421"/>
                  <a:pt x="2450771" y="901537"/>
                  <a:pt x="2442292" y="902654"/>
                </a:cubicBezTo>
                <a:cubicBezTo>
                  <a:pt x="2438051" y="902654"/>
                  <a:pt x="2433811" y="902654"/>
                  <a:pt x="2433811" y="904886"/>
                </a:cubicBezTo>
                <a:cubicBezTo>
                  <a:pt x="2433811" y="906003"/>
                  <a:pt x="2442292" y="906003"/>
                  <a:pt x="2446531" y="906003"/>
                </a:cubicBezTo>
                <a:cubicBezTo>
                  <a:pt x="2493171" y="906003"/>
                  <a:pt x="2544051" y="907119"/>
                  <a:pt x="2590691" y="906003"/>
                </a:cubicBezTo>
                <a:cubicBezTo>
                  <a:pt x="2641571" y="903770"/>
                  <a:pt x="2692450" y="904886"/>
                  <a:pt x="2743330" y="903770"/>
                </a:cubicBezTo>
                <a:cubicBezTo>
                  <a:pt x="2751810" y="903770"/>
                  <a:pt x="2756050" y="904886"/>
                  <a:pt x="2760290" y="902654"/>
                </a:cubicBezTo>
                <a:cubicBezTo>
                  <a:pt x="2760290" y="900421"/>
                  <a:pt x="2751810" y="898188"/>
                  <a:pt x="2747570" y="898188"/>
                </a:cubicBezTo>
                <a:cubicBezTo>
                  <a:pt x="2734850" y="898188"/>
                  <a:pt x="2722131" y="897072"/>
                  <a:pt x="2709410" y="899305"/>
                </a:cubicBezTo>
                <a:cubicBezTo>
                  <a:pt x="2688211" y="901537"/>
                  <a:pt x="2662770" y="899305"/>
                  <a:pt x="2641571" y="900421"/>
                </a:cubicBezTo>
                <a:cubicBezTo>
                  <a:pt x="2628851" y="897072"/>
                  <a:pt x="2616130" y="898188"/>
                  <a:pt x="2607651" y="898188"/>
                </a:cubicBezTo>
                <a:cubicBezTo>
                  <a:pt x="2590691" y="898188"/>
                  <a:pt x="2577971" y="898188"/>
                  <a:pt x="2573731" y="893723"/>
                </a:cubicBezTo>
                <a:cubicBezTo>
                  <a:pt x="2573731" y="891491"/>
                  <a:pt x="2565251" y="890374"/>
                  <a:pt x="2561011" y="889258"/>
                </a:cubicBezTo>
                <a:cubicBezTo>
                  <a:pt x="2565251" y="887026"/>
                  <a:pt x="2577971" y="889258"/>
                  <a:pt x="2582211" y="888142"/>
                </a:cubicBezTo>
                <a:cubicBezTo>
                  <a:pt x="2624611" y="888142"/>
                  <a:pt x="2662770" y="888142"/>
                  <a:pt x="2700930" y="888142"/>
                </a:cubicBezTo>
                <a:cubicBezTo>
                  <a:pt x="2726370" y="888142"/>
                  <a:pt x="2747570" y="889258"/>
                  <a:pt x="2773010" y="887026"/>
                </a:cubicBezTo>
                <a:cubicBezTo>
                  <a:pt x="2789970" y="884793"/>
                  <a:pt x="2806930" y="883677"/>
                  <a:pt x="2828130" y="884793"/>
                </a:cubicBezTo>
                <a:cubicBezTo>
                  <a:pt x="2836610" y="884793"/>
                  <a:pt x="2840850" y="883677"/>
                  <a:pt x="2845090" y="882560"/>
                </a:cubicBezTo>
                <a:cubicBezTo>
                  <a:pt x="2849329" y="881444"/>
                  <a:pt x="2849329" y="880328"/>
                  <a:pt x="2845090" y="879211"/>
                </a:cubicBezTo>
                <a:cubicBezTo>
                  <a:pt x="2836610" y="876979"/>
                  <a:pt x="2832369" y="874746"/>
                  <a:pt x="2815409" y="874746"/>
                </a:cubicBezTo>
                <a:cubicBezTo>
                  <a:pt x="2802689" y="875863"/>
                  <a:pt x="2789970" y="874746"/>
                  <a:pt x="2768769" y="874746"/>
                </a:cubicBezTo>
                <a:cubicBezTo>
                  <a:pt x="2785729" y="872514"/>
                  <a:pt x="2794210" y="873630"/>
                  <a:pt x="2806930" y="873630"/>
                </a:cubicBezTo>
                <a:cubicBezTo>
                  <a:pt x="2836610" y="872514"/>
                  <a:pt x="2866289" y="872514"/>
                  <a:pt x="2895969" y="873630"/>
                </a:cubicBezTo>
                <a:cubicBezTo>
                  <a:pt x="2904450" y="873630"/>
                  <a:pt x="2908689" y="871397"/>
                  <a:pt x="2908689" y="870281"/>
                </a:cubicBezTo>
                <a:cubicBezTo>
                  <a:pt x="2908689" y="868048"/>
                  <a:pt x="2904450" y="866932"/>
                  <a:pt x="2895969" y="866932"/>
                </a:cubicBezTo>
                <a:cubicBezTo>
                  <a:pt x="2883249" y="866932"/>
                  <a:pt x="2866289" y="868048"/>
                  <a:pt x="2857810" y="866932"/>
                </a:cubicBezTo>
                <a:cubicBezTo>
                  <a:pt x="2845090" y="864700"/>
                  <a:pt x="2832369" y="866932"/>
                  <a:pt x="2819649" y="863583"/>
                </a:cubicBezTo>
                <a:cubicBezTo>
                  <a:pt x="2815409" y="862467"/>
                  <a:pt x="2798450" y="863583"/>
                  <a:pt x="2789970" y="863583"/>
                </a:cubicBezTo>
                <a:cubicBezTo>
                  <a:pt x="2794210" y="860234"/>
                  <a:pt x="2802689" y="861351"/>
                  <a:pt x="2806930" y="861351"/>
                </a:cubicBezTo>
                <a:cubicBezTo>
                  <a:pt x="2845090" y="861351"/>
                  <a:pt x="2879009" y="861351"/>
                  <a:pt x="2912929" y="861351"/>
                </a:cubicBezTo>
                <a:cubicBezTo>
                  <a:pt x="2921410" y="861351"/>
                  <a:pt x="2929889" y="862467"/>
                  <a:pt x="2929889" y="860234"/>
                </a:cubicBezTo>
                <a:cubicBezTo>
                  <a:pt x="2929889" y="856885"/>
                  <a:pt x="2921410" y="856885"/>
                  <a:pt x="2917169" y="858002"/>
                </a:cubicBezTo>
                <a:cubicBezTo>
                  <a:pt x="2891729" y="858002"/>
                  <a:pt x="2870530" y="854653"/>
                  <a:pt x="2849329" y="853537"/>
                </a:cubicBezTo>
                <a:cubicBezTo>
                  <a:pt x="2870530" y="853537"/>
                  <a:pt x="2891729" y="853537"/>
                  <a:pt x="2912929" y="853537"/>
                </a:cubicBezTo>
                <a:cubicBezTo>
                  <a:pt x="2917169" y="853537"/>
                  <a:pt x="2921410" y="853537"/>
                  <a:pt x="2921410" y="851304"/>
                </a:cubicBezTo>
                <a:cubicBezTo>
                  <a:pt x="2921410" y="850188"/>
                  <a:pt x="2921410" y="847955"/>
                  <a:pt x="2917169" y="847955"/>
                </a:cubicBezTo>
                <a:cubicBezTo>
                  <a:pt x="2908689" y="849071"/>
                  <a:pt x="2904450" y="844606"/>
                  <a:pt x="2895969" y="845722"/>
                </a:cubicBezTo>
                <a:cubicBezTo>
                  <a:pt x="2891729" y="846839"/>
                  <a:pt x="2883249" y="845722"/>
                  <a:pt x="2879009" y="845722"/>
                </a:cubicBezTo>
                <a:cubicBezTo>
                  <a:pt x="2840850" y="846839"/>
                  <a:pt x="2802689" y="844606"/>
                  <a:pt x="2768769" y="843490"/>
                </a:cubicBezTo>
                <a:cubicBezTo>
                  <a:pt x="2773010" y="841257"/>
                  <a:pt x="2781490" y="841257"/>
                  <a:pt x="2785729" y="842374"/>
                </a:cubicBezTo>
                <a:cubicBezTo>
                  <a:pt x="2802689" y="843490"/>
                  <a:pt x="2819649" y="839025"/>
                  <a:pt x="2840850" y="841257"/>
                </a:cubicBezTo>
                <a:cubicBezTo>
                  <a:pt x="2857810" y="843490"/>
                  <a:pt x="2879009" y="842374"/>
                  <a:pt x="2895969" y="842374"/>
                </a:cubicBezTo>
                <a:cubicBezTo>
                  <a:pt x="2904450" y="842374"/>
                  <a:pt x="2908689" y="842374"/>
                  <a:pt x="2917169" y="842374"/>
                </a:cubicBezTo>
                <a:cubicBezTo>
                  <a:pt x="2921410" y="841257"/>
                  <a:pt x="2921410" y="840141"/>
                  <a:pt x="2921410" y="839025"/>
                </a:cubicBezTo>
                <a:cubicBezTo>
                  <a:pt x="2917169" y="837908"/>
                  <a:pt x="2912929" y="835676"/>
                  <a:pt x="2904450" y="835676"/>
                </a:cubicBezTo>
                <a:cubicBezTo>
                  <a:pt x="2891729" y="836792"/>
                  <a:pt x="2879009" y="836792"/>
                  <a:pt x="2866289" y="836792"/>
                </a:cubicBezTo>
                <a:cubicBezTo>
                  <a:pt x="2849329" y="836792"/>
                  <a:pt x="2832369" y="836792"/>
                  <a:pt x="2815409" y="836792"/>
                </a:cubicBezTo>
                <a:cubicBezTo>
                  <a:pt x="2802689" y="832327"/>
                  <a:pt x="2781490" y="836792"/>
                  <a:pt x="2768769" y="832327"/>
                </a:cubicBezTo>
                <a:cubicBezTo>
                  <a:pt x="2751810" y="833443"/>
                  <a:pt x="2739090" y="830094"/>
                  <a:pt x="2722131" y="830094"/>
                </a:cubicBezTo>
                <a:cubicBezTo>
                  <a:pt x="2709410" y="830094"/>
                  <a:pt x="2705171" y="828978"/>
                  <a:pt x="2700930" y="827862"/>
                </a:cubicBezTo>
                <a:cubicBezTo>
                  <a:pt x="2705171" y="826745"/>
                  <a:pt x="2705171" y="824513"/>
                  <a:pt x="2709410" y="823396"/>
                </a:cubicBezTo>
                <a:cubicBezTo>
                  <a:pt x="2709410" y="822280"/>
                  <a:pt x="2717890" y="822280"/>
                  <a:pt x="2722131" y="822280"/>
                </a:cubicBezTo>
                <a:cubicBezTo>
                  <a:pt x="2756050" y="822280"/>
                  <a:pt x="2789970" y="822280"/>
                  <a:pt x="2823890" y="822280"/>
                </a:cubicBezTo>
                <a:cubicBezTo>
                  <a:pt x="2828130" y="822280"/>
                  <a:pt x="2832369" y="823396"/>
                  <a:pt x="2832369" y="821164"/>
                </a:cubicBezTo>
                <a:cubicBezTo>
                  <a:pt x="2832369" y="820048"/>
                  <a:pt x="2828130" y="818931"/>
                  <a:pt x="2823890" y="818931"/>
                </a:cubicBezTo>
                <a:cubicBezTo>
                  <a:pt x="2811170" y="815582"/>
                  <a:pt x="2794210" y="816699"/>
                  <a:pt x="2777250" y="816699"/>
                </a:cubicBezTo>
                <a:cubicBezTo>
                  <a:pt x="2764530" y="816699"/>
                  <a:pt x="2760290" y="817815"/>
                  <a:pt x="2760290" y="813350"/>
                </a:cubicBezTo>
                <a:cubicBezTo>
                  <a:pt x="2756050" y="808885"/>
                  <a:pt x="2739090" y="807768"/>
                  <a:pt x="2726370" y="807768"/>
                </a:cubicBezTo>
                <a:cubicBezTo>
                  <a:pt x="2722131" y="806652"/>
                  <a:pt x="2713650" y="806652"/>
                  <a:pt x="2705171" y="806652"/>
                </a:cubicBezTo>
                <a:cubicBezTo>
                  <a:pt x="2713650" y="806652"/>
                  <a:pt x="2705171" y="806652"/>
                  <a:pt x="2709410" y="805536"/>
                </a:cubicBezTo>
                <a:cubicBezTo>
                  <a:pt x="2768769" y="805536"/>
                  <a:pt x="2823890" y="805536"/>
                  <a:pt x="2879009" y="805536"/>
                </a:cubicBezTo>
                <a:cubicBezTo>
                  <a:pt x="2883249" y="805536"/>
                  <a:pt x="2883249" y="804419"/>
                  <a:pt x="2883249" y="804419"/>
                </a:cubicBezTo>
                <a:cubicBezTo>
                  <a:pt x="2874770" y="801071"/>
                  <a:pt x="2853570" y="802187"/>
                  <a:pt x="2840850" y="801071"/>
                </a:cubicBezTo>
                <a:cubicBezTo>
                  <a:pt x="2849329" y="796605"/>
                  <a:pt x="2866289" y="795489"/>
                  <a:pt x="2874770" y="793256"/>
                </a:cubicBezTo>
                <a:cubicBezTo>
                  <a:pt x="2887490" y="789908"/>
                  <a:pt x="2887490" y="789908"/>
                  <a:pt x="2874770" y="785442"/>
                </a:cubicBezTo>
                <a:cubicBezTo>
                  <a:pt x="2870530" y="785442"/>
                  <a:pt x="2870530" y="785442"/>
                  <a:pt x="2870530" y="785442"/>
                </a:cubicBezTo>
                <a:cubicBezTo>
                  <a:pt x="2870530" y="784326"/>
                  <a:pt x="2866289" y="782093"/>
                  <a:pt x="2870530" y="782093"/>
                </a:cubicBezTo>
                <a:cubicBezTo>
                  <a:pt x="2891729" y="780977"/>
                  <a:pt x="2879009" y="779861"/>
                  <a:pt x="2874770" y="777628"/>
                </a:cubicBezTo>
                <a:cubicBezTo>
                  <a:pt x="2866289" y="775396"/>
                  <a:pt x="2866289" y="775396"/>
                  <a:pt x="2879009" y="774279"/>
                </a:cubicBezTo>
                <a:cubicBezTo>
                  <a:pt x="2887490" y="774279"/>
                  <a:pt x="2891729" y="774279"/>
                  <a:pt x="2891729" y="772047"/>
                </a:cubicBezTo>
                <a:cubicBezTo>
                  <a:pt x="2891729" y="769814"/>
                  <a:pt x="2891729" y="768698"/>
                  <a:pt x="2879009" y="768698"/>
                </a:cubicBezTo>
                <a:cubicBezTo>
                  <a:pt x="2862049" y="767582"/>
                  <a:pt x="2845090" y="765349"/>
                  <a:pt x="2828130" y="764233"/>
                </a:cubicBezTo>
                <a:cubicBezTo>
                  <a:pt x="2815409" y="763116"/>
                  <a:pt x="2806930" y="760884"/>
                  <a:pt x="2794210" y="758651"/>
                </a:cubicBezTo>
                <a:cubicBezTo>
                  <a:pt x="2789970" y="758651"/>
                  <a:pt x="2781490" y="758651"/>
                  <a:pt x="2773010" y="758651"/>
                </a:cubicBezTo>
                <a:cubicBezTo>
                  <a:pt x="2760290" y="758651"/>
                  <a:pt x="2743330" y="758651"/>
                  <a:pt x="2730610" y="758651"/>
                </a:cubicBezTo>
                <a:cubicBezTo>
                  <a:pt x="2717890" y="758651"/>
                  <a:pt x="2700930" y="758651"/>
                  <a:pt x="2688211" y="758651"/>
                </a:cubicBezTo>
                <a:cubicBezTo>
                  <a:pt x="2688211" y="758651"/>
                  <a:pt x="2688211" y="757535"/>
                  <a:pt x="2683970" y="757535"/>
                </a:cubicBezTo>
                <a:cubicBezTo>
                  <a:pt x="2683970" y="756419"/>
                  <a:pt x="2688211" y="755302"/>
                  <a:pt x="2688211" y="755302"/>
                </a:cubicBezTo>
                <a:cubicBezTo>
                  <a:pt x="2700930" y="754186"/>
                  <a:pt x="2717890" y="755302"/>
                  <a:pt x="2730610" y="755302"/>
                </a:cubicBezTo>
                <a:cubicBezTo>
                  <a:pt x="2734850" y="754186"/>
                  <a:pt x="2739090" y="755302"/>
                  <a:pt x="2743330" y="754186"/>
                </a:cubicBezTo>
                <a:cubicBezTo>
                  <a:pt x="2743330" y="753070"/>
                  <a:pt x="2743330" y="751953"/>
                  <a:pt x="2743330" y="751953"/>
                </a:cubicBezTo>
                <a:cubicBezTo>
                  <a:pt x="2722131" y="750837"/>
                  <a:pt x="2730610" y="746372"/>
                  <a:pt x="2730610" y="743023"/>
                </a:cubicBezTo>
                <a:cubicBezTo>
                  <a:pt x="2726370" y="743023"/>
                  <a:pt x="2722131" y="743023"/>
                  <a:pt x="2717890" y="743023"/>
                </a:cubicBezTo>
                <a:cubicBezTo>
                  <a:pt x="2696690" y="743023"/>
                  <a:pt x="2671251" y="743023"/>
                  <a:pt x="2650050" y="740790"/>
                </a:cubicBezTo>
                <a:cubicBezTo>
                  <a:pt x="2628851" y="739674"/>
                  <a:pt x="2607651" y="738558"/>
                  <a:pt x="2577971" y="739674"/>
                </a:cubicBezTo>
                <a:cubicBezTo>
                  <a:pt x="2599171" y="736325"/>
                  <a:pt x="2616130" y="735209"/>
                  <a:pt x="2633090" y="735209"/>
                </a:cubicBezTo>
                <a:cubicBezTo>
                  <a:pt x="2658531" y="735209"/>
                  <a:pt x="2679730" y="734093"/>
                  <a:pt x="2705171" y="735209"/>
                </a:cubicBezTo>
                <a:cubicBezTo>
                  <a:pt x="2722131" y="736325"/>
                  <a:pt x="2739090" y="737442"/>
                  <a:pt x="2756050" y="737442"/>
                </a:cubicBezTo>
                <a:cubicBezTo>
                  <a:pt x="2760290" y="737442"/>
                  <a:pt x="2764530" y="737442"/>
                  <a:pt x="2768769" y="735209"/>
                </a:cubicBezTo>
                <a:cubicBezTo>
                  <a:pt x="2768769" y="734093"/>
                  <a:pt x="2760290" y="734093"/>
                  <a:pt x="2760290" y="732976"/>
                </a:cubicBezTo>
                <a:cubicBezTo>
                  <a:pt x="2751810" y="730744"/>
                  <a:pt x="2739090" y="731860"/>
                  <a:pt x="2726370" y="729627"/>
                </a:cubicBezTo>
                <a:cubicBezTo>
                  <a:pt x="2756050" y="729627"/>
                  <a:pt x="2777250" y="729627"/>
                  <a:pt x="2802689" y="729627"/>
                </a:cubicBezTo>
                <a:cubicBezTo>
                  <a:pt x="2819649" y="729627"/>
                  <a:pt x="2832369" y="728511"/>
                  <a:pt x="2849329" y="727395"/>
                </a:cubicBezTo>
                <a:cubicBezTo>
                  <a:pt x="2857810" y="727395"/>
                  <a:pt x="2862049" y="725162"/>
                  <a:pt x="2862049" y="722930"/>
                </a:cubicBezTo>
                <a:cubicBezTo>
                  <a:pt x="2862049" y="720697"/>
                  <a:pt x="2853570" y="719581"/>
                  <a:pt x="2840850" y="719581"/>
                </a:cubicBezTo>
                <a:cubicBezTo>
                  <a:pt x="2832369" y="720697"/>
                  <a:pt x="2819649" y="718464"/>
                  <a:pt x="2806930" y="721813"/>
                </a:cubicBezTo>
                <a:cubicBezTo>
                  <a:pt x="2802689" y="722930"/>
                  <a:pt x="2789970" y="721813"/>
                  <a:pt x="2785729" y="721813"/>
                </a:cubicBezTo>
                <a:cubicBezTo>
                  <a:pt x="2756050" y="718464"/>
                  <a:pt x="2726370" y="715116"/>
                  <a:pt x="2692450" y="716232"/>
                </a:cubicBezTo>
                <a:cubicBezTo>
                  <a:pt x="2688211" y="716232"/>
                  <a:pt x="2683970" y="715116"/>
                  <a:pt x="2683970" y="713999"/>
                </a:cubicBezTo>
                <a:cubicBezTo>
                  <a:pt x="2683970" y="712883"/>
                  <a:pt x="2688211" y="711767"/>
                  <a:pt x="2692450" y="711767"/>
                </a:cubicBezTo>
                <a:cubicBezTo>
                  <a:pt x="2717890" y="712883"/>
                  <a:pt x="2734850" y="710650"/>
                  <a:pt x="2751810" y="706185"/>
                </a:cubicBezTo>
                <a:cubicBezTo>
                  <a:pt x="2756050" y="703953"/>
                  <a:pt x="2751810" y="702836"/>
                  <a:pt x="2743330" y="701720"/>
                </a:cubicBezTo>
                <a:cubicBezTo>
                  <a:pt x="2734850" y="700604"/>
                  <a:pt x="2734850" y="700604"/>
                  <a:pt x="2743330" y="698371"/>
                </a:cubicBezTo>
                <a:cubicBezTo>
                  <a:pt x="2756050" y="696138"/>
                  <a:pt x="2756050" y="696138"/>
                  <a:pt x="2743330" y="695022"/>
                </a:cubicBezTo>
                <a:cubicBezTo>
                  <a:pt x="2722131" y="691673"/>
                  <a:pt x="2700930" y="691673"/>
                  <a:pt x="2679730" y="692790"/>
                </a:cubicBezTo>
                <a:cubicBezTo>
                  <a:pt x="2662770" y="695022"/>
                  <a:pt x="2641571" y="693906"/>
                  <a:pt x="2628851" y="698371"/>
                </a:cubicBezTo>
                <a:cubicBezTo>
                  <a:pt x="2620370" y="697255"/>
                  <a:pt x="2611891" y="700604"/>
                  <a:pt x="2603410" y="700604"/>
                </a:cubicBezTo>
                <a:cubicBezTo>
                  <a:pt x="2586450" y="700604"/>
                  <a:pt x="2565251" y="700604"/>
                  <a:pt x="2539810" y="700604"/>
                </a:cubicBezTo>
                <a:cubicBezTo>
                  <a:pt x="2565251" y="693906"/>
                  <a:pt x="2590691" y="691673"/>
                  <a:pt x="2616130" y="689441"/>
                </a:cubicBezTo>
                <a:cubicBezTo>
                  <a:pt x="2641571" y="687208"/>
                  <a:pt x="2667010" y="682743"/>
                  <a:pt x="2692450" y="680510"/>
                </a:cubicBezTo>
                <a:cubicBezTo>
                  <a:pt x="2675491" y="674929"/>
                  <a:pt x="2650050" y="678278"/>
                  <a:pt x="2628851" y="677161"/>
                </a:cubicBezTo>
                <a:cubicBezTo>
                  <a:pt x="2624611" y="676045"/>
                  <a:pt x="2628851" y="676045"/>
                  <a:pt x="2633090" y="674929"/>
                </a:cubicBezTo>
                <a:cubicBezTo>
                  <a:pt x="2645810" y="670464"/>
                  <a:pt x="2641571" y="669347"/>
                  <a:pt x="2624611" y="667115"/>
                </a:cubicBezTo>
                <a:cubicBezTo>
                  <a:pt x="2590691" y="663766"/>
                  <a:pt x="2556771" y="662650"/>
                  <a:pt x="2522850" y="663766"/>
                </a:cubicBezTo>
                <a:cubicBezTo>
                  <a:pt x="2471971" y="665998"/>
                  <a:pt x="2421091" y="664882"/>
                  <a:pt x="2374451" y="671580"/>
                </a:cubicBezTo>
                <a:cubicBezTo>
                  <a:pt x="2349012" y="670464"/>
                  <a:pt x="2327812" y="673812"/>
                  <a:pt x="2306611" y="673812"/>
                </a:cubicBezTo>
                <a:cubicBezTo>
                  <a:pt x="2285412" y="672696"/>
                  <a:pt x="2264213" y="671580"/>
                  <a:pt x="2243013" y="674929"/>
                </a:cubicBezTo>
                <a:cubicBezTo>
                  <a:pt x="2238772" y="676045"/>
                  <a:pt x="2226052" y="676045"/>
                  <a:pt x="2230293" y="672696"/>
                </a:cubicBezTo>
                <a:cubicBezTo>
                  <a:pt x="2230293" y="670464"/>
                  <a:pt x="2230293" y="669347"/>
                  <a:pt x="2221812" y="669347"/>
                </a:cubicBezTo>
                <a:cubicBezTo>
                  <a:pt x="2200612" y="670464"/>
                  <a:pt x="2183653" y="667115"/>
                  <a:pt x="2166692" y="670464"/>
                </a:cubicBezTo>
                <a:cubicBezTo>
                  <a:pt x="2162453" y="671580"/>
                  <a:pt x="2158212" y="671580"/>
                  <a:pt x="2153972" y="670464"/>
                </a:cubicBezTo>
                <a:cubicBezTo>
                  <a:pt x="2145493" y="669347"/>
                  <a:pt x="2137013" y="668231"/>
                  <a:pt x="2124293" y="665998"/>
                </a:cubicBezTo>
                <a:cubicBezTo>
                  <a:pt x="2145493" y="665998"/>
                  <a:pt x="2162453" y="662650"/>
                  <a:pt x="2183653" y="663766"/>
                </a:cubicBezTo>
                <a:cubicBezTo>
                  <a:pt x="2200612" y="663766"/>
                  <a:pt x="2217573" y="660417"/>
                  <a:pt x="2234532" y="661533"/>
                </a:cubicBezTo>
                <a:cubicBezTo>
                  <a:pt x="2251492" y="658184"/>
                  <a:pt x="2272692" y="661533"/>
                  <a:pt x="2289652" y="658184"/>
                </a:cubicBezTo>
                <a:cubicBezTo>
                  <a:pt x="2293892" y="657068"/>
                  <a:pt x="2302372" y="658184"/>
                  <a:pt x="2302372" y="655952"/>
                </a:cubicBezTo>
                <a:cubicBezTo>
                  <a:pt x="2302372" y="653719"/>
                  <a:pt x="2293892" y="652603"/>
                  <a:pt x="2289652" y="652603"/>
                </a:cubicBezTo>
                <a:cubicBezTo>
                  <a:pt x="2285412" y="651487"/>
                  <a:pt x="2276933" y="651487"/>
                  <a:pt x="2272692" y="651487"/>
                </a:cubicBezTo>
                <a:cubicBezTo>
                  <a:pt x="2243013" y="651487"/>
                  <a:pt x="2213332" y="651487"/>
                  <a:pt x="2179413" y="651487"/>
                </a:cubicBezTo>
                <a:cubicBezTo>
                  <a:pt x="2162453" y="651487"/>
                  <a:pt x="2149733" y="651487"/>
                  <a:pt x="2132773" y="650370"/>
                </a:cubicBezTo>
                <a:cubicBezTo>
                  <a:pt x="2115813" y="648138"/>
                  <a:pt x="2098853" y="651487"/>
                  <a:pt x="2081893" y="648138"/>
                </a:cubicBezTo>
                <a:cubicBezTo>
                  <a:pt x="2081893" y="648138"/>
                  <a:pt x="2077654" y="648138"/>
                  <a:pt x="2077654" y="648138"/>
                </a:cubicBezTo>
                <a:cubicBezTo>
                  <a:pt x="2056453" y="649254"/>
                  <a:pt x="2039493" y="650370"/>
                  <a:pt x="2026773" y="644789"/>
                </a:cubicBezTo>
                <a:cubicBezTo>
                  <a:pt x="2026773" y="643672"/>
                  <a:pt x="2018294" y="644789"/>
                  <a:pt x="2014053" y="643672"/>
                </a:cubicBezTo>
                <a:cubicBezTo>
                  <a:pt x="1975893" y="643672"/>
                  <a:pt x="1933494" y="642556"/>
                  <a:pt x="1895333" y="644789"/>
                </a:cubicBezTo>
                <a:cubicBezTo>
                  <a:pt x="1840214" y="647021"/>
                  <a:pt x="1789334" y="645905"/>
                  <a:pt x="1738455" y="645905"/>
                </a:cubicBezTo>
                <a:cubicBezTo>
                  <a:pt x="1683335" y="645905"/>
                  <a:pt x="1632456" y="645905"/>
                  <a:pt x="1577335" y="645905"/>
                </a:cubicBezTo>
                <a:cubicBezTo>
                  <a:pt x="1551896" y="645905"/>
                  <a:pt x="1526456" y="647021"/>
                  <a:pt x="1505256" y="649254"/>
                </a:cubicBezTo>
                <a:cubicBezTo>
                  <a:pt x="1484055" y="651487"/>
                  <a:pt x="1471336" y="647021"/>
                  <a:pt x="1450135" y="648138"/>
                </a:cubicBezTo>
                <a:cubicBezTo>
                  <a:pt x="1441656" y="644789"/>
                  <a:pt x="1428935" y="645905"/>
                  <a:pt x="1420457" y="645905"/>
                </a:cubicBezTo>
                <a:cubicBezTo>
                  <a:pt x="1390776" y="647021"/>
                  <a:pt x="1361096" y="644789"/>
                  <a:pt x="1331416" y="648138"/>
                </a:cubicBezTo>
                <a:cubicBezTo>
                  <a:pt x="1322936" y="649254"/>
                  <a:pt x="1310216" y="648138"/>
                  <a:pt x="1297496" y="648138"/>
                </a:cubicBezTo>
                <a:cubicBezTo>
                  <a:pt x="1289017" y="648138"/>
                  <a:pt x="1284776" y="648138"/>
                  <a:pt x="1284776" y="645905"/>
                </a:cubicBezTo>
                <a:cubicBezTo>
                  <a:pt x="1284776" y="643672"/>
                  <a:pt x="1284776" y="641440"/>
                  <a:pt x="1293257" y="642556"/>
                </a:cubicBezTo>
                <a:lnTo>
                  <a:pt x="1294046" y="642417"/>
                </a:lnTo>
                <a:lnTo>
                  <a:pt x="1318817" y="640107"/>
                </a:lnTo>
                <a:cubicBezTo>
                  <a:pt x="1335777" y="636311"/>
                  <a:pt x="1348497" y="636311"/>
                  <a:pt x="1365457" y="636311"/>
                </a:cubicBezTo>
                <a:cubicBezTo>
                  <a:pt x="1399376" y="636311"/>
                  <a:pt x="1429056" y="636311"/>
                  <a:pt x="1458737" y="636311"/>
                </a:cubicBezTo>
                <a:cubicBezTo>
                  <a:pt x="1462976" y="636311"/>
                  <a:pt x="1471456" y="636311"/>
                  <a:pt x="1475696" y="632514"/>
                </a:cubicBezTo>
                <a:cubicBezTo>
                  <a:pt x="1479936" y="632514"/>
                  <a:pt x="1488417" y="628718"/>
                  <a:pt x="1488417" y="621125"/>
                </a:cubicBezTo>
                <a:cubicBezTo>
                  <a:pt x="1488417" y="613532"/>
                  <a:pt x="1479936" y="617328"/>
                  <a:pt x="1475696" y="613532"/>
                </a:cubicBezTo>
                <a:cubicBezTo>
                  <a:pt x="1458737" y="602142"/>
                  <a:pt x="1437536" y="613532"/>
                  <a:pt x="1420576" y="602142"/>
                </a:cubicBezTo>
                <a:cubicBezTo>
                  <a:pt x="1403616" y="605939"/>
                  <a:pt x="1386656" y="594549"/>
                  <a:pt x="1369696" y="594549"/>
                </a:cubicBezTo>
                <a:cubicBezTo>
                  <a:pt x="1348497" y="598346"/>
                  <a:pt x="1331537" y="586956"/>
                  <a:pt x="1310337" y="586956"/>
                </a:cubicBezTo>
                <a:cubicBezTo>
                  <a:pt x="1323056" y="579364"/>
                  <a:pt x="1331537" y="575567"/>
                  <a:pt x="1340016" y="571771"/>
                </a:cubicBezTo>
                <a:cubicBezTo>
                  <a:pt x="1344257" y="567974"/>
                  <a:pt x="1348497" y="567974"/>
                  <a:pt x="1352736" y="571771"/>
                </a:cubicBezTo>
                <a:cubicBezTo>
                  <a:pt x="1369696" y="583160"/>
                  <a:pt x="1386656" y="571771"/>
                  <a:pt x="1407857" y="575567"/>
                </a:cubicBezTo>
                <a:cubicBezTo>
                  <a:pt x="1416336" y="575567"/>
                  <a:pt x="1416336" y="571771"/>
                  <a:pt x="1416336" y="564178"/>
                </a:cubicBezTo>
                <a:cubicBezTo>
                  <a:pt x="1412097" y="552788"/>
                  <a:pt x="1424817" y="552788"/>
                  <a:pt x="1429056" y="556585"/>
                </a:cubicBezTo>
                <a:cubicBezTo>
                  <a:pt x="1450256" y="567974"/>
                  <a:pt x="1471456" y="564178"/>
                  <a:pt x="1492656" y="560381"/>
                </a:cubicBezTo>
                <a:cubicBezTo>
                  <a:pt x="1513856" y="560381"/>
                  <a:pt x="1535056" y="571771"/>
                  <a:pt x="1560496" y="567974"/>
                </a:cubicBezTo>
                <a:cubicBezTo>
                  <a:pt x="1583816" y="579363"/>
                  <a:pt x="1608196" y="584109"/>
                  <a:pt x="1633106" y="586956"/>
                </a:cubicBezTo>
                <a:lnTo>
                  <a:pt x="1640713" y="587718"/>
                </a:lnTo>
                <a:lnTo>
                  <a:pt x="1646583" y="588679"/>
                </a:lnTo>
                <a:cubicBezTo>
                  <a:pt x="1647644" y="590935"/>
                  <a:pt x="1645523" y="595446"/>
                  <a:pt x="1641283" y="604469"/>
                </a:cubicBezTo>
                <a:cubicBezTo>
                  <a:pt x="1649764" y="604469"/>
                  <a:pt x="1666730" y="608980"/>
                  <a:pt x="1670972" y="604469"/>
                </a:cubicBezTo>
                <a:lnTo>
                  <a:pt x="1675810" y="591235"/>
                </a:lnTo>
                <a:lnTo>
                  <a:pt x="1708895" y="594549"/>
                </a:lnTo>
                <a:cubicBezTo>
                  <a:pt x="1742815" y="598346"/>
                  <a:pt x="1776735" y="594549"/>
                  <a:pt x="1810655" y="583160"/>
                </a:cubicBezTo>
                <a:lnTo>
                  <a:pt x="1821753" y="575621"/>
                </a:lnTo>
                <a:lnTo>
                  <a:pt x="1830549" y="574582"/>
                </a:lnTo>
                <a:cubicBezTo>
                  <a:pt x="1837441" y="570634"/>
                  <a:pt x="1842742" y="563867"/>
                  <a:pt x="1844863" y="554845"/>
                </a:cubicBezTo>
                <a:lnTo>
                  <a:pt x="1850662" y="548677"/>
                </a:lnTo>
                <a:lnTo>
                  <a:pt x="1860747" y="547339"/>
                </a:lnTo>
                <a:lnTo>
                  <a:pt x="1861829" y="550333"/>
                </a:lnTo>
                <a:cubicBezTo>
                  <a:pt x="1878793" y="550333"/>
                  <a:pt x="1887275" y="536799"/>
                  <a:pt x="1899999" y="532288"/>
                </a:cubicBezTo>
                <a:cubicBezTo>
                  <a:pt x="1899999" y="523265"/>
                  <a:pt x="1904241" y="518755"/>
                  <a:pt x="1912724" y="523265"/>
                </a:cubicBezTo>
                <a:cubicBezTo>
                  <a:pt x="1929689" y="523265"/>
                  <a:pt x="1946653" y="509732"/>
                  <a:pt x="1963618" y="514243"/>
                </a:cubicBezTo>
                <a:cubicBezTo>
                  <a:pt x="1967860" y="514243"/>
                  <a:pt x="1967860" y="509732"/>
                  <a:pt x="1967860" y="505220"/>
                </a:cubicBezTo>
                <a:cubicBezTo>
                  <a:pt x="1967860" y="505220"/>
                  <a:pt x="1967860" y="500709"/>
                  <a:pt x="1963618" y="500709"/>
                </a:cubicBezTo>
                <a:cubicBezTo>
                  <a:pt x="1955136" y="500709"/>
                  <a:pt x="1950894" y="500709"/>
                  <a:pt x="1946653" y="500709"/>
                </a:cubicBezTo>
                <a:cubicBezTo>
                  <a:pt x="1942412" y="500709"/>
                  <a:pt x="1938171" y="500709"/>
                  <a:pt x="1933930" y="496197"/>
                </a:cubicBezTo>
                <a:lnTo>
                  <a:pt x="1927754" y="488732"/>
                </a:lnTo>
                <a:lnTo>
                  <a:pt x="1929374" y="488248"/>
                </a:lnTo>
                <a:cubicBezTo>
                  <a:pt x="1935734" y="486350"/>
                  <a:pt x="1938914" y="485401"/>
                  <a:pt x="1938914" y="483977"/>
                </a:cubicBezTo>
                <a:lnTo>
                  <a:pt x="1937455" y="482888"/>
                </a:lnTo>
                <a:lnTo>
                  <a:pt x="1960536" y="482487"/>
                </a:lnTo>
                <a:cubicBezTo>
                  <a:pt x="1990226" y="482487"/>
                  <a:pt x="2024155" y="482487"/>
                  <a:pt x="2058086" y="482487"/>
                </a:cubicBezTo>
                <a:cubicBezTo>
                  <a:pt x="2070809" y="482487"/>
                  <a:pt x="2083532" y="475701"/>
                  <a:pt x="2096257" y="475701"/>
                </a:cubicBezTo>
                <a:cubicBezTo>
                  <a:pt x="2108981" y="479094"/>
                  <a:pt x="2121704" y="475701"/>
                  <a:pt x="2138669" y="472308"/>
                </a:cubicBezTo>
                <a:cubicBezTo>
                  <a:pt x="2155634" y="468916"/>
                  <a:pt x="2176841" y="472308"/>
                  <a:pt x="2193806" y="472308"/>
                </a:cubicBezTo>
                <a:cubicBezTo>
                  <a:pt x="2206529" y="472308"/>
                  <a:pt x="2215012" y="475701"/>
                  <a:pt x="2227736" y="468916"/>
                </a:cubicBezTo>
                <a:cubicBezTo>
                  <a:pt x="2227736" y="465524"/>
                  <a:pt x="2236219" y="468916"/>
                  <a:pt x="2240459" y="465524"/>
                </a:cubicBezTo>
                <a:cubicBezTo>
                  <a:pt x="2257424" y="462131"/>
                  <a:pt x="2274390" y="482487"/>
                  <a:pt x="2291355" y="465524"/>
                </a:cubicBezTo>
                <a:cubicBezTo>
                  <a:pt x="2308320" y="465524"/>
                  <a:pt x="2325284" y="465524"/>
                  <a:pt x="2346491" y="465524"/>
                </a:cubicBezTo>
                <a:cubicBezTo>
                  <a:pt x="2363456" y="465524"/>
                  <a:pt x="2380421" y="468916"/>
                  <a:pt x="2401628" y="465524"/>
                </a:cubicBezTo>
                <a:cubicBezTo>
                  <a:pt x="2410111" y="465524"/>
                  <a:pt x="2422834" y="472308"/>
                  <a:pt x="2427075" y="458738"/>
                </a:cubicBezTo>
                <a:cubicBezTo>
                  <a:pt x="2439798" y="455346"/>
                  <a:pt x="2452523" y="451953"/>
                  <a:pt x="2465247" y="458738"/>
                </a:cubicBezTo>
                <a:cubicBezTo>
                  <a:pt x="2469488" y="462131"/>
                  <a:pt x="2477971" y="462131"/>
                  <a:pt x="2482211" y="458738"/>
                </a:cubicBezTo>
                <a:cubicBezTo>
                  <a:pt x="2499176" y="455346"/>
                  <a:pt x="2511900" y="455346"/>
                  <a:pt x="2528866" y="462131"/>
                </a:cubicBezTo>
                <a:cubicBezTo>
                  <a:pt x="2533107" y="462131"/>
                  <a:pt x="2541589" y="462131"/>
                  <a:pt x="2545830" y="451953"/>
                </a:cubicBezTo>
                <a:cubicBezTo>
                  <a:pt x="2545830" y="448560"/>
                  <a:pt x="2558554" y="451953"/>
                  <a:pt x="2562795" y="451953"/>
                </a:cubicBezTo>
                <a:cubicBezTo>
                  <a:pt x="2562795" y="448560"/>
                  <a:pt x="2567036" y="445169"/>
                  <a:pt x="2567036" y="445169"/>
                </a:cubicBezTo>
                <a:cubicBezTo>
                  <a:pt x="2584002" y="445169"/>
                  <a:pt x="2600967" y="445169"/>
                  <a:pt x="2622173" y="445169"/>
                </a:cubicBezTo>
                <a:cubicBezTo>
                  <a:pt x="2622173" y="445169"/>
                  <a:pt x="2622173" y="448560"/>
                  <a:pt x="2622173" y="451953"/>
                </a:cubicBezTo>
                <a:cubicBezTo>
                  <a:pt x="2656104" y="451953"/>
                  <a:pt x="2694275" y="451953"/>
                  <a:pt x="2728205" y="451953"/>
                </a:cubicBezTo>
                <a:cubicBezTo>
                  <a:pt x="2736687" y="445169"/>
                  <a:pt x="2745169" y="445169"/>
                  <a:pt x="2753652" y="451953"/>
                </a:cubicBezTo>
                <a:cubicBezTo>
                  <a:pt x="2787582" y="451953"/>
                  <a:pt x="2817271" y="441776"/>
                  <a:pt x="2851202" y="445169"/>
                </a:cubicBezTo>
                <a:cubicBezTo>
                  <a:pt x="2851202" y="441776"/>
                  <a:pt x="2851202" y="438383"/>
                  <a:pt x="2851202" y="434990"/>
                </a:cubicBezTo>
                <a:cubicBezTo>
                  <a:pt x="2851202" y="431597"/>
                  <a:pt x="2851202" y="431597"/>
                  <a:pt x="2855442" y="431597"/>
                </a:cubicBezTo>
                <a:cubicBezTo>
                  <a:pt x="2859683" y="428205"/>
                  <a:pt x="2863925" y="431597"/>
                  <a:pt x="2863925" y="434990"/>
                </a:cubicBezTo>
                <a:cubicBezTo>
                  <a:pt x="2889373" y="434990"/>
                  <a:pt x="2919061" y="434990"/>
                  <a:pt x="2944509" y="434990"/>
                </a:cubicBezTo>
                <a:cubicBezTo>
                  <a:pt x="2948751" y="438383"/>
                  <a:pt x="2961474" y="431597"/>
                  <a:pt x="2961474" y="441776"/>
                </a:cubicBezTo>
                <a:cubicBezTo>
                  <a:pt x="2974197" y="441776"/>
                  <a:pt x="2982680" y="441776"/>
                  <a:pt x="2991163" y="441776"/>
                </a:cubicBezTo>
                <a:cubicBezTo>
                  <a:pt x="3003887" y="441776"/>
                  <a:pt x="3016611" y="438383"/>
                  <a:pt x="3020852" y="428205"/>
                </a:cubicBezTo>
                <a:cubicBezTo>
                  <a:pt x="3025093" y="424812"/>
                  <a:pt x="3029334" y="424812"/>
                  <a:pt x="3033575" y="424812"/>
                </a:cubicBezTo>
                <a:cubicBezTo>
                  <a:pt x="3037816" y="424812"/>
                  <a:pt x="3042058" y="424812"/>
                  <a:pt x="3050540" y="424812"/>
                </a:cubicBezTo>
                <a:cubicBezTo>
                  <a:pt x="3054782" y="424812"/>
                  <a:pt x="3054782" y="421420"/>
                  <a:pt x="3054782" y="421420"/>
                </a:cubicBezTo>
                <a:cubicBezTo>
                  <a:pt x="3054782" y="418028"/>
                  <a:pt x="3054782" y="414635"/>
                  <a:pt x="3050540" y="414635"/>
                </a:cubicBezTo>
                <a:cubicBezTo>
                  <a:pt x="3033575" y="418028"/>
                  <a:pt x="3016611" y="407849"/>
                  <a:pt x="2999646" y="407849"/>
                </a:cubicBezTo>
                <a:cubicBezTo>
                  <a:pt x="2991163" y="411242"/>
                  <a:pt x="2986921" y="407849"/>
                  <a:pt x="2986921" y="401065"/>
                </a:cubicBezTo>
                <a:cubicBezTo>
                  <a:pt x="2974197" y="397672"/>
                  <a:pt x="2965715" y="387494"/>
                  <a:pt x="2948751" y="387494"/>
                </a:cubicBezTo>
                <a:cubicBezTo>
                  <a:pt x="2948751" y="394280"/>
                  <a:pt x="2944509" y="394280"/>
                  <a:pt x="2940268" y="390887"/>
                </a:cubicBezTo>
                <a:cubicBezTo>
                  <a:pt x="2936027" y="390887"/>
                  <a:pt x="2931785" y="387494"/>
                  <a:pt x="2931785" y="384101"/>
                </a:cubicBezTo>
                <a:cubicBezTo>
                  <a:pt x="2927544" y="370531"/>
                  <a:pt x="2910579" y="363746"/>
                  <a:pt x="2893615" y="367139"/>
                </a:cubicBezTo>
                <a:cubicBezTo>
                  <a:pt x="2885132" y="373924"/>
                  <a:pt x="2872408" y="370531"/>
                  <a:pt x="2863925" y="377317"/>
                </a:cubicBezTo>
                <a:cubicBezTo>
                  <a:pt x="2863925" y="377317"/>
                  <a:pt x="2859683" y="377317"/>
                  <a:pt x="2859683" y="373924"/>
                </a:cubicBezTo>
                <a:cubicBezTo>
                  <a:pt x="2846960" y="373924"/>
                  <a:pt x="2838477" y="370531"/>
                  <a:pt x="2829996" y="373924"/>
                </a:cubicBezTo>
                <a:cubicBezTo>
                  <a:pt x="2808788" y="373924"/>
                  <a:pt x="2787582" y="367139"/>
                  <a:pt x="2770618" y="384101"/>
                </a:cubicBezTo>
                <a:cubicBezTo>
                  <a:pt x="2766377" y="380708"/>
                  <a:pt x="2766377" y="377317"/>
                  <a:pt x="2766377" y="377317"/>
                </a:cubicBezTo>
                <a:cubicBezTo>
                  <a:pt x="2770618" y="367139"/>
                  <a:pt x="2762135" y="356962"/>
                  <a:pt x="2757894" y="346783"/>
                </a:cubicBezTo>
                <a:cubicBezTo>
                  <a:pt x="2753652" y="343390"/>
                  <a:pt x="2736687" y="346783"/>
                  <a:pt x="2728205" y="346783"/>
                </a:cubicBezTo>
                <a:cubicBezTo>
                  <a:pt x="2736687" y="360353"/>
                  <a:pt x="2736687" y="360353"/>
                  <a:pt x="2719722" y="360353"/>
                </a:cubicBezTo>
                <a:cubicBezTo>
                  <a:pt x="2706999" y="360353"/>
                  <a:pt x="2706999" y="360353"/>
                  <a:pt x="2694275" y="373924"/>
                </a:cubicBezTo>
                <a:cubicBezTo>
                  <a:pt x="2694275" y="377317"/>
                  <a:pt x="2690033" y="377317"/>
                  <a:pt x="2685792" y="377317"/>
                </a:cubicBezTo>
                <a:cubicBezTo>
                  <a:pt x="2681550" y="377317"/>
                  <a:pt x="2673069" y="377317"/>
                  <a:pt x="2668827" y="377317"/>
                </a:cubicBezTo>
                <a:cubicBezTo>
                  <a:pt x="2660344" y="377317"/>
                  <a:pt x="2656104" y="377317"/>
                  <a:pt x="2651863" y="377317"/>
                </a:cubicBezTo>
                <a:cubicBezTo>
                  <a:pt x="2643380" y="377317"/>
                  <a:pt x="2643380" y="377317"/>
                  <a:pt x="2643380" y="384101"/>
                </a:cubicBezTo>
                <a:cubicBezTo>
                  <a:pt x="2639138" y="390887"/>
                  <a:pt x="2643380" y="397672"/>
                  <a:pt x="2639138" y="404457"/>
                </a:cubicBezTo>
                <a:cubicBezTo>
                  <a:pt x="2634897" y="404457"/>
                  <a:pt x="2626414" y="404457"/>
                  <a:pt x="2622173" y="404457"/>
                </a:cubicBezTo>
                <a:cubicBezTo>
                  <a:pt x="2613690" y="401065"/>
                  <a:pt x="2617931" y="397672"/>
                  <a:pt x="2617931" y="394280"/>
                </a:cubicBezTo>
                <a:cubicBezTo>
                  <a:pt x="2605208" y="390887"/>
                  <a:pt x="2596726" y="380708"/>
                  <a:pt x="2584002" y="384101"/>
                </a:cubicBezTo>
                <a:cubicBezTo>
                  <a:pt x="2584002" y="387494"/>
                  <a:pt x="2579761" y="387494"/>
                  <a:pt x="2575519" y="387494"/>
                </a:cubicBezTo>
                <a:cubicBezTo>
                  <a:pt x="2571278" y="387494"/>
                  <a:pt x="2562795" y="387494"/>
                  <a:pt x="2558554" y="387494"/>
                </a:cubicBezTo>
                <a:cubicBezTo>
                  <a:pt x="2558554" y="394280"/>
                  <a:pt x="2554312" y="394280"/>
                  <a:pt x="2550072" y="394280"/>
                </a:cubicBezTo>
                <a:cubicBezTo>
                  <a:pt x="2541589" y="390887"/>
                  <a:pt x="2545830" y="387494"/>
                  <a:pt x="2545830" y="384101"/>
                </a:cubicBezTo>
                <a:cubicBezTo>
                  <a:pt x="2541589" y="384101"/>
                  <a:pt x="2541589" y="384101"/>
                  <a:pt x="2541589" y="384101"/>
                </a:cubicBezTo>
                <a:cubicBezTo>
                  <a:pt x="2524624" y="384101"/>
                  <a:pt x="2516142" y="401065"/>
                  <a:pt x="2503417" y="390887"/>
                </a:cubicBezTo>
                <a:cubicBezTo>
                  <a:pt x="2486453" y="384101"/>
                  <a:pt x="2469488" y="394280"/>
                  <a:pt x="2461005" y="384101"/>
                </a:cubicBezTo>
                <a:cubicBezTo>
                  <a:pt x="2448281" y="384101"/>
                  <a:pt x="2431317" y="380708"/>
                  <a:pt x="2418593" y="387494"/>
                </a:cubicBezTo>
                <a:cubicBezTo>
                  <a:pt x="2401628" y="390887"/>
                  <a:pt x="2384662" y="387494"/>
                  <a:pt x="2367697" y="387494"/>
                </a:cubicBezTo>
                <a:cubicBezTo>
                  <a:pt x="2367697" y="387494"/>
                  <a:pt x="2363456" y="387494"/>
                  <a:pt x="2363456" y="387494"/>
                </a:cubicBezTo>
                <a:cubicBezTo>
                  <a:pt x="2363456" y="384101"/>
                  <a:pt x="2359215" y="387494"/>
                  <a:pt x="2363456" y="390887"/>
                </a:cubicBezTo>
                <a:cubicBezTo>
                  <a:pt x="2363456" y="394280"/>
                  <a:pt x="2367697" y="397672"/>
                  <a:pt x="2376179" y="397672"/>
                </a:cubicBezTo>
                <a:cubicBezTo>
                  <a:pt x="2384662" y="397672"/>
                  <a:pt x="2388903" y="401065"/>
                  <a:pt x="2384662" y="404457"/>
                </a:cubicBezTo>
                <a:cubicBezTo>
                  <a:pt x="2384662" y="411242"/>
                  <a:pt x="2376179" y="407849"/>
                  <a:pt x="2371939" y="407849"/>
                </a:cubicBezTo>
                <a:cubicBezTo>
                  <a:pt x="2376179" y="421420"/>
                  <a:pt x="2388903" y="421420"/>
                  <a:pt x="2401628" y="418028"/>
                </a:cubicBezTo>
                <a:cubicBezTo>
                  <a:pt x="2405869" y="421420"/>
                  <a:pt x="2410111" y="418028"/>
                  <a:pt x="2414352" y="424812"/>
                </a:cubicBezTo>
                <a:cubicBezTo>
                  <a:pt x="2414352" y="431597"/>
                  <a:pt x="2405869" y="428205"/>
                  <a:pt x="2401628" y="431597"/>
                </a:cubicBezTo>
                <a:cubicBezTo>
                  <a:pt x="2388903" y="431597"/>
                  <a:pt x="2376179" y="445169"/>
                  <a:pt x="2371939" y="424812"/>
                </a:cubicBezTo>
                <a:cubicBezTo>
                  <a:pt x="2371939" y="424812"/>
                  <a:pt x="2363456" y="424812"/>
                  <a:pt x="2363456" y="424812"/>
                </a:cubicBezTo>
                <a:cubicBezTo>
                  <a:pt x="2342250" y="438383"/>
                  <a:pt x="2342250" y="438383"/>
                  <a:pt x="2316802" y="431597"/>
                </a:cubicBezTo>
                <a:cubicBezTo>
                  <a:pt x="2308320" y="428205"/>
                  <a:pt x="2295597" y="431597"/>
                  <a:pt x="2287114" y="424812"/>
                </a:cubicBezTo>
                <a:cubicBezTo>
                  <a:pt x="2287114" y="424812"/>
                  <a:pt x="2287114" y="424812"/>
                  <a:pt x="2282872" y="424812"/>
                </a:cubicBezTo>
                <a:cubicBezTo>
                  <a:pt x="2265907" y="434990"/>
                  <a:pt x="2265907" y="431597"/>
                  <a:pt x="2248942" y="431597"/>
                </a:cubicBezTo>
                <a:cubicBezTo>
                  <a:pt x="2231978" y="431597"/>
                  <a:pt x="2219253" y="421420"/>
                  <a:pt x="2202288" y="418028"/>
                </a:cubicBezTo>
                <a:cubicBezTo>
                  <a:pt x="2193806" y="418028"/>
                  <a:pt x="2198046" y="411242"/>
                  <a:pt x="2198046" y="407849"/>
                </a:cubicBezTo>
                <a:cubicBezTo>
                  <a:pt x="2198046" y="401065"/>
                  <a:pt x="2193806" y="401065"/>
                  <a:pt x="2185323" y="397672"/>
                </a:cubicBezTo>
                <a:cubicBezTo>
                  <a:pt x="2164117" y="394280"/>
                  <a:pt x="2142910" y="394280"/>
                  <a:pt x="2121704" y="394280"/>
                </a:cubicBezTo>
                <a:cubicBezTo>
                  <a:pt x="2117464" y="394280"/>
                  <a:pt x="2108981" y="390887"/>
                  <a:pt x="2108981" y="394280"/>
                </a:cubicBezTo>
                <a:cubicBezTo>
                  <a:pt x="2096257" y="404457"/>
                  <a:pt x="2083532" y="397672"/>
                  <a:pt x="2070809" y="394280"/>
                </a:cubicBezTo>
                <a:cubicBezTo>
                  <a:pt x="2064448" y="390887"/>
                  <a:pt x="2058086" y="388342"/>
                  <a:pt x="2051724" y="387918"/>
                </a:cubicBezTo>
                <a:lnTo>
                  <a:pt x="2046930" y="389516"/>
                </a:lnTo>
                <a:lnTo>
                  <a:pt x="2044915" y="382897"/>
                </a:lnTo>
                <a:cubicBezTo>
                  <a:pt x="2042794" y="380049"/>
                  <a:pt x="2039614" y="378151"/>
                  <a:pt x="2035374" y="378151"/>
                </a:cubicBezTo>
                <a:cubicBezTo>
                  <a:pt x="2018414" y="374355"/>
                  <a:pt x="2005694" y="370558"/>
                  <a:pt x="1988734" y="370558"/>
                </a:cubicBezTo>
                <a:cubicBezTo>
                  <a:pt x="1963294" y="370558"/>
                  <a:pt x="1942094" y="370558"/>
                  <a:pt x="1912414" y="370558"/>
                </a:cubicBezTo>
                <a:cubicBezTo>
                  <a:pt x="1925134" y="362965"/>
                  <a:pt x="1937855" y="366762"/>
                  <a:pt x="1946334" y="359169"/>
                </a:cubicBezTo>
                <a:cubicBezTo>
                  <a:pt x="1946334" y="355372"/>
                  <a:pt x="1954814" y="355372"/>
                  <a:pt x="1954814" y="351576"/>
                </a:cubicBezTo>
                <a:cubicBezTo>
                  <a:pt x="1950575" y="343983"/>
                  <a:pt x="1946334" y="343983"/>
                  <a:pt x="1942094" y="343983"/>
                </a:cubicBezTo>
                <a:cubicBezTo>
                  <a:pt x="1925134" y="343983"/>
                  <a:pt x="1908175" y="347779"/>
                  <a:pt x="1891215" y="351576"/>
                </a:cubicBezTo>
                <a:cubicBezTo>
                  <a:pt x="1865774" y="355372"/>
                  <a:pt x="1844575" y="351576"/>
                  <a:pt x="1819135" y="351576"/>
                </a:cubicBezTo>
                <a:cubicBezTo>
                  <a:pt x="1802175" y="351576"/>
                  <a:pt x="1785216" y="347779"/>
                  <a:pt x="1764015" y="336390"/>
                </a:cubicBezTo>
                <a:cubicBezTo>
                  <a:pt x="1793695" y="340186"/>
                  <a:pt x="1814895" y="336390"/>
                  <a:pt x="1836095" y="332593"/>
                </a:cubicBezTo>
                <a:cubicBezTo>
                  <a:pt x="1857295" y="325000"/>
                  <a:pt x="1882734" y="325000"/>
                  <a:pt x="1903935" y="325000"/>
                </a:cubicBezTo>
                <a:cubicBezTo>
                  <a:pt x="1908175" y="325000"/>
                  <a:pt x="1912414" y="325000"/>
                  <a:pt x="1916654" y="325000"/>
                </a:cubicBezTo>
                <a:cubicBezTo>
                  <a:pt x="1916654" y="313611"/>
                  <a:pt x="1908175" y="298425"/>
                  <a:pt x="1929374" y="294629"/>
                </a:cubicBezTo>
                <a:cubicBezTo>
                  <a:pt x="1929374" y="294629"/>
                  <a:pt x="1929374" y="290832"/>
                  <a:pt x="1929374" y="287036"/>
                </a:cubicBezTo>
                <a:cubicBezTo>
                  <a:pt x="1925134" y="283239"/>
                  <a:pt x="1920895" y="287036"/>
                  <a:pt x="1916654" y="283239"/>
                </a:cubicBezTo>
                <a:cubicBezTo>
                  <a:pt x="1903935" y="283239"/>
                  <a:pt x="1886975" y="287036"/>
                  <a:pt x="1874255" y="283239"/>
                </a:cubicBezTo>
                <a:cubicBezTo>
                  <a:pt x="1874255" y="283239"/>
                  <a:pt x="1870015" y="279443"/>
                  <a:pt x="1870015" y="275646"/>
                </a:cubicBezTo>
                <a:cubicBezTo>
                  <a:pt x="1874255" y="275646"/>
                  <a:pt x="1874255" y="271850"/>
                  <a:pt x="1874255" y="271850"/>
                </a:cubicBezTo>
                <a:cubicBezTo>
                  <a:pt x="1886975" y="271850"/>
                  <a:pt x="1903935" y="271850"/>
                  <a:pt x="1916654" y="271850"/>
                </a:cubicBezTo>
                <a:cubicBezTo>
                  <a:pt x="1929374" y="271850"/>
                  <a:pt x="1946334" y="271850"/>
                  <a:pt x="1959054" y="271850"/>
                </a:cubicBezTo>
                <a:cubicBezTo>
                  <a:pt x="1967535" y="271850"/>
                  <a:pt x="1976014" y="271850"/>
                  <a:pt x="1980254" y="271850"/>
                </a:cubicBezTo>
                <a:cubicBezTo>
                  <a:pt x="1992974" y="264257"/>
                  <a:pt x="2001454" y="256664"/>
                  <a:pt x="2014174" y="252868"/>
                </a:cubicBezTo>
                <a:cubicBezTo>
                  <a:pt x="2031135" y="249071"/>
                  <a:pt x="2048093" y="241478"/>
                  <a:pt x="2065053" y="237682"/>
                </a:cubicBezTo>
                <a:cubicBezTo>
                  <a:pt x="2077773" y="237682"/>
                  <a:pt x="2077773" y="233885"/>
                  <a:pt x="2077773" y="226292"/>
                </a:cubicBezTo>
                <a:cubicBezTo>
                  <a:pt x="2077773" y="218699"/>
                  <a:pt x="2073534" y="218699"/>
                  <a:pt x="2065053" y="218699"/>
                </a:cubicBezTo>
                <a:cubicBezTo>
                  <a:pt x="2052334" y="214903"/>
                  <a:pt x="2052334" y="214903"/>
                  <a:pt x="2060814" y="207310"/>
                </a:cubicBezTo>
                <a:cubicBezTo>
                  <a:pt x="2065053" y="199717"/>
                  <a:pt x="2077773" y="195921"/>
                  <a:pt x="2056574" y="192124"/>
                </a:cubicBezTo>
                <a:cubicBezTo>
                  <a:pt x="2052334" y="192124"/>
                  <a:pt x="2056574" y="184531"/>
                  <a:pt x="2056574" y="180735"/>
                </a:cubicBezTo>
                <a:cubicBezTo>
                  <a:pt x="2056574" y="180735"/>
                  <a:pt x="2056574" y="180735"/>
                  <a:pt x="2060814" y="180735"/>
                </a:cubicBezTo>
                <a:cubicBezTo>
                  <a:pt x="2073534" y="165549"/>
                  <a:pt x="2073534" y="165549"/>
                  <a:pt x="2060814" y="154160"/>
                </a:cubicBezTo>
                <a:cubicBezTo>
                  <a:pt x="2052334" y="146567"/>
                  <a:pt x="2035374" y="142770"/>
                  <a:pt x="2026894" y="127584"/>
                </a:cubicBezTo>
                <a:cubicBezTo>
                  <a:pt x="2039614" y="123788"/>
                  <a:pt x="2060814" y="127584"/>
                  <a:pt x="2069294" y="116195"/>
                </a:cubicBezTo>
                <a:cubicBezTo>
                  <a:pt x="2069294" y="116195"/>
                  <a:pt x="2069294" y="112398"/>
                  <a:pt x="2065053" y="112398"/>
                </a:cubicBezTo>
                <a:cubicBezTo>
                  <a:pt x="2009934" y="112398"/>
                  <a:pt x="1954814" y="112398"/>
                  <a:pt x="1895454" y="112398"/>
                </a:cubicBezTo>
                <a:cubicBezTo>
                  <a:pt x="1891215" y="108602"/>
                  <a:pt x="1899694" y="108602"/>
                  <a:pt x="1891215" y="108602"/>
                </a:cubicBezTo>
                <a:cubicBezTo>
                  <a:pt x="1899694" y="108602"/>
                  <a:pt x="1908175" y="108602"/>
                  <a:pt x="1912414" y="104805"/>
                </a:cubicBezTo>
                <a:cubicBezTo>
                  <a:pt x="1918774" y="104805"/>
                  <a:pt x="1926194" y="103856"/>
                  <a:pt x="1932554" y="101009"/>
                </a:cubicBezTo>
                <a:lnTo>
                  <a:pt x="1939721" y="93110"/>
                </a:lnTo>
                <a:lnTo>
                  <a:pt x="1954706" y="92430"/>
                </a:lnTo>
                <a:cubicBezTo>
                  <a:pt x="1963189" y="80870"/>
                  <a:pt x="1980154" y="92430"/>
                  <a:pt x="1997118" y="84723"/>
                </a:cubicBezTo>
                <a:cubicBezTo>
                  <a:pt x="2009843" y="73163"/>
                  <a:pt x="2018326" y="92430"/>
                  <a:pt x="2035290" y="92430"/>
                </a:cubicBezTo>
                <a:cubicBezTo>
                  <a:pt x="2035290" y="92430"/>
                  <a:pt x="2035290" y="92430"/>
                  <a:pt x="2039532" y="92430"/>
                </a:cubicBezTo>
                <a:cubicBezTo>
                  <a:pt x="2039532" y="88576"/>
                  <a:pt x="2035290" y="84723"/>
                  <a:pt x="2043773" y="80870"/>
                </a:cubicBezTo>
                <a:cubicBezTo>
                  <a:pt x="2048013" y="80870"/>
                  <a:pt x="2052255" y="80870"/>
                  <a:pt x="2052255" y="88576"/>
                </a:cubicBezTo>
                <a:cubicBezTo>
                  <a:pt x="2056496" y="88576"/>
                  <a:pt x="2064979" y="88576"/>
                  <a:pt x="2069220" y="88576"/>
                </a:cubicBezTo>
                <a:cubicBezTo>
                  <a:pt x="2073462" y="88576"/>
                  <a:pt x="2077703" y="88576"/>
                  <a:pt x="2077703" y="92430"/>
                </a:cubicBezTo>
                <a:cubicBezTo>
                  <a:pt x="2090427" y="96283"/>
                  <a:pt x="2098909" y="84723"/>
                  <a:pt x="2111632" y="80870"/>
                </a:cubicBezTo>
                <a:cubicBezTo>
                  <a:pt x="2111632" y="77016"/>
                  <a:pt x="2107391" y="73163"/>
                  <a:pt x="2115874" y="69309"/>
                </a:cubicBezTo>
                <a:cubicBezTo>
                  <a:pt x="2120115" y="69309"/>
                  <a:pt x="2128598" y="69309"/>
                  <a:pt x="2132839" y="69309"/>
                </a:cubicBezTo>
                <a:cubicBezTo>
                  <a:pt x="2137081" y="77016"/>
                  <a:pt x="2132839" y="84723"/>
                  <a:pt x="2137081" y="92430"/>
                </a:cubicBezTo>
                <a:cubicBezTo>
                  <a:pt x="2137081" y="100137"/>
                  <a:pt x="2137081" y="100137"/>
                  <a:pt x="2145564" y="100137"/>
                </a:cubicBezTo>
                <a:cubicBezTo>
                  <a:pt x="2149805" y="100137"/>
                  <a:pt x="2154045" y="100137"/>
                  <a:pt x="2162528" y="100137"/>
                </a:cubicBezTo>
                <a:cubicBezTo>
                  <a:pt x="2166770" y="100137"/>
                  <a:pt x="2175251" y="100137"/>
                  <a:pt x="2179493" y="100137"/>
                </a:cubicBezTo>
                <a:cubicBezTo>
                  <a:pt x="2183734" y="100137"/>
                  <a:pt x="2187976" y="100137"/>
                  <a:pt x="2187976" y="103990"/>
                </a:cubicBezTo>
                <a:cubicBezTo>
                  <a:pt x="2200700" y="119404"/>
                  <a:pt x="2200700" y="119404"/>
                  <a:pt x="2213423" y="119404"/>
                </a:cubicBezTo>
                <a:cubicBezTo>
                  <a:pt x="2230388" y="119404"/>
                  <a:pt x="2230388" y="119404"/>
                  <a:pt x="2221906" y="134818"/>
                </a:cubicBezTo>
                <a:cubicBezTo>
                  <a:pt x="2230388" y="134818"/>
                  <a:pt x="2247353" y="138671"/>
                  <a:pt x="2251595" y="134818"/>
                </a:cubicBezTo>
                <a:cubicBezTo>
                  <a:pt x="2255836" y="123258"/>
                  <a:pt x="2264319" y="111697"/>
                  <a:pt x="2260078" y="100137"/>
                </a:cubicBezTo>
                <a:cubicBezTo>
                  <a:pt x="2260078" y="100137"/>
                  <a:pt x="2260078" y="96283"/>
                  <a:pt x="2264319" y="92430"/>
                </a:cubicBezTo>
                <a:cubicBezTo>
                  <a:pt x="2281284" y="111697"/>
                  <a:pt x="2302490" y="103990"/>
                  <a:pt x="2323697" y="103990"/>
                </a:cubicBezTo>
                <a:cubicBezTo>
                  <a:pt x="2332178" y="107844"/>
                  <a:pt x="2340661" y="103990"/>
                  <a:pt x="2353384" y="103990"/>
                </a:cubicBezTo>
                <a:cubicBezTo>
                  <a:pt x="2353384" y="100137"/>
                  <a:pt x="2357626" y="100137"/>
                  <a:pt x="2357626" y="100137"/>
                </a:cubicBezTo>
                <a:cubicBezTo>
                  <a:pt x="2366109" y="107844"/>
                  <a:pt x="2378833" y="103990"/>
                  <a:pt x="2387316" y="111697"/>
                </a:cubicBezTo>
                <a:cubicBezTo>
                  <a:pt x="2404280" y="115551"/>
                  <a:pt x="2421245" y="107844"/>
                  <a:pt x="2425486" y="92430"/>
                </a:cubicBezTo>
                <a:cubicBezTo>
                  <a:pt x="2425486" y="88576"/>
                  <a:pt x="2429728" y="84723"/>
                  <a:pt x="2433969" y="84723"/>
                </a:cubicBezTo>
                <a:cubicBezTo>
                  <a:pt x="2438211" y="80870"/>
                  <a:pt x="2442452" y="80870"/>
                  <a:pt x="2442452" y="88576"/>
                </a:cubicBezTo>
                <a:cubicBezTo>
                  <a:pt x="2459417" y="88576"/>
                  <a:pt x="2467898" y="77016"/>
                  <a:pt x="2480623" y="73163"/>
                </a:cubicBezTo>
                <a:cubicBezTo>
                  <a:pt x="2480623" y="65456"/>
                  <a:pt x="2484864" y="61603"/>
                  <a:pt x="2493347" y="65456"/>
                </a:cubicBezTo>
                <a:cubicBezTo>
                  <a:pt x="2510312" y="65456"/>
                  <a:pt x="2527276" y="53896"/>
                  <a:pt x="2544242" y="57749"/>
                </a:cubicBezTo>
                <a:cubicBezTo>
                  <a:pt x="2548483" y="57749"/>
                  <a:pt x="2548483" y="53896"/>
                  <a:pt x="2548483" y="50042"/>
                </a:cubicBezTo>
                <a:cubicBezTo>
                  <a:pt x="2548483" y="50042"/>
                  <a:pt x="2548483" y="46189"/>
                  <a:pt x="2544242" y="46189"/>
                </a:cubicBezTo>
                <a:cubicBezTo>
                  <a:pt x="2535759" y="46189"/>
                  <a:pt x="2531517" y="46189"/>
                  <a:pt x="2527276" y="46189"/>
                </a:cubicBezTo>
                <a:cubicBezTo>
                  <a:pt x="2523036" y="46189"/>
                  <a:pt x="2518794" y="46189"/>
                  <a:pt x="2514553" y="42335"/>
                </a:cubicBezTo>
                <a:lnTo>
                  <a:pt x="2503748" y="31180"/>
                </a:lnTo>
                <a:lnTo>
                  <a:pt x="2541159" y="30624"/>
                </a:lnTo>
                <a:cubicBezTo>
                  <a:pt x="2570849" y="30624"/>
                  <a:pt x="2604778" y="30624"/>
                  <a:pt x="2638709" y="30624"/>
                </a:cubicBezTo>
                <a:cubicBezTo>
                  <a:pt x="2651432" y="30624"/>
                  <a:pt x="2664156" y="24828"/>
                  <a:pt x="2676880" y="24828"/>
                </a:cubicBezTo>
                <a:cubicBezTo>
                  <a:pt x="2689604" y="27726"/>
                  <a:pt x="2702327" y="24828"/>
                  <a:pt x="2719292" y="21930"/>
                </a:cubicBezTo>
                <a:cubicBezTo>
                  <a:pt x="2736257" y="19032"/>
                  <a:pt x="2757465" y="21930"/>
                  <a:pt x="2774429" y="21930"/>
                </a:cubicBezTo>
                <a:cubicBezTo>
                  <a:pt x="2787152" y="21930"/>
                  <a:pt x="2795635" y="24828"/>
                  <a:pt x="2808359" y="19032"/>
                </a:cubicBezTo>
                <a:cubicBezTo>
                  <a:pt x="2808359" y="16135"/>
                  <a:pt x="2816842" y="19032"/>
                  <a:pt x="2821082" y="16135"/>
                </a:cubicBezTo>
                <a:cubicBezTo>
                  <a:pt x="2838047" y="13237"/>
                  <a:pt x="2855013" y="30624"/>
                  <a:pt x="2871978" y="16135"/>
                </a:cubicBezTo>
                <a:cubicBezTo>
                  <a:pt x="2888943" y="16135"/>
                  <a:pt x="2905908" y="16135"/>
                  <a:pt x="2927115" y="16135"/>
                </a:cubicBezTo>
                <a:cubicBezTo>
                  <a:pt x="2944079" y="16135"/>
                  <a:pt x="2961044" y="19032"/>
                  <a:pt x="2982251" y="16135"/>
                </a:cubicBezTo>
                <a:cubicBezTo>
                  <a:pt x="2990734" y="16135"/>
                  <a:pt x="3003457" y="21930"/>
                  <a:pt x="3007698" y="10339"/>
                </a:cubicBezTo>
                <a:cubicBezTo>
                  <a:pt x="3020421" y="7441"/>
                  <a:pt x="3033146" y="4543"/>
                  <a:pt x="3045870" y="10339"/>
                </a:cubicBezTo>
                <a:cubicBezTo>
                  <a:pt x="3050111" y="13237"/>
                  <a:pt x="3058594" y="13237"/>
                  <a:pt x="3062834" y="10339"/>
                </a:cubicBezTo>
                <a:cubicBezTo>
                  <a:pt x="3079799" y="7441"/>
                  <a:pt x="3092523" y="7441"/>
                  <a:pt x="3109489" y="13237"/>
                </a:cubicBezTo>
                <a:cubicBezTo>
                  <a:pt x="3113730" y="13237"/>
                  <a:pt x="3122212" y="13237"/>
                  <a:pt x="3126454" y="4543"/>
                </a:cubicBezTo>
                <a:cubicBezTo>
                  <a:pt x="3126454" y="1645"/>
                  <a:pt x="3139177" y="4543"/>
                  <a:pt x="3143418" y="45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4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903D-F224-43EA-9A6B-CCD5DC4A396B}" type="datetimeFigureOut">
              <a:rPr lang="ko-KR" altLang="en-US" smtClean="0"/>
              <a:pPr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인공지능 (3).jpg"/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 l="30548" r="30548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/>
          </p:cNvSpPr>
          <p:nvPr/>
        </p:nvSpPr>
        <p:spPr bwMode="auto">
          <a:xfrm>
            <a:off x="5477232" y="3067637"/>
            <a:ext cx="3240000" cy="5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r" eaLnBrk="1" hangingPunct="1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Calibri" pitchFamily="34" charset="0"/>
                <a:sym typeface="Open Sans" pitchFamily="34" charset="0"/>
              </a:rPr>
              <a:t>전 민호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Calibri" pitchFamily="34" charset="0"/>
              <a:sym typeface="Open Sans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059832" y="1117577"/>
            <a:ext cx="5697722" cy="8925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창의력 사고와 코딩</a:t>
            </a:r>
            <a:endParaRPr lang="en-US" altLang="ko-KR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3</a:t>
            </a:r>
            <a:r>
              <a:rPr kumimoji="0" lang="ko-KR" altLang="en-US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주차 </a:t>
            </a:r>
            <a:r>
              <a:rPr lang="ko-KR" altLang="en-US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빅데이터 분석과정 및 방법</a:t>
            </a:r>
            <a:endParaRPr kumimoji="0" lang="ko-KR" altLang="en-US" sz="2000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8594630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빅데이터 분석 과정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빅데이터의 특성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빅데이터는 초대용량의 데이터 양</a:t>
            </a:r>
            <a:r>
              <a:rPr lang="en-US" altLang="ko-KR" sz="1600" dirty="0"/>
              <a:t>(volume), </a:t>
            </a:r>
            <a:r>
              <a:rPr lang="ko-KR" altLang="en-US" sz="1600" dirty="0"/>
              <a:t>다양한 형태의 데이터</a:t>
            </a:r>
            <a:r>
              <a:rPr lang="en-US" altLang="ko-KR" sz="1600" dirty="0"/>
              <a:t>(variety), </a:t>
            </a:r>
            <a:r>
              <a:rPr lang="ko-KR" altLang="en-US" sz="1600" dirty="0"/>
              <a:t>빠른 생성 속도</a:t>
            </a:r>
            <a:r>
              <a:rPr lang="en-US" altLang="ko-KR" sz="1600" dirty="0"/>
              <a:t>(velocity)</a:t>
            </a:r>
            <a:r>
              <a:rPr lang="ko-KR" altLang="en-US" sz="1600" dirty="0"/>
              <a:t>라는 </a:t>
            </a:r>
            <a:r>
              <a:rPr lang="en-US" altLang="ko-KR" sz="1600" dirty="0"/>
              <a:t>3</a:t>
            </a:r>
            <a:r>
              <a:rPr lang="ko-KR" altLang="en-US" sz="1600" dirty="0"/>
              <a:t>가지 특징을 가지고 있음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BEA56C-E8E3-E992-1595-605E26DA3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97" y="2380997"/>
            <a:ext cx="42195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8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빅데이터 분석 과정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빅데이터의 특성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최근에는 기존의 </a:t>
            </a:r>
            <a:r>
              <a:rPr lang="en-US" altLang="ko-KR" sz="1600" dirty="0"/>
              <a:t>3V </a:t>
            </a:r>
            <a:r>
              <a:rPr lang="ko-KR" altLang="en-US" sz="1600" dirty="0"/>
              <a:t>특징에 진실성</a:t>
            </a:r>
            <a:r>
              <a:rPr lang="en-US" altLang="ko-KR" sz="1600" dirty="0"/>
              <a:t>(Veracity), </a:t>
            </a:r>
            <a:r>
              <a:rPr lang="ko-KR" altLang="en-US" sz="1600" dirty="0"/>
              <a:t>가치</a:t>
            </a:r>
            <a:r>
              <a:rPr lang="en-US" altLang="ko-KR" sz="1600" dirty="0"/>
              <a:t>(Value)</a:t>
            </a:r>
            <a:r>
              <a:rPr lang="ko-KR" altLang="en-US" sz="1600" dirty="0"/>
              <a:t>를 추가하여 </a:t>
            </a:r>
            <a:r>
              <a:rPr lang="en-US" altLang="ko-KR" sz="1600" dirty="0"/>
              <a:t>5V </a:t>
            </a:r>
            <a:r>
              <a:rPr lang="ko-KR" altLang="en-US" sz="1600" dirty="0"/>
              <a:t>특징으로 </a:t>
            </a:r>
            <a:r>
              <a:rPr lang="en-US" altLang="ko-KR" sz="1600" dirty="0"/>
              <a:t>5V </a:t>
            </a:r>
            <a:r>
              <a:rPr lang="ko-KR" altLang="en-US" sz="1600" dirty="0"/>
              <a:t>특징에 정확성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Valiaity</a:t>
            </a:r>
            <a:r>
              <a:rPr lang="en-US" altLang="ko-KR" sz="1600" dirty="0"/>
              <a:t>), </a:t>
            </a:r>
            <a:r>
              <a:rPr lang="ko-KR" altLang="en-US" sz="1600" dirty="0"/>
              <a:t>휘발성</a:t>
            </a:r>
            <a:r>
              <a:rPr lang="en-US" altLang="ko-KR" sz="1600" dirty="0"/>
              <a:t>(Volatility)</a:t>
            </a:r>
            <a:r>
              <a:rPr lang="ko-KR" altLang="en-US" sz="1600" dirty="0"/>
              <a:t>를 추가하여 </a:t>
            </a:r>
            <a:r>
              <a:rPr lang="en-US" altLang="ko-KR" sz="1600" dirty="0"/>
              <a:t>7V </a:t>
            </a:r>
            <a:r>
              <a:rPr lang="ko-KR" altLang="en-US" sz="1600" dirty="0"/>
              <a:t>개념으로 확대되고 있다</a:t>
            </a:r>
            <a:r>
              <a:rPr lang="en-US" altLang="ko-KR" sz="1600" dirty="0"/>
              <a:t>. </a:t>
            </a:r>
            <a:r>
              <a:rPr lang="ko-KR" altLang="en-US" sz="1600" dirty="0"/>
              <a:t>앞서 언급한 빅데이터의 </a:t>
            </a:r>
            <a:r>
              <a:rPr lang="en-US" altLang="ko-KR" sz="1600" dirty="0"/>
              <a:t>3V </a:t>
            </a:r>
            <a:r>
              <a:rPr lang="ko-KR" altLang="en-US" sz="1600" dirty="0"/>
              <a:t>특징이 빅데이터의 본질이고</a:t>
            </a:r>
            <a:r>
              <a:rPr lang="en-US" altLang="ko-KR" sz="1600" dirty="0"/>
              <a:t>, </a:t>
            </a:r>
            <a:r>
              <a:rPr lang="ko-KR" altLang="en-US" sz="1600" dirty="0"/>
              <a:t>추가된 </a:t>
            </a:r>
            <a:r>
              <a:rPr lang="en-US" altLang="ko-KR" sz="1600" dirty="0"/>
              <a:t>3V</a:t>
            </a:r>
            <a:r>
              <a:rPr lang="ko-KR" altLang="en-US" sz="1600" dirty="0"/>
              <a:t>는 빅데이터 분석의 개념임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빅데이터 분석이란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많은 데이터 중에서 의사결정에 활용할 수 있는 진실된 데이터를 찾고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</a:t>
            </a:r>
            <a:r>
              <a:rPr lang="ko-KR" altLang="en-US" sz="1600" dirty="0" err="1"/>
              <a:t>시각화하여</a:t>
            </a:r>
            <a:r>
              <a:rPr lang="ko-KR" altLang="en-US" sz="1600" dirty="0"/>
              <a:t> 비즈니스에 실현될 가치를 전달하는 것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3171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빅데이터 분석 과정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빅데이터 접근 과정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첫째</a:t>
            </a:r>
            <a:r>
              <a:rPr lang="en-US" altLang="ko-KR" sz="1600" dirty="0"/>
              <a:t>, </a:t>
            </a:r>
            <a:r>
              <a:rPr lang="ko-KR" altLang="en-US" sz="1600" dirty="0"/>
              <a:t>먼저 해결해야 할 문제를 인지 하고 정의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사회적 문제나 공공문제</a:t>
            </a:r>
            <a:r>
              <a:rPr lang="en-US" altLang="ko-KR" sz="1600" dirty="0"/>
              <a:t>, </a:t>
            </a:r>
            <a:r>
              <a:rPr lang="ko-KR" altLang="en-US" sz="1600" dirty="0"/>
              <a:t>기업의 이윤 문제 등과 같이 빅데이터 분석을 통해 해결할 문제를 정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둘째</a:t>
            </a:r>
            <a:r>
              <a:rPr lang="en-US" altLang="ko-KR" sz="1600" dirty="0"/>
              <a:t>, </a:t>
            </a:r>
            <a:r>
              <a:rPr lang="ko-KR" altLang="en-US" sz="1600" dirty="0"/>
              <a:t>인지된 문제를 토대로 문제를 해결할 수 있는 분석방법을 정의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셋째</a:t>
            </a:r>
            <a:r>
              <a:rPr lang="en-US" altLang="ko-KR" sz="1600" dirty="0"/>
              <a:t>, </a:t>
            </a:r>
            <a:r>
              <a:rPr lang="ko-KR" altLang="en-US" sz="1600" dirty="0"/>
              <a:t>분석 모델이 될 수 있는 빅데이터를 지정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넷째</a:t>
            </a:r>
            <a:r>
              <a:rPr lang="en-US" altLang="ko-KR" sz="1600" dirty="0"/>
              <a:t>, </a:t>
            </a:r>
            <a:r>
              <a:rPr lang="ko-KR" altLang="en-US" sz="1600" dirty="0"/>
              <a:t>선정된 빅데이터의 특성에 맞는 적절한 인프라 선택 및 데이터를 수집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빅데이터 의 규모</a:t>
            </a:r>
            <a:r>
              <a:rPr lang="en-US" altLang="ko-KR" sz="1600" dirty="0"/>
              <a:t>, </a:t>
            </a:r>
            <a:r>
              <a:rPr lang="ko-KR" altLang="en-US" sz="1600" dirty="0"/>
              <a:t>속도</a:t>
            </a:r>
            <a:r>
              <a:rPr lang="en-US" altLang="ko-KR" sz="1600" dirty="0"/>
              <a:t>, </a:t>
            </a:r>
            <a:r>
              <a:rPr lang="ko-KR" altLang="en-US" sz="1600" dirty="0"/>
              <a:t>복잡성 등을 고려하여 분석 가능한 전산설계 선택과 데이터를 수집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5206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빅데이터 분석 과정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빅데이터 접근 과정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다섯째</a:t>
            </a:r>
            <a:r>
              <a:rPr lang="en-US" altLang="ko-KR" sz="1600" dirty="0"/>
              <a:t>, </a:t>
            </a:r>
            <a:r>
              <a:rPr lang="ko-KR" altLang="en-US" sz="1600" dirty="0"/>
              <a:t>빅데이터 분석을 위한 데이터 전처리와 프로그램을 작성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여섯째</a:t>
            </a:r>
            <a:r>
              <a:rPr lang="en-US" altLang="ko-KR" sz="1600" dirty="0"/>
              <a:t>, </a:t>
            </a:r>
            <a:r>
              <a:rPr lang="ko-KR" altLang="en-US" sz="1600" dirty="0"/>
              <a:t>분석을 수행하고</a:t>
            </a:r>
            <a:r>
              <a:rPr lang="en-US" altLang="ko-KR" sz="1600" dirty="0"/>
              <a:t>, </a:t>
            </a:r>
            <a:r>
              <a:rPr lang="ko-KR" altLang="en-US" sz="1600" dirty="0"/>
              <a:t>마지막으로 도출된 규칙을 바탕으로 새로운 문제를 해결할 수 있는 대안을 제시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8E3617-C0C4-6B45-3BF6-7F5E4D9BE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62" y="2729245"/>
            <a:ext cx="4626204" cy="220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3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빅데이터 분석 과정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빅데이터 처리 과정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빅데이터의 일반적인 처리과정은 데이터 수집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저장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처리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분석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시각화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분석결과 적용순으로 진행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A69E28-4A6D-2852-5EAD-6176D9135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524215"/>
            <a:ext cx="49625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3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빅데이터 분석 과정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빅데이터 처리 과정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A95ADC-BE7C-A226-F9CB-4434BEE89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16300"/>
            <a:ext cx="52482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12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빅데이터 분석방법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904655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기술 통계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측정이나 실험에서 수집한 자료의 정리</a:t>
            </a:r>
            <a:r>
              <a:rPr lang="en-US" altLang="ko-KR" sz="1600" dirty="0"/>
              <a:t>, </a:t>
            </a:r>
            <a:r>
              <a:rPr lang="ko-KR" altLang="en-US" sz="1600" dirty="0"/>
              <a:t>표현</a:t>
            </a:r>
            <a:r>
              <a:rPr lang="en-US" altLang="ko-KR" sz="1600" dirty="0"/>
              <a:t>, </a:t>
            </a:r>
            <a:r>
              <a:rPr lang="ko-KR" altLang="en-US" sz="1600" dirty="0"/>
              <a:t>요약</a:t>
            </a:r>
            <a:r>
              <a:rPr lang="en-US" altLang="ko-KR" sz="1600" dirty="0"/>
              <a:t>, </a:t>
            </a:r>
            <a:r>
              <a:rPr lang="ko-KR" altLang="en-US" sz="1600" dirty="0"/>
              <a:t>해석 등을 통 해 자료의 특성을 규명하는 통계적 방법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단순한 평균과 분산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모집단에서 어떤 요인들이 있는지 뽑아내는 요인분석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특정표본이 어떤 모집단에 속하는지</a:t>
            </a:r>
            <a:r>
              <a:rPr lang="en-US" altLang="ko-KR" sz="1600" dirty="0"/>
              <a:t> </a:t>
            </a:r>
            <a:r>
              <a:rPr lang="ko-KR" altLang="en-US" sz="1600" dirty="0"/>
              <a:t>판단하는 판별분석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두 요인 간의 상호관계에 대한 정준상관 분석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요인들의 숫자를 줄여 단순화하는 주성분분석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그 외 군집분석 등 다양한 분석 방법이 존재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51866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빅데이터 분석방법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904655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추론 통계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어떤 모집단에서 구한 표본정보를 가지고 그 모집단의 특성 및 가능성 등을 추론해내는 통계적 방법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 든 사람을 대상으로 검사를 하는 것은 비합리적이고 대규모 집단을 가지고 연구하는 것이 소수의 집단을 가지고 연구하는 것보다 훨씬 경제적이고 효율적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상관분석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요인분석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주성분분석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회귀분석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60541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빅데이터 분석방법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904655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텍스트 마이닝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비정형 데이터</a:t>
            </a:r>
            <a:r>
              <a:rPr lang="en-US" altLang="ko-KR" sz="1600" dirty="0"/>
              <a:t>(unstructured data)</a:t>
            </a:r>
            <a:r>
              <a:rPr lang="ko-KR" altLang="en-US" sz="1600" dirty="0"/>
              <a:t>란 일정한 규격이나 형태를 지닌 숫자 데이터 </a:t>
            </a:r>
            <a:r>
              <a:rPr lang="en-US" altLang="ko-KR" sz="1600" dirty="0"/>
              <a:t>(numeric data)</a:t>
            </a:r>
            <a:r>
              <a:rPr lang="ko-KR" altLang="en-US" sz="1600" dirty="0"/>
              <a:t>와 달리 그림이나 영상</a:t>
            </a:r>
            <a:r>
              <a:rPr lang="en-US" altLang="ko-KR" sz="1600" dirty="0"/>
              <a:t>, </a:t>
            </a:r>
            <a:r>
              <a:rPr lang="ko-KR" altLang="en-US" sz="1600" dirty="0"/>
              <a:t>문서처럼 형태와 구조가 다른 구조화되지 않은 데이터를 뜻함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책</a:t>
            </a:r>
            <a:r>
              <a:rPr lang="en-US" altLang="ko-KR" sz="1600" dirty="0"/>
              <a:t>, </a:t>
            </a:r>
            <a:r>
              <a:rPr lang="ko-KR" altLang="en-US" sz="1600" dirty="0"/>
              <a:t>잡지</a:t>
            </a:r>
            <a:r>
              <a:rPr lang="en-US" altLang="ko-KR" sz="1600" dirty="0"/>
              <a:t>, </a:t>
            </a:r>
            <a:r>
              <a:rPr lang="ko-KR" altLang="en-US" sz="1600" dirty="0"/>
              <a:t>문서의료 기록</a:t>
            </a:r>
            <a:r>
              <a:rPr lang="en-US" altLang="ko-KR" sz="1600" dirty="0"/>
              <a:t>, </a:t>
            </a:r>
            <a:r>
              <a:rPr lang="ko-KR" altLang="en-US" sz="1600" dirty="0"/>
              <a:t>음성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영상 정보와 같은 전통적인 데이터 이외에 이메일</a:t>
            </a:r>
            <a:r>
              <a:rPr lang="en-US" altLang="ko-KR" sz="1600" dirty="0"/>
              <a:t>, </a:t>
            </a:r>
            <a:r>
              <a:rPr lang="ko-KR" altLang="en-US" sz="1600" dirty="0"/>
              <a:t>트위터</a:t>
            </a:r>
            <a:r>
              <a:rPr lang="en-US" altLang="ko-KR" sz="1600" dirty="0"/>
              <a:t>, </a:t>
            </a:r>
            <a:r>
              <a:rPr lang="ko-KR" altLang="en-US" sz="1600" dirty="0"/>
              <a:t>블로그처럼 모바일 기기와 온라인에서 생성되는 데이터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05130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빅데이터 분석방법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904655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텍스트 마이닝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텍스트 마이닝</a:t>
            </a:r>
            <a:r>
              <a:rPr lang="en-US" altLang="ko-KR" sz="1600" dirty="0"/>
              <a:t>(text mining)</a:t>
            </a:r>
            <a:r>
              <a:rPr lang="ko-KR" altLang="en-US" sz="1600" dirty="0"/>
              <a:t>이란 대규모의 문서</a:t>
            </a:r>
            <a:r>
              <a:rPr lang="en-US" altLang="ko-KR" sz="1600" dirty="0"/>
              <a:t>(text)</a:t>
            </a:r>
            <a:r>
              <a:rPr lang="ko-KR" altLang="en-US" sz="1600" dirty="0"/>
              <a:t>에서 의미 있는 정보를 추출하 는 것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분석 대상이 </a:t>
            </a:r>
            <a:r>
              <a:rPr lang="ko-KR" altLang="en-US" sz="1600" dirty="0" err="1"/>
              <a:t>비구조적인</a:t>
            </a:r>
            <a:r>
              <a:rPr lang="ko-KR" altLang="en-US" sz="1600" dirty="0"/>
              <a:t> 문서정보라는 점에서 데이터 마이닝과 차이가 존재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텍스트 분석</a:t>
            </a:r>
            <a:r>
              <a:rPr lang="en-US" altLang="ko-KR" sz="1600" dirty="0"/>
              <a:t>(text analytics), </a:t>
            </a:r>
            <a:r>
              <a:rPr lang="ko-KR" altLang="en-US" sz="1600" dirty="0"/>
              <a:t>텍스트 데이터베이스로부터 지식 발견</a:t>
            </a:r>
            <a:r>
              <a:rPr lang="en-US" altLang="ko-KR" sz="1600" dirty="0"/>
              <a:t>(KDT, Knowledge Discovery in Textual Database), </a:t>
            </a:r>
            <a:r>
              <a:rPr lang="ko-KR" altLang="en-US" sz="1600" dirty="0"/>
              <a:t>문서 마이닝 </a:t>
            </a:r>
            <a:r>
              <a:rPr lang="en-US" altLang="ko-KR" sz="1600" dirty="0"/>
              <a:t>(document Mining) </a:t>
            </a:r>
            <a:r>
              <a:rPr lang="ko-KR" altLang="en-US" sz="1600" dirty="0"/>
              <a:t>등으로 불리기도 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591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인공지능 (1) 1920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16294" r="16294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320435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Table of 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129150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1336279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36395" y="1377423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빅데이터 분석 과정</a:t>
            </a:r>
          </a:p>
        </p:txBody>
      </p:sp>
      <p:sp>
        <p:nvSpPr>
          <p:cNvPr id="17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255431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8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2599088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036395" y="2656152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빅데이터 분석방법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131107" y="141544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01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31107" y="267825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02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35496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빅데이터 분석방법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6048671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텍스트 마이닝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정보검색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마이닝</a:t>
            </a:r>
            <a:r>
              <a:rPr lang="en-US" altLang="ko-KR" sz="1600" dirty="0"/>
              <a:t>, </a:t>
            </a:r>
            <a:r>
              <a:rPr lang="ko-KR" altLang="en-US" sz="1600" dirty="0"/>
              <a:t>기계학습</a:t>
            </a:r>
            <a:r>
              <a:rPr lang="en-US" altLang="ko-KR" sz="1600" dirty="0"/>
              <a:t>(machine learning), </a:t>
            </a:r>
            <a:r>
              <a:rPr lang="ko-KR" altLang="en-US" sz="1600" dirty="0"/>
              <a:t>통계학</a:t>
            </a:r>
            <a:r>
              <a:rPr lang="en-US" altLang="ko-KR" sz="1600" dirty="0"/>
              <a:t>, </a:t>
            </a:r>
            <a:r>
              <a:rPr lang="ko-KR" altLang="en-US" sz="1600" dirty="0"/>
              <a:t>컴퓨터 언어학</a:t>
            </a:r>
            <a:r>
              <a:rPr lang="en-US" altLang="ko-KR" sz="1600" dirty="0"/>
              <a:t>(computational linguistics) </a:t>
            </a:r>
            <a:r>
              <a:rPr lang="ko-KR" altLang="en-US" sz="1600" dirty="0"/>
              <a:t>등이 결합된 학제적</a:t>
            </a:r>
            <a:r>
              <a:rPr lang="en-US" altLang="ko-KR" sz="1600" dirty="0"/>
              <a:t>(interdisciplinary) </a:t>
            </a:r>
            <a:r>
              <a:rPr lang="ko-KR" altLang="en-US" sz="1600" dirty="0"/>
              <a:t>분야</a:t>
            </a:r>
            <a:r>
              <a:rPr lang="en-US" altLang="ko-KR" sz="1600" dirty="0"/>
              <a:t>(Han et al, 2011)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텍스트 마이닝은 분석 대상이 형태가 일정하지 않고 다루기 힘든 비정형 데이터이므로 인간의 언어를 컴퓨터가 인식해 처리하는 자연어 처리 </a:t>
            </a:r>
            <a:r>
              <a:rPr lang="en-US" altLang="ko-KR" sz="1600" dirty="0"/>
              <a:t>(NLP, natural language processing) </a:t>
            </a:r>
            <a:r>
              <a:rPr lang="ko-KR" altLang="en-US" sz="1600" dirty="0"/>
              <a:t>방법과 관련이 깊음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문서분류</a:t>
            </a:r>
            <a:r>
              <a:rPr lang="en-US" altLang="ko-KR" sz="1600" dirty="0"/>
              <a:t>(document classification), </a:t>
            </a:r>
            <a:r>
              <a:rPr lang="ko-KR" altLang="en-US" sz="1600" dirty="0" err="1"/>
              <a:t>문서군집</a:t>
            </a:r>
            <a:r>
              <a:rPr lang="en-US" altLang="ko-KR" sz="1600" dirty="0"/>
              <a:t>(document clustering), </a:t>
            </a:r>
            <a:r>
              <a:rPr lang="ko-KR" altLang="en-US" sz="1600" dirty="0"/>
              <a:t>메타데이터 추출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metedata</a:t>
            </a:r>
            <a:r>
              <a:rPr lang="en-US" altLang="ko-KR" sz="1600" dirty="0"/>
              <a:t> extraction), </a:t>
            </a:r>
            <a:r>
              <a:rPr lang="ko-KR" altLang="en-US" sz="1600" dirty="0"/>
              <a:t>정보추출</a:t>
            </a:r>
            <a:r>
              <a:rPr lang="en-US" altLang="ko-KR" sz="1600" dirty="0"/>
              <a:t>(information extraction) </a:t>
            </a:r>
            <a:r>
              <a:rPr lang="ko-KR" altLang="en-US" sz="1600" dirty="0"/>
              <a:t>등으로 구분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13260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빅데이터 분석방법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904655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마이닝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여전히 새로운 영역이며</a:t>
            </a:r>
            <a:r>
              <a:rPr lang="en-US" altLang="ko-KR" sz="1600" dirty="0"/>
              <a:t>, </a:t>
            </a:r>
            <a:r>
              <a:rPr lang="ko-KR" altLang="en-US" sz="1600" dirty="0"/>
              <a:t>진화를 거듭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통상적으로 데이터 마이닝은 데이 </a:t>
            </a:r>
            <a:r>
              <a:rPr lang="ko-KR" altLang="en-US" sz="1600" dirty="0" err="1"/>
              <a:t>터메이스</a:t>
            </a:r>
            <a:r>
              <a:rPr lang="en-US" altLang="ko-KR" sz="1600" dirty="0"/>
              <a:t>(database), </a:t>
            </a:r>
            <a:r>
              <a:rPr lang="ko-KR" altLang="en-US" sz="1600" dirty="0"/>
              <a:t>데이터 </a:t>
            </a:r>
            <a:r>
              <a:rPr lang="ko-KR" altLang="en-US" sz="1600" dirty="0" err="1"/>
              <a:t>웨어하우스</a:t>
            </a:r>
            <a:r>
              <a:rPr lang="en-US" altLang="ko-KR" sz="1600" dirty="0"/>
              <a:t>(data warehouse), </a:t>
            </a:r>
            <a:r>
              <a:rPr lang="ko-KR" altLang="en-US" sz="1600" dirty="0" err="1"/>
              <a:t>데이터마트</a:t>
            </a:r>
            <a:r>
              <a:rPr lang="en-US" altLang="ko-KR" sz="1600" dirty="0"/>
              <a:t>(data mart) </a:t>
            </a:r>
            <a:r>
              <a:rPr lang="ko-KR" altLang="en-US" sz="1600" dirty="0"/>
              <a:t>등 자료</a:t>
            </a:r>
            <a:r>
              <a:rPr lang="en-US" altLang="ko-KR" sz="1600" dirty="0"/>
              <a:t>(</a:t>
            </a:r>
            <a:r>
              <a:rPr lang="ko-KR" altLang="en-US" sz="1600" dirty="0"/>
              <a:t>데이터</a:t>
            </a:r>
            <a:r>
              <a:rPr lang="en-US" altLang="ko-KR" sz="1600" dirty="0"/>
              <a:t>) </a:t>
            </a:r>
            <a:r>
              <a:rPr lang="ko-KR" altLang="en-US" sz="1600" dirty="0"/>
              <a:t>저장소에 저장되어 있는 방대한 양의 데이터로부터 의사결정에 도움 이 되는 유용한 정보를 발견하는 일련의 작업들의 집합을 의미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94090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빅데이터 분석방법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904655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마이닝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마이닝의 주요 </a:t>
            </a:r>
            <a:r>
              <a:rPr lang="en-US" altLang="ko-KR" sz="1600" dirty="0"/>
              <a:t>6</a:t>
            </a:r>
            <a:r>
              <a:rPr lang="ko-KR" altLang="en-US" sz="1600" dirty="0"/>
              <a:t>가지 기법 중에서 </a:t>
            </a:r>
            <a:r>
              <a:rPr lang="en-US" altLang="ko-KR" sz="1600" dirty="0"/>
              <a:t>Classification(</a:t>
            </a:r>
            <a:r>
              <a:rPr lang="ko-KR" altLang="en-US" sz="1600" dirty="0"/>
              <a:t>분류</a:t>
            </a:r>
            <a:r>
              <a:rPr lang="en-US" altLang="ko-KR" sz="1600" dirty="0"/>
              <a:t>), Estimation(</a:t>
            </a:r>
            <a:r>
              <a:rPr lang="ko-KR" altLang="en-US" sz="1600" dirty="0"/>
              <a:t>추정</a:t>
            </a:r>
            <a:r>
              <a:rPr lang="en-US" altLang="ko-KR" sz="1600" dirty="0"/>
              <a:t>), Prediction(</a:t>
            </a:r>
            <a:r>
              <a:rPr lang="ko-KR" altLang="en-US" sz="1600" dirty="0"/>
              <a:t>예측</a:t>
            </a:r>
            <a:r>
              <a:rPr lang="en-US" altLang="ko-KR" sz="1600" dirty="0"/>
              <a:t>) </a:t>
            </a:r>
            <a:r>
              <a:rPr lang="ko-KR" altLang="en-US" sz="1600" dirty="0"/>
              <a:t>등이 목표지향</a:t>
            </a:r>
            <a:r>
              <a:rPr lang="en-US" altLang="ko-KR" sz="1600" dirty="0"/>
              <a:t>(defined) </a:t>
            </a:r>
            <a:r>
              <a:rPr lang="ko-KR" altLang="en-US" sz="1600" dirty="0"/>
              <a:t>방법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Grouping(</a:t>
            </a:r>
            <a:r>
              <a:rPr lang="ko-KR" altLang="en-US" sz="1600" dirty="0"/>
              <a:t>유사행태 집단화</a:t>
            </a:r>
            <a:r>
              <a:rPr lang="en-US" altLang="ko-KR" sz="1600" dirty="0"/>
              <a:t>) or Association Rules(</a:t>
            </a:r>
            <a:r>
              <a:rPr lang="ko-KR" altLang="en-US" sz="1600" dirty="0"/>
              <a:t>연관 규칙</a:t>
            </a:r>
            <a:r>
              <a:rPr lang="en-US" altLang="ko-KR" sz="1600" dirty="0"/>
              <a:t>), Clustering(</a:t>
            </a:r>
            <a:r>
              <a:rPr lang="ko-KR" altLang="en-US" sz="1600" dirty="0"/>
              <a:t>군집화</a:t>
            </a:r>
            <a:r>
              <a:rPr lang="en-US" altLang="ko-KR" sz="1600" dirty="0"/>
              <a:t>) </a:t>
            </a:r>
            <a:r>
              <a:rPr lang="ko-KR" altLang="en-US" sz="1600" dirty="0"/>
              <a:t>등은 목표불명</a:t>
            </a:r>
            <a:r>
              <a:rPr lang="en-US" altLang="ko-KR" sz="1600" dirty="0"/>
              <a:t>(undefined) </a:t>
            </a:r>
            <a:r>
              <a:rPr lang="ko-KR" altLang="en-US" sz="1600" dirty="0"/>
              <a:t>방법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Profiling(</a:t>
            </a:r>
            <a:r>
              <a:rPr lang="ko-KR" altLang="en-US" sz="1600" dirty="0"/>
              <a:t>서술</a:t>
            </a:r>
            <a:r>
              <a:rPr lang="en-US" altLang="ko-KR" sz="1600" dirty="0"/>
              <a:t>/</a:t>
            </a:r>
            <a:r>
              <a:rPr lang="ko-KR" altLang="en-US" sz="1600" dirty="0"/>
              <a:t>설명 등의 기초분석</a:t>
            </a:r>
            <a:r>
              <a:rPr lang="en-US" altLang="ko-KR" sz="1600" dirty="0"/>
              <a:t>)</a:t>
            </a:r>
            <a:r>
              <a:rPr lang="ko-KR" altLang="en-US" sz="1600" dirty="0"/>
              <a:t>은 목표지향과 목표불명에 모두 해당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4965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빅데이터 분석방법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904655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머신러닝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경험을 통해 자동으로 개선하는 컴퓨터 알고리즘의 연구들을 뜻하며</a:t>
            </a:r>
            <a:r>
              <a:rPr lang="en-US" altLang="ko-KR" sz="1600" dirty="0"/>
              <a:t>, </a:t>
            </a:r>
            <a:r>
              <a:rPr lang="ko-KR" altLang="en-US" sz="1600" dirty="0"/>
              <a:t>인공지능의 한 분야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기계 학습을 통해서 수신한 이메일이 스팸인지 아닌지를 구분할 수 있도록 훈련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머신러닝의</a:t>
            </a:r>
            <a:r>
              <a:rPr lang="ko-KR" altLang="en-US" sz="1600" dirty="0"/>
              <a:t> 핵심은 표현</a:t>
            </a:r>
            <a:r>
              <a:rPr lang="en-US" altLang="ko-KR" sz="1600" dirty="0"/>
              <a:t>(representation)</a:t>
            </a:r>
            <a:r>
              <a:rPr lang="ko-KR" altLang="en-US" sz="1600" dirty="0"/>
              <a:t>과 일반화</a:t>
            </a:r>
            <a:r>
              <a:rPr lang="en-US" altLang="ko-KR" sz="1600" dirty="0"/>
              <a:t>(generalization)</a:t>
            </a:r>
            <a:r>
              <a:rPr lang="ko-KR" altLang="en-US" sz="1600" dirty="0"/>
              <a:t>에 있음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표현이 란 데이터의 평가이며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일반화란 아직 알 수 없는 데이터에 대한 처리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44735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빅데이터 분석방법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976663" cy="410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머신러닝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다양한 기계 학습의 응용이 존재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문자 인식은 이를 이용한 가장 잘 알려진 사례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일반화는 훈련 이후 새롭게 들어온 데이터를 정확히 처리할 수 있는 능력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기계 학습과 데이터 마이닝은 종종 같은 방법을 사용하며 상당히 중첩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기계 학습은 훈련 데이터</a:t>
            </a:r>
            <a:r>
              <a:rPr lang="en-US" altLang="ko-KR" sz="1600" dirty="0"/>
              <a:t>(Training Data)</a:t>
            </a:r>
            <a:r>
              <a:rPr lang="ko-KR" altLang="en-US" sz="1600" dirty="0"/>
              <a:t>를 통해 학 </a:t>
            </a:r>
            <a:r>
              <a:rPr lang="ko-KR" altLang="en-US" sz="1600" dirty="0" err="1"/>
              <a:t>습된</a:t>
            </a:r>
            <a:r>
              <a:rPr lang="ko-KR" altLang="en-US" sz="1600" dirty="0"/>
              <a:t> 알려진 속성을 기반으로 예측에 초점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마이닝은 데이터의 미 처 몰랐던 속성을 발견하는 것에 집중</a:t>
            </a:r>
            <a:r>
              <a:rPr lang="en-US" altLang="ko-KR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지식 발견 부분의 분석 절차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12900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빅데이터 분석방법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976663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딥러닝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딥러닝</a:t>
            </a:r>
            <a:r>
              <a:rPr lang="en-US" altLang="ko-KR" sz="1600" dirty="0"/>
              <a:t>(deep learning)</a:t>
            </a:r>
            <a:r>
              <a:rPr lang="ko-KR" altLang="en-US" sz="1600" dirty="0"/>
              <a:t>은 여러 비선형 변환기법의 조합을 통해 높은 수준의 추상화 </a:t>
            </a:r>
            <a:r>
              <a:rPr lang="en-US" altLang="ko-KR" sz="1600" dirty="0"/>
              <a:t>(abstractions, </a:t>
            </a:r>
            <a:r>
              <a:rPr lang="ko-KR" altLang="en-US" sz="1600" dirty="0"/>
              <a:t>다량의 데이터나 복잡한 자료들 속에서 핵심적인 내용 또는 기능을 요 약하는 작업</a:t>
            </a:r>
            <a:r>
              <a:rPr lang="en-US" altLang="ko-KR" sz="1600" dirty="0"/>
              <a:t>)</a:t>
            </a:r>
            <a:r>
              <a:rPr lang="ko-KR" altLang="en-US" sz="1600" dirty="0"/>
              <a:t>를 시도하는 </a:t>
            </a:r>
            <a:r>
              <a:rPr lang="ko-KR" altLang="en-US" sz="1600" dirty="0" err="1"/>
              <a:t>머신러닝</a:t>
            </a:r>
            <a:r>
              <a:rPr lang="en-US" altLang="ko-KR" sz="1600" dirty="0"/>
              <a:t>(machine learning) </a:t>
            </a:r>
            <a:r>
              <a:rPr lang="ko-KR" altLang="en-US" sz="1600" dirty="0"/>
              <a:t>알고리즘의 집합</a:t>
            </a:r>
            <a:endParaRPr lang="en-US" altLang="ko-KR" sz="16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5FC49B1-2249-C89D-8F86-CCB89FF8759F}"/>
              </a:ext>
            </a:extLst>
          </p:cNvPr>
          <p:cNvSpPr/>
          <p:nvPr/>
        </p:nvSpPr>
        <p:spPr>
          <a:xfrm>
            <a:off x="1514736" y="3098576"/>
            <a:ext cx="1944216" cy="1944216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C387F4D-549D-7109-24CD-3B0F0FFB33D3}"/>
              </a:ext>
            </a:extLst>
          </p:cNvPr>
          <p:cNvSpPr/>
          <p:nvPr/>
        </p:nvSpPr>
        <p:spPr>
          <a:xfrm>
            <a:off x="1667136" y="3250976"/>
            <a:ext cx="1536712" cy="153671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859D3B6-493A-D332-0ED0-5EF148657F72}"/>
              </a:ext>
            </a:extLst>
          </p:cNvPr>
          <p:cNvSpPr/>
          <p:nvPr/>
        </p:nvSpPr>
        <p:spPr>
          <a:xfrm>
            <a:off x="1819536" y="3403376"/>
            <a:ext cx="1096280" cy="109628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AA9ABC-D32D-5796-3858-9C7BB440E484}"/>
              </a:ext>
            </a:extLst>
          </p:cNvPr>
          <p:cNvSpPr txBox="1"/>
          <p:nvPr/>
        </p:nvSpPr>
        <p:spPr>
          <a:xfrm>
            <a:off x="3540027" y="32541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인공지능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22CB24A-0565-BCA3-0F2C-4F536ADB9785}"/>
              </a:ext>
            </a:extLst>
          </p:cNvPr>
          <p:cNvCxnSpPr>
            <a:stCxn id="6" idx="1"/>
          </p:cNvCxnSpPr>
          <p:nvPr/>
        </p:nvCxnSpPr>
        <p:spPr>
          <a:xfrm flipH="1">
            <a:off x="3203848" y="3438792"/>
            <a:ext cx="336179" cy="285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5F7866F-7A5C-037E-61E7-BE7B1286F8F4}"/>
              </a:ext>
            </a:extLst>
          </p:cNvPr>
          <p:cNvCxnSpPr>
            <a:cxnSpLocks/>
          </p:cNvCxnSpPr>
          <p:nvPr/>
        </p:nvCxnSpPr>
        <p:spPr>
          <a:xfrm flipH="1">
            <a:off x="3076296" y="3951516"/>
            <a:ext cx="954705" cy="255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7BB61D-7937-E7A5-184B-CDD17EA8DB64}"/>
              </a:ext>
            </a:extLst>
          </p:cNvPr>
          <p:cNvSpPr txBox="1"/>
          <p:nvPr/>
        </p:nvSpPr>
        <p:spPr>
          <a:xfrm>
            <a:off x="4071538" y="37013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머신러닝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1E4EAB-30E3-7ACC-E2F8-A2EA21C4E573}"/>
              </a:ext>
            </a:extLst>
          </p:cNvPr>
          <p:cNvSpPr txBox="1"/>
          <p:nvPr/>
        </p:nvSpPr>
        <p:spPr>
          <a:xfrm>
            <a:off x="1926953" y="37668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딥러닝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3220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빅데이터 분석방법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976663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딥러닝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로 </a:t>
            </a:r>
            <a:r>
              <a:rPr lang="en-US" altLang="ko-KR" sz="1600" dirty="0"/>
              <a:t>DNN, CNN, RNN, CRNN, GAN</a:t>
            </a:r>
            <a:r>
              <a:rPr lang="ko-KR" altLang="en-US" sz="1600" dirty="0"/>
              <a:t>과 같은 다양한 딥러닝 기법들이 컴퓨터 비전</a:t>
            </a:r>
            <a:r>
              <a:rPr lang="en-US" altLang="ko-KR" sz="1600" dirty="0"/>
              <a:t>, </a:t>
            </a:r>
            <a:r>
              <a:rPr lang="ko-KR" altLang="en-US" sz="1600" dirty="0"/>
              <a:t>음성인식</a:t>
            </a:r>
            <a:r>
              <a:rPr lang="en-US" altLang="ko-KR" sz="1600" dirty="0"/>
              <a:t>, </a:t>
            </a:r>
            <a:r>
              <a:rPr lang="ko-KR" altLang="en-US" sz="1600" dirty="0"/>
              <a:t>자연어처 리</a:t>
            </a:r>
            <a:r>
              <a:rPr lang="en-US" altLang="ko-KR" sz="1600" dirty="0"/>
              <a:t>, </a:t>
            </a:r>
            <a:r>
              <a:rPr lang="ko-KR" altLang="en-US" sz="1600" dirty="0"/>
              <a:t>음성</a:t>
            </a:r>
            <a:r>
              <a:rPr lang="en-US" altLang="ko-KR" sz="1600" dirty="0"/>
              <a:t>/</a:t>
            </a:r>
            <a:r>
              <a:rPr lang="ko-KR" altLang="en-US" sz="1600" dirty="0"/>
              <a:t>신호처리 등의 분야에 적용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2012</a:t>
            </a:r>
            <a:r>
              <a:rPr lang="ko-KR" altLang="en-US" sz="1600" dirty="0"/>
              <a:t>년 스탠포드 대학의 앤드류 </a:t>
            </a:r>
            <a:r>
              <a:rPr lang="ko-KR" altLang="en-US" sz="1600" dirty="0" err="1"/>
              <a:t>응과</a:t>
            </a:r>
            <a:r>
              <a:rPr lang="ko-KR" altLang="en-US" sz="1600" dirty="0"/>
              <a:t> 구글이 함께한 딥러닝 프로젝트에서는 </a:t>
            </a:r>
            <a:r>
              <a:rPr lang="en-US" altLang="ko-KR" sz="1600" dirty="0"/>
              <a:t>16,000</a:t>
            </a:r>
            <a:r>
              <a:rPr lang="ko-KR" altLang="en-US" sz="1600" dirty="0"/>
              <a:t>개의 컴퓨터 프로세서와 </a:t>
            </a:r>
            <a:r>
              <a:rPr lang="en-US" altLang="ko-KR" sz="1600" dirty="0"/>
              <a:t>10</a:t>
            </a:r>
            <a:r>
              <a:rPr lang="ko-KR" altLang="en-US" sz="1600" dirty="0"/>
              <a:t>억 개 이상의 </a:t>
            </a:r>
            <a:r>
              <a:rPr lang="en-US" altLang="ko-KR" sz="1600" dirty="0"/>
              <a:t>neural networks </a:t>
            </a:r>
            <a:r>
              <a:rPr lang="ko-KR" altLang="en-US" sz="1600" dirty="0"/>
              <a:t>그리고 </a:t>
            </a:r>
            <a:r>
              <a:rPr lang="en-US" altLang="ko-KR" sz="1600" dirty="0"/>
              <a:t>DNN(deep neural networks)</a:t>
            </a:r>
            <a:r>
              <a:rPr lang="ko-KR" altLang="en-US" sz="1600" dirty="0"/>
              <a:t>을 이용하여 유튜브에 </a:t>
            </a:r>
            <a:r>
              <a:rPr lang="ko-KR" altLang="en-US" sz="1600" dirty="0" err="1"/>
              <a:t>업로드되어</a:t>
            </a:r>
            <a:r>
              <a:rPr lang="ko-KR" altLang="en-US" sz="1600" dirty="0"/>
              <a:t> 있는 천만 개 넘는 비디오 중 고양이 인식에 성공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76616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빅데이터 분석방법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976663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딥러닝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마이크로소프트</a:t>
            </a:r>
            <a:r>
              <a:rPr lang="en-US" altLang="ko-KR" sz="1600" dirty="0"/>
              <a:t>, </a:t>
            </a:r>
            <a:r>
              <a:rPr lang="ko-KR" altLang="en-US" sz="1600" dirty="0"/>
              <a:t>페이스북</a:t>
            </a:r>
            <a:r>
              <a:rPr lang="en-US" altLang="ko-KR" sz="1600" dirty="0"/>
              <a:t>, </a:t>
            </a:r>
            <a:r>
              <a:rPr lang="ko-KR" altLang="en-US" sz="1600" dirty="0"/>
              <a:t>오픈</a:t>
            </a:r>
            <a:r>
              <a:rPr lang="en-US" altLang="ko-KR" sz="1600" dirty="0"/>
              <a:t>AI</a:t>
            </a:r>
            <a:r>
              <a:rPr lang="ko-KR" altLang="en-US" sz="1600" dirty="0"/>
              <a:t> 등도 연구팀을 인수하거나 자체 개발팀을 운영하면서 인상적인 업적들을 생성</a:t>
            </a:r>
            <a:endParaRPr lang="en-US" altLang="ko-KR" sz="16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04EB71-2628-464D-F947-4FDA16331AC4}"/>
              </a:ext>
            </a:extLst>
          </p:cNvPr>
          <p:cNvSpPr/>
          <p:nvPr/>
        </p:nvSpPr>
        <p:spPr>
          <a:xfrm>
            <a:off x="2195736" y="2783588"/>
            <a:ext cx="2556284" cy="547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/>
              <a:t>ChatGPT</a:t>
            </a:r>
            <a:endParaRPr lang="ko-KR" altLang="en-US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3524295-B87F-536B-564D-F7C1CD0B52AE}"/>
              </a:ext>
            </a:extLst>
          </p:cNvPr>
          <p:cNvSpPr/>
          <p:nvPr/>
        </p:nvSpPr>
        <p:spPr>
          <a:xfrm>
            <a:off x="2195736" y="3570311"/>
            <a:ext cx="2556284" cy="547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err="1"/>
              <a:t>youImage</a:t>
            </a:r>
            <a:r>
              <a:rPr lang="en-US" altLang="ko-KR" sz="2000" dirty="0"/>
              <a:t>(you.com)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217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빅데이터 분석 과정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빅데이터의 개념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기존 데이터베이스의 데이터 수집</a:t>
            </a:r>
            <a:r>
              <a:rPr lang="en-US" altLang="ko-KR" sz="1600" dirty="0"/>
              <a:t>/</a:t>
            </a:r>
            <a:r>
              <a:rPr lang="ko-KR" altLang="en-US" sz="1600" dirty="0"/>
              <a:t>저장</a:t>
            </a:r>
            <a:r>
              <a:rPr lang="en-US" altLang="ko-KR" sz="1600" dirty="0"/>
              <a:t>/</a:t>
            </a:r>
            <a:r>
              <a:rPr lang="ko-KR" altLang="en-US" sz="1600" dirty="0"/>
              <a:t>관리</a:t>
            </a:r>
            <a:r>
              <a:rPr lang="en-US" altLang="ko-KR" sz="1600" dirty="0"/>
              <a:t>/</a:t>
            </a:r>
            <a:r>
              <a:rPr lang="ko-KR" altLang="en-US" sz="1600" dirty="0"/>
              <a:t>분석의 역량을 넘어서는 대량의 정형 또는 비정형 데이터 및 이러한 데이터로부터 의사결정에 필요한 정보와 지식을 추출하고 결과를 분석하는 기술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빅 데이터의 정의는 시대에 따라 당연히 달라지며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정의하고 해석하는 사람</a:t>
            </a:r>
            <a:r>
              <a:rPr lang="en-US" altLang="ko-KR" sz="1600" dirty="0"/>
              <a:t>, </a:t>
            </a:r>
            <a:r>
              <a:rPr lang="ko-KR" altLang="en-US" sz="1600" dirty="0"/>
              <a:t>분야에 따라 달라질 수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895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빅데이터 분석 과정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빅데이터의 개념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빅데이터의 “빅</a:t>
            </a:r>
            <a:r>
              <a:rPr lang="en-US" altLang="ko-KR" sz="1600" dirty="0"/>
              <a:t>(BIG)”</a:t>
            </a:r>
            <a:r>
              <a:rPr lang="ko-KR" altLang="en-US" sz="1600" dirty="0"/>
              <a:t>에는 단순히 양적인 </a:t>
            </a:r>
            <a:r>
              <a:rPr lang="ko-KR" altLang="en-US" sz="1600" dirty="0" err="1"/>
              <a:t>개념뿐만</a:t>
            </a:r>
            <a:r>
              <a:rPr lang="ko-KR" altLang="en-US" sz="1600" dirty="0"/>
              <a:t> 아니라 복잡 하고 다양한 질적인 개념도 포함하고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일반적으로 </a:t>
            </a:r>
            <a:r>
              <a:rPr lang="ko-KR" altLang="en-US" sz="1600" dirty="0" err="1"/>
              <a:t>빅데이터란</a:t>
            </a:r>
            <a:r>
              <a:rPr lang="ko-KR" altLang="en-US" sz="1600" dirty="0"/>
              <a:t> 큰 용량과 복잡성으로 기존 애플리케이션이나 툴로는 다루기 어려운 데이터셋의 집합을 의미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7527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빅데이터 분석 과정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빅데이터의 특성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Gartner(2011)</a:t>
            </a:r>
            <a:r>
              <a:rPr lang="ko-KR" altLang="en-US" sz="1600" dirty="0"/>
              <a:t>에서는 규모</a:t>
            </a:r>
            <a:r>
              <a:rPr lang="en-US" altLang="ko-KR" sz="1600" dirty="0"/>
              <a:t>(Volume), </a:t>
            </a:r>
            <a:r>
              <a:rPr lang="ko-KR" altLang="en-US" sz="1600" dirty="0"/>
              <a:t>다양성</a:t>
            </a:r>
            <a:r>
              <a:rPr lang="en-US" altLang="ko-KR" sz="1600" dirty="0"/>
              <a:t>(Variety), </a:t>
            </a:r>
            <a:r>
              <a:rPr lang="ko-KR" altLang="en-US" sz="1600" dirty="0"/>
              <a:t>복잡성</a:t>
            </a:r>
            <a:r>
              <a:rPr lang="en-US" altLang="ko-KR" sz="1600" dirty="0"/>
              <a:t>(Complexity), </a:t>
            </a:r>
            <a:r>
              <a:rPr lang="ko-KR" altLang="en-US" sz="1600" dirty="0"/>
              <a:t>속도 </a:t>
            </a:r>
            <a:r>
              <a:rPr lang="en-US" altLang="ko-KR" sz="1600" dirty="0"/>
              <a:t>(Velocity)</a:t>
            </a:r>
            <a:r>
              <a:rPr lang="ko-KR" altLang="en-US" sz="1600" dirty="0"/>
              <a:t>의 증가로 빅데이터가 기존 데이터와 차이가 있다고 제시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841CFC-3A12-D8FA-8A39-B9A1E5592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80" y="2380997"/>
            <a:ext cx="40005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빅데이터 분석 과정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빅데이터의 특성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빅데이터가 기존 데이터와 비교하여 지니는 특징은 기존 기업의 정형화된 데이터에 비해 </a:t>
            </a:r>
            <a:r>
              <a:rPr lang="ko-KR" altLang="en-US" sz="1600" dirty="0" err="1"/>
              <a:t>비정형화된</a:t>
            </a:r>
            <a:r>
              <a:rPr lang="ko-KR" altLang="en-US" sz="1600" dirty="0"/>
              <a:t> 형태를 가지고 있다는 것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빅데이터는 다양한 형태의 유형 및 경로로 생성 되기 때문에 정형화가 어렵다는 것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빅데이터는 기존 정보수집 및 분석과는 다르게 실시간 정보의 수집</a:t>
            </a:r>
            <a:r>
              <a:rPr lang="en-US" altLang="ko-KR" sz="1600" dirty="0"/>
              <a:t>, </a:t>
            </a:r>
            <a:r>
              <a:rPr lang="ko-KR" altLang="en-US" sz="1600" dirty="0"/>
              <a:t>분석 및 활용이 가능한 것을 추구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4584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빅데이터 분석 과정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빅데이터의 특성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Gartner(2011)</a:t>
            </a:r>
            <a:r>
              <a:rPr lang="ko-KR" altLang="en-US" sz="1600" dirty="0"/>
              <a:t>에서는 빅데이터 활용요소로 자원</a:t>
            </a:r>
            <a:r>
              <a:rPr lang="en-US" altLang="ko-KR" sz="1600" dirty="0"/>
              <a:t>, </a:t>
            </a:r>
            <a:r>
              <a:rPr lang="ko-KR" altLang="en-US" sz="1600" dirty="0"/>
              <a:t>기술</a:t>
            </a:r>
            <a:r>
              <a:rPr lang="en-US" altLang="ko-KR" sz="1600" dirty="0"/>
              <a:t>, </a:t>
            </a:r>
            <a:r>
              <a:rPr lang="ko-KR" altLang="en-US" sz="1600" dirty="0"/>
              <a:t>인력 세 가지를 제시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자원은 빅데이터를 위한 자원 확보와 빅데이터 품질관리를 위한 자원 확보를 의미 하며</a:t>
            </a:r>
            <a:r>
              <a:rPr lang="en-US" altLang="ko-KR" sz="1600" dirty="0"/>
              <a:t>, </a:t>
            </a:r>
            <a:r>
              <a:rPr lang="ko-KR" altLang="en-US" sz="1600" dirty="0"/>
              <a:t>빅데이터 자원 확보를 위해서는 관리</a:t>
            </a:r>
            <a:r>
              <a:rPr lang="en-US" altLang="ko-KR" sz="1600" dirty="0"/>
              <a:t>, </a:t>
            </a:r>
            <a:r>
              <a:rPr lang="ko-KR" altLang="en-US" sz="1600" dirty="0"/>
              <a:t>처리 측면과 더불어 활용을 위한 데이터 수집 전략을 수립하는 것이 필요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3468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빅데이터 분석 과정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빅데이터의 특성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Gartner(2011)</a:t>
            </a:r>
            <a:r>
              <a:rPr lang="ko-KR" altLang="en-US" sz="1600" dirty="0"/>
              <a:t>에서는 빅데이터 활용요소로 자원</a:t>
            </a:r>
            <a:r>
              <a:rPr lang="en-US" altLang="ko-KR" sz="1600" dirty="0"/>
              <a:t>, </a:t>
            </a:r>
            <a:r>
              <a:rPr lang="ko-KR" altLang="en-US" sz="1600" dirty="0"/>
              <a:t>기술</a:t>
            </a:r>
            <a:r>
              <a:rPr lang="en-US" altLang="ko-KR" sz="1600" dirty="0"/>
              <a:t>, </a:t>
            </a:r>
            <a:r>
              <a:rPr lang="ko-KR" altLang="en-US" sz="1600" dirty="0"/>
              <a:t>인력 세 가지를 제시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기술은 빅데이터 프로세스를 위한 새로운 기술 로 인프라</a:t>
            </a:r>
            <a:r>
              <a:rPr lang="en-US" altLang="ko-KR" sz="1600" dirty="0"/>
              <a:t>, </a:t>
            </a:r>
            <a:r>
              <a:rPr lang="ko-KR" altLang="en-US" sz="1600" dirty="0"/>
              <a:t>플랫폼</a:t>
            </a:r>
            <a:r>
              <a:rPr lang="en-US" altLang="ko-KR" sz="1600" dirty="0"/>
              <a:t>, </a:t>
            </a:r>
            <a:r>
              <a:rPr lang="ko-KR" altLang="en-US" sz="1600" dirty="0"/>
              <a:t>분석기술 등을 말하며</a:t>
            </a:r>
            <a:r>
              <a:rPr lang="en-US" altLang="ko-KR" sz="1600" dirty="0"/>
              <a:t>, </a:t>
            </a:r>
            <a:r>
              <a:rPr lang="ko-KR" altLang="en-US" sz="1600" dirty="0"/>
              <a:t>빅데이터 플랫폼으로는 </a:t>
            </a:r>
            <a:r>
              <a:rPr lang="ko-KR" altLang="en-US" sz="1600" dirty="0" err="1"/>
              <a:t>하둡</a:t>
            </a:r>
            <a:r>
              <a:rPr lang="en-US" altLang="ko-KR" sz="1600" dirty="0"/>
              <a:t>(Hadoop), </a:t>
            </a:r>
            <a:r>
              <a:rPr lang="ko-KR" altLang="en-US" sz="1600" dirty="0"/>
              <a:t>데 </a:t>
            </a:r>
            <a:r>
              <a:rPr lang="ko-KR" altLang="en-US" sz="1600" dirty="0" err="1"/>
              <a:t>이터</a:t>
            </a:r>
            <a:r>
              <a:rPr lang="ko-KR" altLang="en-US" sz="1600" dirty="0"/>
              <a:t> 저장 및 관리 기술에는 </a:t>
            </a:r>
            <a:r>
              <a:rPr lang="en-US" altLang="ko-KR" sz="1600" dirty="0"/>
              <a:t>NoSQL, </a:t>
            </a:r>
            <a:r>
              <a:rPr lang="ko-KR" altLang="en-US" sz="1600" dirty="0"/>
              <a:t>분석기술에는 자연처리</a:t>
            </a:r>
            <a:r>
              <a:rPr lang="en-US" altLang="ko-KR" sz="1600" dirty="0"/>
              <a:t>, </a:t>
            </a:r>
            <a:r>
              <a:rPr lang="ko-KR" altLang="en-US" sz="1600" dirty="0"/>
              <a:t>의미 분석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데이터마이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닝</a:t>
            </a:r>
            <a:r>
              <a:rPr lang="en-US" altLang="ko-KR" sz="1600" dirty="0"/>
              <a:t>, </a:t>
            </a:r>
            <a:r>
              <a:rPr lang="ko-KR" altLang="en-US" sz="1600" dirty="0"/>
              <a:t>시각화 기술 등이 존재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5482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빅데이터 분석 과정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197164-DC64-6F35-0A41-EE2F306C38B9}"/>
              </a:ext>
            </a:extLst>
          </p:cNvPr>
          <p:cNvSpPr txBox="1"/>
          <p:nvPr/>
        </p:nvSpPr>
        <p:spPr>
          <a:xfrm>
            <a:off x="467545" y="837893"/>
            <a:ext cx="5760639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빅데이터의 특성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Gartner(2011)</a:t>
            </a:r>
            <a:r>
              <a:rPr lang="ko-KR" altLang="en-US" sz="1600" dirty="0"/>
              <a:t>에서는 빅데이터 활용요소로 자원</a:t>
            </a:r>
            <a:r>
              <a:rPr lang="en-US" altLang="ko-KR" sz="1600" dirty="0"/>
              <a:t>, </a:t>
            </a:r>
            <a:r>
              <a:rPr lang="ko-KR" altLang="en-US" sz="1600" dirty="0"/>
              <a:t>기술</a:t>
            </a:r>
            <a:r>
              <a:rPr lang="en-US" altLang="ko-KR" sz="1600" dirty="0"/>
              <a:t>, </a:t>
            </a:r>
            <a:r>
              <a:rPr lang="ko-KR" altLang="en-US" sz="1600" dirty="0"/>
              <a:t>인력 세 가지를 제시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인력은 수학</a:t>
            </a:r>
            <a:r>
              <a:rPr lang="en-US" altLang="ko-KR" sz="1600" dirty="0"/>
              <a:t>, </a:t>
            </a:r>
            <a:r>
              <a:rPr lang="ko-KR" altLang="en-US" sz="1600" dirty="0"/>
              <a:t>공학적인 능력과 경제학</a:t>
            </a:r>
            <a:r>
              <a:rPr lang="en-US" altLang="ko-KR" sz="1600" dirty="0"/>
              <a:t>, </a:t>
            </a:r>
            <a:r>
              <a:rPr lang="ko-KR" altLang="en-US" sz="1600" dirty="0"/>
              <a:t>통계학</a:t>
            </a:r>
            <a:r>
              <a:rPr lang="en-US" altLang="ko-KR" sz="1600" dirty="0"/>
              <a:t>, </a:t>
            </a:r>
            <a:r>
              <a:rPr lang="ko-KR" altLang="en-US" sz="1600" dirty="0"/>
              <a:t>심리학 등에 능통한 인재를 의미하며</a:t>
            </a:r>
            <a:r>
              <a:rPr lang="en-US" altLang="ko-KR" sz="1600" dirty="0"/>
              <a:t>, </a:t>
            </a:r>
            <a:r>
              <a:rPr lang="ko-KR" altLang="en-US" sz="1600" dirty="0"/>
              <a:t>비판적 시각과 커뮤니케이션 능력</a:t>
            </a:r>
            <a:r>
              <a:rPr lang="en-US" altLang="ko-KR" sz="1600" dirty="0"/>
              <a:t>, </a:t>
            </a:r>
            <a:r>
              <a:rPr lang="ko-KR" altLang="en-US" sz="1600" dirty="0"/>
              <a:t>스토리텔링 등 시각화 를 갖춘 인재가 필요하다</a:t>
            </a:r>
            <a:r>
              <a:rPr lang="en-US" altLang="ko-KR" sz="1600" dirty="0"/>
              <a:t>. </a:t>
            </a:r>
            <a:r>
              <a:rPr lang="ko-KR" altLang="en-US" sz="1600" dirty="0"/>
              <a:t>기업이 빅데이터를 효과적으로 운영하기 위해서는 내부 역 량을 강화하는 것이 필요하다는 의미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4427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lnSpc>
            <a:spcPct val="150000"/>
          </a:lnSpc>
          <a:defRPr sz="900" dirty="0" err="1" smtClean="0">
            <a:solidFill>
              <a:schemeClr val="tx1">
                <a:lumMod val="75000"/>
                <a:lumOff val="25000"/>
              </a:schemeClr>
            </a:solidFill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1369</Words>
  <Application>Microsoft Office PowerPoint</Application>
  <PresentationFormat>화면 슬라이드 쇼(16:9)</PresentationFormat>
  <Paragraphs>156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jeon minho</cp:lastModifiedBy>
  <cp:revision>143</cp:revision>
  <dcterms:created xsi:type="dcterms:W3CDTF">2021-10-09T11:03:01Z</dcterms:created>
  <dcterms:modified xsi:type="dcterms:W3CDTF">2023-03-15T05:55:17Z</dcterms:modified>
</cp:coreProperties>
</file>