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43" autoAdjust="0"/>
  </p:normalViewPr>
  <p:slideViewPr>
    <p:cSldViewPr>
      <p:cViewPr varScale="1">
        <p:scale>
          <a:sx n="151" d="100"/>
          <a:sy n="151" d="100"/>
        </p:scale>
        <p:origin x="372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창의적 사고와 코딩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8</a:t>
            </a:r>
            <a:r>
              <a:rPr kumimoji="0"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lang="ko-KR" altLang="en-US" sz="2000" spc="3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데이터들의 자료형과 연산자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23043-CAA6-47B9-BF6E-FD2D8EBA9BC8}"/>
              </a:ext>
            </a:extLst>
          </p:cNvPr>
          <p:cNvSpPr txBox="1"/>
          <p:nvPr/>
        </p:nvSpPr>
        <p:spPr>
          <a:xfrm>
            <a:off x="215516" y="83267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복합 할당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60F230-3A46-41FC-AA5C-26CBEBA8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98" y="1347614"/>
            <a:ext cx="4752528" cy="190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3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23043-CAA6-47B9-BF6E-FD2D8EBA9BC8}"/>
              </a:ext>
            </a:extLst>
          </p:cNvPr>
          <p:cNvSpPr txBox="1"/>
          <p:nvPr/>
        </p:nvSpPr>
        <p:spPr>
          <a:xfrm>
            <a:off x="215516" y="832670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복합 할당 연산자</a:t>
            </a:r>
          </a:p>
        </p:txBody>
      </p:sp>
      <p:pic>
        <p:nvPicPr>
          <p:cNvPr id="8" name="Picture 14">
            <a:extLst>
              <a:ext uri="{FF2B5EF4-FFF2-40B4-BE49-F238E27FC236}">
                <a16:creationId xmlns:a16="http://schemas.microsoft.com/office/drawing/2014/main" id="{3C6B07E7-DFA9-40F5-9FCC-227E5F928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1744" y="1094279"/>
            <a:ext cx="5166360" cy="37123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156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23043-CAA6-47B9-BF6E-FD2D8EBA9BC8}"/>
              </a:ext>
            </a:extLst>
          </p:cNvPr>
          <p:cNvSpPr txBox="1"/>
          <p:nvPr/>
        </p:nvSpPr>
        <p:spPr>
          <a:xfrm>
            <a:off x="215516" y="75833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비교 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F4F5A-7127-49BC-90D4-A2A03226D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78226"/>
            <a:ext cx="4752528" cy="1721724"/>
          </a:xfrm>
          <a:prstGeom prst="rect">
            <a:avLst/>
          </a:prstGeom>
        </p:spPr>
      </p:pic>
      <p:pic>
        <p:nvPicPr>
          <p:cNvPr id="9" name="Picture 15">
            <a:extLst>
              <a:ext uri="{FF2B5EF4-FFF2-40B4-BE49-F238E27FC236}">
                <a16:creationId xmlns:a16="http://schemas.microsoft.com/office/drawing/2014/main" id="{FC49D9CE-D158-4D2E-91A7-15B565A3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544" y="2699950"/>
            <a:ext cx="4608512" cy="23623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97429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23043-CAA6-47B9-BF6E-FD2D8EBA9BC8}"/>
              </a:ext>
            </a:extLst>
          </p:cNvPr>
          <p:cNvSpPr txBox="1"/>
          <p:nvPr/>
        </p:nvSpPr>
        <p:spPr>
          <a:xfrm>
            <a:off x="215516" y="75833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논리 연산자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EC258-086E-439F-A8FD-C4FE01586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60" y="1170674"/>
            <a:ext cx="5458060" cy="29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C23043-CAA6-47B9-BF6E-FD2D8EBA9BC8}"/>
              </a:ext>
            </a:extLst>
          </p:cNvPr>
          <p:cNvSpPr txBox="1"/>
          <p:nvPr/>
        </p:nvSpPr>
        <p:spPr>
          <a:xfrm>
            <a:off x="215516" y="75833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논리 연산자</a:t>
            </a: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84F7CB4F-291B-4FD9-9630-299D80B3D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529" y="1333844"/>
            <a:ext cx="5272583" cy="178604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7257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1745DFA-0101-4FC2-9F94-6E2CA4672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5015621" cy="30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6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5DF5D49-3302-42DB-94FD-656D1077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51232"/>
            <a:ext cx="4676400" cy="2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7">
            <a:extLst>
              <a:ext uri="{FF2B5EF4-FFF2-40B4-BE49-F238E27FC236}">
                <a16:creationId xmlns:a16="http://schemas.microsoft.com/office/drawing/2014/main" id="{77943EC6-8BC7-48A4-8997-5DDC8976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724" y="837893"/>
            <a:ext cx="4611340" cy="416053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2376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8">
            <a:extLst>
              <a:ext uri="{FF2B5EF4-FFF2-40B4-BE49-F238E27FC236}">
                <a16:creationId xmlns:a16="http://schemas.microsoft.com/office/drawing/2014/main" id="{78FF8053-4C8B-4041-9793-DED73EDE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1084111"/>
            <a:ext cx="5256584" cy="19188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362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데이터들의 자료형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9218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다양한 연산자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데이터들의 자료형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">
            <a:extLst>
              <a:ext uri="{FF2B5EF4-FFF2-40B4-BE49-F238E27FC236}">
                <a16:creationId xmlns:a16="http://schemas.microsoft.com/office/drawing/2014/main" id="{BD820126-86E2-4E7D-B102-2B63A671D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050" y="1058338"/>
            <a:ext cx="4752528" cy="145417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FE181FE-42E7-462E-9170-AEC9F1A6A3DF}"/>
              </a:ext>
            </a:extLst>
          </p:cNvPr>
          <p:cNvGrpSpPr/>
          <p:nvPr/>
        </p:nvGrpSpPr>
        <p:grpSpPr>
          <a:xfrm>
            <a:off x="416944" y="3003798"/>
            <a:ext cx="2445570" cy="1413432"/>
            <a:chOff x="503448" y="2657612"/>
            <a:chExt cx="2445570" cy="141343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DEAE97D-E852-4335-8C81-52CF8FCE79B8}"/>
                </a:ext>
              </a:extLst>
            </p:cNvPr>
            <p:cNvSpPr/>
            <p:nvPr/>
          </p:nvSpPr>
          <p:spPr>
            <a:xfrm>
              <a:off x="503448" y="2657612"/>
              <a:ext cx="1224136" cy="2962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1Byte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690B7F-B82C-4949-ADF4-1EF0F945F686}"/>
                </a:ext>
              </a:extLst>
            </p:cNvPr>
            <p:cNvSpPr txBox="1"/>
            <p:nvPr/>
          </p:nvSpPr>
          <p:spPr>
            <a:xfrm>
              <a:off x="1786520" y="2657612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0x12341000</a:t>
              </a:r>
              <a:endParaRPr lang="ko-KR" altLang="en-US" sz="14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C33E057-47BA-4E6A-AE0A-528D86605EE8}"/>
                </a:ext>
              </a:extLst>
            </p:cNvPr>
            <p:cNvSpPr/>
            <p:nvPr/>
          </p:nvSpPr>
          <p:spPr>
            <a:xfrm>
              <a:off x="503448" y="2964426"/>
              <a:ext cx="1224136" cy="2962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1Byte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5E78B9-3D5C-4CA6-AED1-77BEA6592191}"/>
                </a:ext>
              </a:extLst>
            </p:cNvPr>
            <p:cNvSpPr txBox="1"/>
            <p:nvPr/>
          </p:nvSpPr>
          <p:spPr>
            <a:xfrm>
              <a:off x="1760078" y="2964426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0x12341001</a:t>
              </a:r>
              <a:endParaRPr lang="ko-KR" alt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7312B0-C2F0-48B7-8770-15BBA134CAF6}"/>
                </a:ext>
              </a:extLst>
            </p:cNvPr>
            <p:cNvSpPr txBox="1"/>
            <p:nvPr/>
          </p:nvSpPr>
          <p:spPr>
            <a:xfrm>
              <a:off x="1786520" y="3763267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0x12341027</a:t>
              </a:r>
              <a:endParaRPr lang="ko-KR" altLang="en-US" sz="140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06F3319-87F4-469A-8F4B-6F37CE259920}"/>
                </a:ext>
              </a:extLst>
            </p:cNvPr>
            <p:cNvSpPr/>
            <p:nvPr/>
          </p:nvSpPr>
          <p:spPr>
            <a:xfrm>
              <a:off x="503448" y="3755707"/>
              <a:ext cx="1224136" cy="29625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1Byte</a:t>
              </a:r>
              <a:endPara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93AB53-FBCF-49DC-91FB-8A038FDA14F5}"/>
                </a:ext>
              </a:extLst>
            </p:cNvPr>
            <p:cNvSpPr txBox="1"/>
            <p:nvPr/>
          </p:nvSpPr>
          <p:spPr>
            <a:xfrm>
              <a:off x="827484" y="332352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∽</a:t>
              </a:r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958CD4-3109-4EDE-96DE-795A21405E9E}"/>
                </a:ext>
              </a:extLst>
            </p:cNvPr>
            <p:cNvSpPr txBox="1"/>
            <p:nvPr/>
          </p:nvSpPr>
          <p:spPr>
            <a:xfrm>
              <a:off x="2053295" y="332352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∽</a:t>
              </a:r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B93481-E044-4B18-96B7-89133505DFE9}"/>
              </a:ext>
            </a:extLst>
          </p:cNvPr>
          <p:cNvSpPr txBox="1"/>
          <p:nvPr/>
        </p:nvSpPr>
        <p:spPr>
          <a:xfrm>
            <a:off x="2481226" y="2311895"/>
            <a:ext cx="2885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getsizeof()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변수의 크기를 호출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데이터들의 자료형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>
            <a:extLst>
              <a:ext uri="{FF2B5EF4-FFF2-40B4-BE49-F238E27FC236}">
                <a16:creationId xmlns:a16="http://schemas.microsoft.com/office/drawing/2014/main" id="{E00196E2-15D5-4224-9A2A-328904D0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866949"/>
            <a:ext cx="4968552" cy="15607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565050B-6ACA-4216-876B-6A323DADE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548358"/>
            <a:ext cx="4971714" cy="23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6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데이터들의 자료형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B1396199-363D-4526-B8E2-615105620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990508"/>
            <a:ext cx="5760212" cy="346633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4327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데이터들의 자료형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>
            <a:extLst>
              <a:ext uri="{FF2B5EF4-FFF2-40B4-BE49-F238E27FC236}">
                <a16:creationId xmlns:a16="http://schemas.microsoft.com/office/drawing/2014/main" id="{1D27C2E1-5A33-40A4-B53E-5BDDA4789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544" y="771550"/>
            <a:ext cx="5760212" cy="212839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EBA47AD-6408-425E-8D7C-D1C9A008E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7544" y="2867449"/>
            <a:ext cx="5760212" cy="21437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E2EC9-2D67-40AA-AA55-8F798BEA93EF}"/>
              </a:ext>
            </a:extLst>
          </p:cNvPr>
          <p:cNvSpPr txBox="1"/>
          <p:nvPr/>
        </p:nvSpPr>
        <p:spPr>
          <a:xfrm>
            <a:off x="3203848" y="1462634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일반적인 자료형은 불변형 자료형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7B3C4-C4EB-41B8-9E59-155B1F77A0E5}"/>
              </a:ext>
            </a:extLst>
          </p:cNvPr>
          <p:cNvSpPr txBox="1"/>
          <p:nvPr/>
        </p:nvSpPr>
        <p:spPr>
          <a:xfrm>
            <a:off x="3203848" y="366233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앞으로 학습할 리스트와 같은 자료형은 변형 자료형</a:t>
            </a:r>
          </a:p>
        </p:txBody>
      </p:sp>
    </p:spTree>
    <p:extLst>
      <p:ext uri="{BB962C8B-B14F-4D97-AF65-F5344CB8AC3E}">
        <p14:creationId xmlns:p14="http://schemas.microsoft.com/office/powerpoint/2010/main" val="276030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8">
            <a:extLst>
              <a:ext uri="{FF2B5EF4-FFF2-40B4-BE49-F238E27FC236}">
                <a16:creationId xmlns:a16="http://schemas.microsoft.com/office/drawing/2014/main" id="{E237D2A9-2664-4E26-80C3-286E83E10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36" y="907605"/>
            <a:ext cx="5760212" cy="332828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2444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9">
            <a:extLst>
              <a:ext uri="{FF2B5EF4-FFF2-40B4-BE49-F238E27FC236}">
                <a16:creationId xmlns:a16="http://schemas.microsoft.com/office/drawing/2014/main" id="{F48319C8-CCBB-494A-B6A6-21D30B2C0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3528" y="837893"/>
            <a:ext cx="5760212" cy="232359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1397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다양한 연산자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1">
            <a:extLst>
              <a:ext uri="{FF2B5EF4-FFF2-40B4-BE49-F238E27FC236}">
                <a16:creationId xmlns:a16="http://schemas.microsoft.com/office/drawing/2014/main" id="{59737A47-97D6-4D7C-874C-0E697A776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552" y="1073098"/>
            <a:ext cx="4536504" cy="493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1FCFBA7F-B759-421C-BBE2-AE0D73333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536" y="1707654"/>
            <a:ext cx="5760212" cy="159334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5892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137</Words>
  <Application>Microsoft Office PowerPoint</Application>
  <PresentationFormat>화면 슬라이드 쇼(16:9)</PresentationFormat>
  <Paragraphs>57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HY견고딕</vt:lpstr>
      <vt:lpstr>HY헤드라인M</vt:lpstr>
      <vt:lpstr>Open Sans</vt:lpstr>
      <vt:lpstr>굴림</vt:lpstr>
      <vt:lpstr>맑은 고딕</vt:lpstr>
      <vt:lpstr>Arial</vt:lpstr>
      <vt:lpstr>Calibri</vt:lpstr>
      <vt:lpstr>helvetica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sehan</cp:lastModifiedBy>
  <cp:revision>173</cp:revision>
  <dcterms:created xsi:type="dcterms:W3CDTF">2021-10-09T11:03:01Z</dcterms:created>
  <dcterms:modified xsi:type="dcterms:W3CDTF">2023-04-19T14:47:52Z</dcterms:modified>
</cp:coreProperties>
</file>