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08" r:id="rId18"/>
    <p:sldId id="416" r:id="rId19"/>
    <p:sldId id="417" r:id="rId20"/>
    <p:sldId id="418" r:id="rId21"/>
    <p:sldId id="419" r:id="rId22"/>
    <p:sldId id="420" r:id="rId23"/>
    <p:sldId id="42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3" autoAdjust="0"/>
  </p:normalViewPr>
  <p:slideViewPr>
    <p:cSldViewPr>
      <p:cViewPr varScale="1">
        <p:scale>
          <a:sx n="134" d="100"/>
          <a:sy n="134" d="100"/>
        </p:scale>
        <p:origin x="120" y="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2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변수와 자료형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FDC888F-67CC-7E15-0FF9-A31FFF05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5" y="1237535"/>
            <a:ext cx="3851178" cy="3363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993D5-7A66-2171-5BA0-0E0849DD8FBF}"/>
              </a:ext>
            </a:extLst>
          </p:cNvPr>
          <p:cNvSpPr txBox="1"/>
          <p:nvPr/>
        </p:nvSpPr>
        <p:spPr>
          <a:xfrm>
            <a:off x="4130690" y="1202089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오른쪽 클릭 </a:t>
            </a:r>
            <a:r>
              <a:rPr lang="en-US" altLang="ko-KR" dirty="0"/>
              <a:t>&gt; </a:t>
            </a:r>
            <a:r>
              <a:rPr lang="ko-KR" altLang="en-US" dirty="0"/>
              <a:t>메뉴 생성</a:t>
            </a:r>
            <a:endParaRPr lang="en-US" altLang="ko-KR" dirty="0"/>
          </a:p>
          <a:p>
            <a:r>
              <a:rPr lang="en-US" altLang="ko-KR" dirty="0"/>
              <a:t>2D Object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2</a:t>
            </a:r>
            <a:r>
              <a:rPr lang="ko-KR" altLang="en-US" dirty="0"/>
              <a:t>차원의 객체 생성</a:t>
            </a:r>
            <a:endParaRPr lang="en-US" altLang="ko-KR" dirty="0"/>
          </a:p>
          <a:p>
            <a:r>
              <a:rPr lang="en-US" altLang="ko-KR" dirty="0"/>
              <a:t>3D Object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3</a:t>
            </a:r>
            <a:r>
              <a:rPr lang="ko-KR" altLang="en-US" dirty="0"/>
              <a:t>차원의 객체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0B79A-DE70-9779-555D-961053138DB6}"/>
              </a:ext>
            </a:extLst>
          </p:cNvPr>
          <p:cNvSpPr txBox="1"/>
          <p:nvPr/>
        </p:nvSpPr>
        <p:spPr>
          <a:xfrm>
            <a:off x="4180068" y="3265127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객체에 코드를 연결하여 객체를 제어</a:t>
            </a:r>
            <a:endParaRPr lang="en-US" altLang="ko-KR" dirty="0"/>
          </a:p>
          <a:p>
            <a:r>
              <a:rPr lang="ko-KR" altLang="en-US" dirty="0"/>
              <a:t>코딩이란 객체를 제어하는 방법을 배우는 것</a:t>
            </a:r>
          </a:p>
        </p:txBody>
      </p:sp>
    </p:spTree>
    <p:extLst>
      <p:ext uri="{BB962C8B-B14F-4D97-AF65-F5344CB8AC3E}">
        <p14:creationId xmlns:p14="http://schemas.microsoft.com/office/powerpoint/2010/main" val="28434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912344-94EA-D955-0D0C-F109CD19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0" y="837894"/>
            <a:ext cx="5192576" cy="205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7BBB88-77BC-52A4-B9A8-59238B48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0" y="2933347"/>
            <a:ext cx="6096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454424-CD55-38EC-D33B-8E193D2A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808177"/>
            <a:ext cx="4886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6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E61FD7C-936B-433D-0BA8-7475940E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1" y="930217"/>
            <a:ext cx="6876256" cy="3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0BBC53C-B536-4683-32DF-A4D1DBE9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908572"/>
            <a:ext cx="4236337" cy="39399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806249-695C-7973-A313-6B08E6C83361}"/>
              </a:ext>
            </a:extLst>
          </p:cNvPr>
          <p:cNvCxnSpPr/>
          <p:nvPr/>
        </p:nvCxnSpPr>
        <p:spPr>
          <a:xfrm flipH="1" flipV="1">
            <a:off x="827584" y="1419622"/>
            <a:ext cx="1101555" cy="2952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6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63F0ABC-5AA6-62E4-C097-6F31A829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930217"/>
            <a:ext cx="2599775" cy="4011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4B369D-2C90-5933-C4DA-3CAB970CB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9" y="930218"/>
            <a:ext cx="3191450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52897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BD2106F-80D3-CF5F-3D90-80CABF13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935649"/>
            <a:ext cx="6162675" cy="1504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C77E3-9350-08A8-61AD-689E8C22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2636906"/>
            <a:ext cx="4326395" cy="2310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335668-61A0-DA14-7D0D-E90323EB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91" y="3255351"/>
            <a:ext cx="3714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554A12-D5FE-ED49-6B68-DDA83B3544EA}"/>
              </a:ext>
            </a:extLst>
          </p:cNvPr>
          <p:cNvSpPr txBox="1"/>
          <p:nvPr/>
        </p:nvSpPr>
        <p:spPr>
          <a:xfrm>
            <a:off x="203560" y="930221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05F7-25A8-C165-ADCC-99CED52BA55D}"/>
              </a:ext>
            </a:extLst>
          </p:cNvPr>
          <p:cNvSpPr txBox="1"/>
          <p:nvPr/>
        </p:nvSpPr>
        <p:spPr>
          <a:xfrm>
            <a:off x="199338" y="1350112"/>
            <a:ext cx="711925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수학에서 변수 </a:t>
            </a:r>
            <a:r>
              <a:rPr lang="en-US" altLang="ko-KR" sz="1400" dirty="0"/>
              <a:t>x, y</a:t>
            </a:r>
            <a:r>
              <a:rPr lang="ko-KR" altLang="en-US" sz="1400" dirty="0"/>
              <a:t>할 때 그 변수와 동일한 개념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컴퓨터 공학에서는 컴퓨터 메모리 공간에 값을 저장</a:t>
            </a:r>
            <a:r>
              <a:rPr lang="en-US" altLang="ko-KR" sz="1400" dirty="0"/>
              <a:t>, </a:t>
            </a:r>
            <a:r>
              <a:rPr lang="ko-KR" altLang="en-US" sz="1400" dirty="0"/>
              <a:t>변경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사용할 수 있는 공간을 의미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값이 있으나 변경 불가능하면 이를 상수라고 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Ex) y = x + 5 (y, x = </a:t>
            </a:r>
            <a:r>
              <a:rPr lang="ko-KR" altLang="en-US" sz="1400" dirty="0"/>
              <a:t>변수</a:t>
            </a:r>
            <a:r>
              <a:rPr lang="en-US" altLang="ko-KR" sz="1400" dirty="0"/>
              <a:t>, 5 = </a:t>
            </a:r>
            <a:r>
              <a:rPr lang="ko-KR" altLang="en-US" sz="1400" dirty="0"/>
              <a:t>상수</a:t>
            </a:r>
            <a:r>
              <a:rPr lang="en-US" altLang="ko-KR" sz="14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19B702-08FF-54A5-C3DA-10D4C062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9" y="3003798"/>
            <a:ext cx="2295525" cy="1104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4334AF-DF8A-2F78-484F-02D5B00B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137148"/>
            <a:ext cx="2533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53ACF18-49CA-1484-F8EE-4F966F28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418084"/>
            <a:ext cx="4429125" cy="1009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A8F1AF-4D13-2233-0F95-D79B66F9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6" y="2715766"/>
            <a:ext cx="3390900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ECE45A-27AD-5967-ABD9-5A3F1F26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1922909"/>
            <a:ext cx="3448050" cy="11334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D6AF68-5FE1-BA5D-6A6A-668AE816D09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35696" y="2067694"/>
            <a:ext cx="3998453" cy="602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BD3DC-CB34-69FC-8835-7CEE7A2EEF40}"/>
              </a:ext>
            </a:extLst>
          </p:cNvPr>
          <p:cNvSpPr/>
          <p:nvPr/>
        </p:nvSpPr>
        <p:spPr>
          <a:xfrm>
            <a:off x="539552" y="1779662"/>
            <a:ext cx="1407273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F7FBC8-D6CF-15B5-86A4-099B1CDF4DD1}"/>
              </a:ext>
            </a:extLst>
          </p:cNvPr>
          <p:cNvSpPr/>
          <p:nvPr/>
        </p:nvSpPr>
        <p:spPr>
          <a:xfrm>
            <a:off x="5834149" y="2562299"/>
            <a:ext cx="1368000" cy="21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276A31-739A-7136-41B4-F58BF144AF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913546" y="2670299"/>
            <a:ext cx="3920603" cy="494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1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EE2DF2-0D19-14F9-0540-BA1DB15F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68000"/>
            <a:ext cx="6429375" cy="290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22C35-C344-A640-74B8-3E63424C681C}"/>
              </a:ext>
            </a:extLst>
          </p:cNvPr>
          <p:cNvSpPr txBox="1"/>
          <p:nvPr/>
        </p:nvSpPr>
        <p:spPr>
          <a:xfrm>
            <a:off x="215516" y="93022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자료형의 종류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88D6-62F5-30C2-7F1D-0C8D00A30E13}"/>
              </a:ext>
            </a:extLst>
          </p:cNvPr>
          <p:cNvSpPr txBox="1"/>
          <p:nvPr/>
        </p:nvSpPr>
        <p:spPr>
          <a:xfrm>
            <a:off x="251520" y="4551833"/>
            <a:ext cx="375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문자열로서 </a:t>
            </a:r>
            <a:r>
              <a:rPr lang="en-US" altLang="ko-KR" sz="1400" dirty="0"/>
              <a:t>String</a:t>
            </a:r>
            <a:r>
              <a:rPr lang="ko-KR" altLang="en-US" sz="1400" dirty="0"/>
              <a:t>이라는 자료형이 존재한다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752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유니티의 화면 구성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변수의 개념과 선언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35269" y="393154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3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0114" y="397632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027971" y="403339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실전 학습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179487" y="4055493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4FBBF-61E9-29FE-7352-D99F1F18AF23}"/>
              </a:ext>
            </a:extLst>
          </p:cNvPr>
          <p:cNvSpPr txBox="1"/>
          <p:nvPr/>
        </p:nvSpPr>
        <p:spPr>
          <a:xfrm>
            <a:off x="203560" y="93022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이름 생성의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0D3AC-74E0-A6B2-D32E-430223FFF9CB}"/>
              </a:ext>
            </a:extLst>
          </p:cNvPr>
          <p:cNvSpPr txBox="1"/>
          <p:nvPr/>
        </p:nvSpPr>
        <p:spPr>
          <a:xfrm>
            <a:off x="199338" y="1350112"/>
            <a:ext cx="5386411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/>
              <a:t>예약어를</a:t>
            </a:r>
            <a:r>
              <a:rPr lang="ko-KR" altLang="en-US" sz="1400" dirty="0"/>
              <a:t> 사용할 수 없다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변수 이름의 시작은 알파벳 또는 </a:t>
            </a:r>
            <a:r>
              <a:rPr lang="en-US" altLang="ko-KR" sz="1400" dirty="0"/>
              <a:t>_(</a:t>
            </a:r>
            <a:r>
              <a:rPr lang="ko-KR" altLang="en-US" sz="1400" dirty="0" err="1"/>
              <a:t>언더바</a:t>
            </a:r>
            <a:r>
              <a:rPr lang="en-US" altLang="ko-KR" sz="1400" dirty="0"/>
              <a:t>)</a:t>
            </a:r>
            <a:r>
              <a:rPr lang="ko-KR" altLang="en-US" sz="1400" dirty="0"/>
              <a:t>만 사용할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변수 이름은 알파벳</a:t>
            </a:r>
            <a:r>
              <a:rPr lang="en-US" altLang="ko-KR" sz="1400" dirty="0"/>
              <a:t>, </a:t>
            </a:r>
            <a:r>
              <a:rPr lang="ko-KR" altLang="en-US" sz="1400" dirty="0"/>
              <a:t>숫자</a:t>
            </a:r>
            <a:r>
              <a:rPr lang="en-US" altLang="ko-KR" sz="1400" dirty="0"/>
              <a:t>, _(</a:t>
            </a:r>
            <a:r>
              <a:rPr lang="ko-KR" altLang="en-US" sz="1400" dirty="0" err="1"/>
              <a:t>언더바</a:t>
            </a:r>
            <a:r>
              <a:rPr lang="en-US" altLang="ko-KR" sz="1400" dirty="0"/>
              <a:t>)</a:t>
            </a:r>
            <a:r>
              <a:rPr lang="ko-KR" altLang="en-US" sz="1400" dirty="0"/>
              <a:t>를 조합하여 사용한다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대소문자를 구분한다</a:t>
            </a:r>
            <a:r>
              <a:rPr lang="en-US" altLang="ko-KR" sz="1400" dirty="0"/>
              <a:t>.(A</a:t>
            </a:r>
            <a:r>
              <a:rPr lang="ko-KR" altLang="en-US" sz="1400" dirty="0"/>
              <a:t>와 </a:t>
            </a:r>
            <a:r>
              <a:rPr lang="en-US" altLang="ko-KR" sz="1400" dirty="0"/>
              <a:t>a</a:t>
            </a:r>
            <a:r>
              <a:rPr lang="ko-KR" altLang="en-US" sz="1400" dirty="0"/>
              <a:t>는 서로 다른 변수이다</a:t>
            </a:r>
            <a:r>
              <a:rPr lang="en-US" altLang="ko-KR" sz="1400" dirty="0"/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6C15-D48B-90EE-BC12-3A1F2C7F2E20}"/>
              </a:ext>
            </a:extLst>
          </p:cNvPr>
          <p:cNvSpPr txBox="1"/>
          <p:nvPr/>
        </p:nvSpPr>
        <p:spPr>
          <a:xfrm>
            <a:off x="203560" y="293971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회사마다 있는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CEA4-D280-1BEB-82C9-F7FE32E01D4C}"/>
              </a:ext>
            </a:extLst>
          </p:cNvPr>
          <p:cNvSpPr txBox="1"/>
          <p:nvPr/>
        </p:nvSpPr>
        <p:spPr>
          <a:xfrm>
            <a:off x="199338" y="3359601"/>
            <a:ext cx="598914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전역 변수의 앞 글자는 항상 대문자이다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전역 변수의 앞에는 </a:t>
            </a:r>
            <a:r>
              <a:rPr lang="en-US" altLang="ko-KR" sz="1400" dirty="0"/>
              <a:t>G_</a:t>
            </a:r>
            <a:r>
              <a:rPr lang="ko-KR" altLang="en-US" sz="1400" dirty="0"/>
              <a:t>를 사용하고 지역 변수 앞에는 </a:t>
            </a:r>
            <a:r>
              <a:rPr lang="en-US" altLang="ko-KR" sz="1400" dirty="0"/>
              <a:t>L_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 </a:t>
            </a:r>
            <a:r>
              <a:rPr lang="ko-KR" altLang="en-US" sz="1400" dirty="0"/>
              <a:t>변수는 그 변수가 나타내는 뜻을 가지고 있는 형태여야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4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B84309-1802-C7F3-7DDB-8107336A25A2}"/>
              </a:ext>
            </a:extLst>
          </p:cNvPr>
          <p:cNvSpPr txBox="1"/>
          <p:nvPr/>
        </p:nvSpPr>
        <p:spPr>
          <a:xfrm>
            <a:off x="222139" y="930221"/>
            <a:ext cx="444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화면에 다음과 같이 출력하는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8C6E46-A2DE-B841-DD59-254EF5BB82C1}"/>
              </a:ext>
            </a:extLst>
          </p:cNvPr>
          <p:cNvSpPr/>
          <p:nvPr/>
        </p:nvSpPr>
        <p:spPr>
          <a:xfrm>
            <a:off x="323528" y="1537767"/>
            <a:ext cx="3312368" cy="26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번째 유니티 프로그램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049393-6C56-6796-1A7D-3826FCCC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9" y="1290650"/>
            <a:ext cx="3676650" cy="762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9C6D9D-966D-F413-FB7D-20C476C76871}"/>
              </a:ext>
            </a:extLst>
          </p:cNvPr>
          <p:cNvSpPr/>
          <p:nvPr/>
        </p:nvSpPr>
        <p:spPr>
          <a:xfrm>
            <a:off x="323528" y="2559472"/>
            <a:ext cx="3312368" cy="26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 Name is OOO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C8D3C1-0C9D-9771-070C-91D56EEE9170}"/>
              </a:ext>
            </a:extLst>
          </p:cNvPr>
          <p:cNvSpPr/>
          <p:nvPr/>
        </p:nvSpPr>
        <p:spPr>
          <a:xfrm>
            <a:off x="323528" y="2931790"/>
            <a:ext cx="3312368" cy="475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 Hometown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OOOOOOOOOOOOOOOOOOOOOOOOOOOOO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56CD77-7484-C539-B0AC-53027924E9D6}"/>
              </a:ext>
            </a:extLst>
          </p:cNvPr>
          <p:cNvSpPr/>
          <p:nvPr/>
        </p:nvSpPr>
        <p:spPr>
          <a:xfrm>
            <a:off x="318716" y="3615731"/>
            <a:ext cx="3312368" cy="26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 + 30 = 50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A29592-3D8D-BEA0-FAEA-FEE653492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3273364"/>
            <a:ext cx="3781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552E403-C869-EDD5-3C3E-5971738B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9" y="1402578"/>
            <a:ext cx="4229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변수의 개념과 선언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2CCD880-9AF4-247C-19A6-217CA97B0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4"/>
          <a:stretch/>
        </p:blipFill>
        <p:spPr>
          <a:xfrm>
            <a:off x="215516" y="1152426"/>
            <a:ext cx="4124240" cy="3081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0E5A0F-1365-B068-F065-68A70851A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26"/>
          <a:stretch/>
        </p:blipFill>
        <p:spPr>
          <a:xfrm>
            <a:off x="4625752" y="1152426"/>
            <a:ext cx="3217649" cy="30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76B179-570A-C2DC-83EE-31C322FE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7" y="1167670"/>
            <a:ext cx="3374678" cy="32918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F7BA23-217D-4B8F-9E07-7E29559E34AB}"/>
              </a:ext>
            </a:extLst>
          </p:cNvPr>
          <p:cNvSpPr/>
          <p:nvPr/>
        </p:nvSpPr>
        <p:spPr>
          <a:xfrm>
            <a:off x="1979612" y="2453545"/>
            <a:ext cx="1476364" cy="3600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C8424-2890-37FD-F8C2-478C4A023A61}"/>
              </a:ext>
            </a:extLst>
          </p:cNvPr>
          <p:cNvSpPr txBox="1"/>
          <p:nvPr/>
        </p:nvSpPr>
        <p:spPr>
          <a:xfrm>
            <a:off x="3702855" y="250255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기존 프로젝트 폴더</a:t>
            </a:r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4450244" y="1002296"/>
            <a:ext cx="1342336" cy="2844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4440156" y="1836713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Inspector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CD5D3-E38C-ADE4-6913-151C0177D77B}"/>
              </a:ext>
            </a:extLst>
          </p:cNvPr>
          <p:cNvSpPr txBox="1"/>
          <p:nvPr/>
        </p:nvSpPr>
        <p:spPr>
          <a:xfrm>
            <a:off x="169207" y="3919040"/>
            <a:ext cx="558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관찰하다라는</a:t>
            </a:r>
            <a:r>
              <a:rPr lang="ko-KR" altLang="en-US" dirty="0"/>
              <a:t> 뜻으로 이 창은 게임 오브젝트를 관찰하는 역할을 수행</a:t>
            </a:r>
            <a:endParaRPr lang="en-US" altLang="ko-KR" dirty="0"/>
          </a:p>
          <a:p>
            <a:r>
              <a:rPr lang="ko-KR" altLang="en-US" dirty="0"/>
              <a:t>게임 오브젝트들의 기능들을 다 볼 수 있으며</a:t>
            </a:r>
            <a:r>
              <a:rPr lang="en-US" altLang="ko-KR" dirty="0"/>
              <a:t>, </a:t>
            </a:r>
            <a:r>
              <a:rPr lang="ko-KR" altLang="en-US" dirty="0"/>
              <a:t>제어할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5411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215516" y="2643758"/>
            <a:ext cx="612068" cy="1188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843631" y="3237758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CD5D3-E38C-ADE4-6913-151C0177D77B}"/>
              </a:ext>
            </a:extLst>
          </p:cNvPr>
          <p:cNvSpPr txBox="1"/>
          <p:nvPr/>
        </p:nvSpPr>
        <p:spPr>
          <a:xfrm>
            <a:off x="169207" y="3919040"/>
            <a:ext cx="558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유니티 전용 파일탐색기로 사용할 파일들을 보고 관리할 수 있음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확장자는 보이지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17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424396" y="2672910"/>
            <a:ext cx="612068" cy="7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187513" y="227780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Console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CD5D3-E38C-ADE4-6913-151C0177D77B}"/>
              </a:ext>
            </a:extLst>
          </p:cNvPr>
          <p:cNvSpPr txBox="1"/>
          <p:nvPr/>
        </p:nvSpPr>
        <p:spPr>
          <a:xfrm>
            <a:off x="169207" y="3919040"/>
            <a:ext cx="558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유니티의 메시지를 이 콘솔 창을 통하여 볼 수 있음</a:t>
            </a:r>
            <a:r>
              <a:rPr lang="en-US" altLang="ko-KR" dirty="0"/>
              <a:t>, </a:t>
            </a:r>
            <a:r>
              <a:rPr lang="ko-KR" altLang="en-US" dirty="0"/>
              <a:t>디버깅용으로 사용하며</a:t>
            </a:r>
            <a:r>
              <a:rPr lang="en-US" altLang="ko-KR" dirty="0"/>
              <a:t>, C# </a:t>
            </a:r>
            <a:r>
              <a:rPr lang="ko-KR" altLang="en-US" dirty="0"/>
              <a:t>코딩을 학습하며</a:t>
            </a:r>
            <a:r>
              <a:rPr lang="en-US" altLang="ko-KR" dirty="0"/>
              <a:t>, </a:t>
            </a:r>
            <a:r>
              <a:rPr lang="ko-KR" altLang="en-US" dirty="0"/>
              <a:t>가장 많이 사용할 예정</a:t>
            </a:r>
          </a:p>
        </p:txBody>
      </p:sp>
    </p:spTree>
    <p:extLst>
      <p:ext uri="{BB962C8B-B14F-4D97-AF65-F5344CB8AC3E}">
        <p14:creationId xmlns:p14="http://schemas.microsoft.com/office/powerpoint/2010/main" val="38423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199468" y="1048110"/>
            <a:ext cx="1132171" cy="16676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159533" y="1635646"/>
            <a:ext cx="14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Hierarchy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CD5D3-E38C-ADE4-6913-151C0177D77B}"/>
              </a:ext>
            </a:extLst>
          </p:cNvPr>
          <p:cNvSpPr txBox="1"/>
          <p:nvPr/>
        </p:nvSpPr>
        <p:spPr>
          <a:xfrm>
            <a:off x="169207" y="3919040"/>
            <a:ext cx="558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계층이라는 뜻으로 </a:t>
            </a:r>
            <a:r>
              <a:rPr lang="ko-KR" altLang="en-US" dirty="0" err="1"/>
              <a:t>하이라이키에선</a:t>
            </a:r>
            <a:r>
              <a:rPr lang="ko-KR" altLang="en-US" dirty="0"/>
              <a:t> 게임 오브젝트들의 부모</a:t>
            </a:r>
            <a:r>
              <a:rPr lang="en-US" altLang="ko-KR" dirty="0"/>
              <a:t>-</a:t>
            </a:r>
            <a:r>
              <a:rPr lang="ko-KR" altLang="en-US" dirty="0"/>
              <a:t>자식 관계를 볼 수 있고  </a:t>
            </a:r>
            <a:r>
              <a:rPr lang="en-US" altLang="ko-KR" dirty="0"/>
              <a:t>Scene</a:t>
            </a:r>
            <a:r>
              <a:rPr lang="ko-KR" altLang="en-US" dirty="0"/>
              <a:t>의 게임 오브젝트들을 관리</a:t>
            </a:r>
          </a:p>
        </p:txBody>
      </p:sp>
    </p:spTree>
    <p:extLst>
      <p:ext uri="{BB962C8B-B14F-4D97-AF65-F5344CB8AC3E}">
        <p14:creationId xmlns:p14="http://schemas.microsoft.com/office/powerpoint/2010/main" val="17747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1187624" y="1016150"/>
            <a:ext cx="3312368" cy="16676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3075364" y="127600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004A0-DA13-3875-70D2-79157E512417}"/>
              </a:ext>
            </a:extLst>
          </p:cNvPr>
          <p:cNvSpPr txBox="1"/>
          <p:nvPr/>
        </p:nvSpPr>
        <p:spPr>
          <a:xfrm>
            <a:off x="169207" y="3919040"/>
            <a:ext cx="558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구성하고 있는 장면을 보여주는 창으로</a:t>
            </a:r>
            <a:r>
              <a:rPr lang="en-US" altLang="ko-KR" dirty="0"/>
              <a:t>, </a:t>
            </a:r>
            <a:r>
              <a:rPr lang="ko-KR" altLang="en-US" dirty="0"/>
              <a:t>여기에 오브젝트들을 배치하여 관리할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81886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유니티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7D9DF2-7856-1677-3E95-06DFA8DD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" y="837893"/>
            <a:ext cx="5593111" cy="30296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6311-FE02-7D6F-44AB-4CCE29E6ABC9}"/>
              </a:ext>
            </a:extLst>
          </p:cNvPr>
          <p:cNvSpPr/>
          <p:nvPr/>
        </p:nvSpPr>
        <p:spPr>
          <a:xfrm>
            <a:off x="1468512" y="1023294"/>
            <a:ext cx="288032" cy="108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57E7-A774-D74C-542D-29B81BA0C89D}"/>
              </a:ext>
            </a:extLst>
          </p:cNvPr>
          <p:cNvSpPr txBox="1"/>
          <p:nvPr/>
        </p:nvSpPr>
        <p:spPr>
          <a:xfrm>
            <a:off x="1612528" y="11682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Game </a:t>
            </a:r>
            <a:r>
              <a:rPr lang="ko-KR" altLang="en-US" dirty="0">
                <a:solidFill>
                  <a:schemeClr val="bg1"/>
                </a:solidFill>
              </a:rPr>
              <a:t>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004A0-DA13-3875-70D2-79157E512417}"/>
              </a:ext>
            </a:extLst>
          </p:cNvPr>
          <p:cNvSpPr txBox="1"/>
          <p:nvPr/>
        </p:nvSpPr>
        <p:spPr>
          <a:xfrm>
            <a:off x="169207" y="3919040"/>
            <a:ext cx="558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</a:t>
            </a:r>
            <a:r>
              <a:rPr lang="ko-KR" altLang="en-US" dirty="0"/>
              <a:t>에서 배치한 오브젝트들을 카메라가 비추고 잇는 장면을 볼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C2D1F-5771-8C87-68F7-D466564B8A93}"/>
              </a:ext>
            </a:extLst>
          </p:cNvPr>
          <p:cNvSpPr txBox="1"/>
          <p:nvPr/>
        </p:nvSpPr>
        <p:spPr>
          <a:xfrm>
            <a:off x="6017359" y="2931790"/>
            <a:ext cx="2937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Q: </a:t>
            </a:r>
            <a:r>
              <a:rPr lang="ko-KR" altLang="en-US" dirty="0"/>
              <a:t>화면이동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W: X,Y</a:t>
            </a:r>
            <a:r>
              <a:rPr lang="ko-KR" altLang="en-US" dirty="0"/>
              <a:t>축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E: </a:t>
            </a:r>
            <a:r>
              <a:rPr lang="ko-KR" altLang="en-US" dirty="0"/>
              <a:t>오브젝트 회전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R: X,Y </a:t>
            </a:r>
            <a:r>
              <a:rPr lang="ko-KR" altLang="en-US" dirty="0"/>
              <a:t>축으로 크기 조정</a:t>
            </a:r>
          </a:p>
        </p:txBody>
      </p:sp>
    </p:spTree>
    <p:extLst>
      <p:ext uri="{BB962C8B-B14F-4D97-AF65-F5344CB8AC3E}">
        <p14:creationId xmlns:p14="http://schemas.microsoft.com/office/powerpoint/2010/main" val="39655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472</Words>
  <Application>Microsoft Office PowerPoint</Application>
  <PresentationFormat>화면 슬라이드 쇼(16:9)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HY견고딕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163</cp:revision>
  <dcterms:created xsi:type="dcterms:W3CDTF">2021-10-09T11:03:01Z</dcterms:created>
  <dcterms:modified xsi:type="dcterms:W3CDTF">2023-03-14T05:57:18Z</dcterms:modified>
</cp:coreProperties>
</file>