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390" r:id="rId3"/>
    <p:sldId id="401" r:id="rId4"/>
    <p:sldId id="402" r:id="rId5"/>
    <p:sldId id="403" r:id="rId6"/>
    <p:sldId id="405" r:id="rId7"/>
    <p:sldId id="404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5" r:id="rId17"/>
    <p:sldId id="414" r:id="rId18"/>
    <p:sldId id="416" r:id="rId19"/>
    <p:sldId id="417" r:id="rId20"/>
    <p:sldId id="418" r:id="rId21"/>
    <p:sldId id="419" r:id="rId22"/>
    <p:sldId id="420" r:id="rId23"/>
    <p:sldId id="42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91" d="100"/>
          <a:sy n="91" d="100"/>
        </p:scale>
        <p:origin x="102" y="10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5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조건문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 비활성화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F67DE-6AF6-98E1-F663-55D5BC07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66729"/>
            <a:ext cx="3930756" cy="2463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48C15E-854E-600D-BF07-59DD253D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727" y="2480797"/>
            <a:ext cx="2228850" cy="5238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BF1A18-91AE-837B-05B9-A9C96C3B06A5}"/>
              </a:ext>
            </a:extLst>
          </p:cNvPr>
          <p:cNvCxnSpPr>
            <a:endCxn id="8" idx="1"/>
          </p:cNvCxnSpPr>
          <p:nvPr/>
        </p:nvCxnSpPr>
        <p:spPr>
          <a:xfrm flipV="1">
            <a:off x="2051720" y="2742735"/>
            <a:ext cx="2774007" cy="559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D48AEE4-D466-FF4E-A103-B967BCD1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727" y="3156538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 비활성화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D5E32-139C-25F4-D3E2-8B84998B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4" y="1756135"/>
            <a:ext cx="3996604" cy="2170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598850-8D55-F712-1170-38517E19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10" y="1756135"/>
            <a:ext cx="4333875" cy="790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44EB50-8AA2-D499-85B9-D2A9C8BEE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710" y="2663755"/>
            <a:ext cx="4333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오브젝트의 위치 </a:t>
            </a:r>
            <a:r>
              <a:rPr lang="en-US" altLang="ko-KR" sz="1400" dirty="0"/>
              <a:t>Vector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오브젝트의 위치는 벡터로 표현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미리 정해진 위치로 이동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많이 사용하지 않음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Vector3.zero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Vector3.up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Vector3.right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Vector3.left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Vector3.down</a:t>
            </a:r>
          </a:p>
        </p:txBody>
      </p:sp>
    </p:spTree>
    <p:extLst>
      <p:ext uri="{BB962C8B-B14F-4D97-AF65-F5344CB8AC3E}">
        <p14:creationId xmlns:p14="http://schemas.microsoft.com/office/powerpoint/2010/main" val="290787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오브젝트의 위치 </a:t>
            </a:r>
            <a:r>
              <a:rPr lang="en-US" altLang="ko-KR" sz="1400" dirty="0"/>
              <a:t>Vector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오브젝트의 위치는 벡터로 표현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이벤트를 이용해 위치를 이동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1B0CE-F4C5-B360-506B-5AD44FA9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" y="2137051"/>
            <a:ext cx="3667125" cy="2838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8A48E7-E274-8A1C-6A03-A2ED248C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86" y="2137051"/>
            <a:ext cx="234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0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 생성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투사체처럼 게임을 실행하는 도중에 생성되는 것을 </a:t>
            </a:r>
            <a:r>
              <a:rPr lang="ko-KR" altLang="en-US" sz="1400" dirty="0" err="1"/>
              <a:t>프리팹이라고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프리팹은</a:t>
            </a:r>
            <a:r>
              <a:rPr lang="ko-KR" altLang="en-US" sz="1400" dirty="0"/>
              <a:t> 게임 오브젝트를 </a:t>
            </a:r>
            <a:r>
              <a:rPr lang="ko-KR" altLang="en-US" sz="1400" dirty="0" err="1"/>
              <a:t>에셋폴더에</a:t>
            </a:r>
            <a:r>
              <a:rPr lang="ko-KR" altLang="en-US" sz="1400" dirty="0"/>
              <a:t>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템플릿으로 사용해 게임 오브젝트를 생성하는 기능을 제공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8DC68F-4134-E655-3A70-E674C146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00"/>
          <a:stretch/>
        </p:blipFill>
        <p:spPr>
          <a:xfrm>
            <a:off x="2734330" y="2647893"/>
            <a:ext cx="6194154" cy="1224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2C3E14-8647-DA25-7C89-C43FAD3CE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6" t="76200" r="496"/>
          <a:stretch/>
        </p:blipFill>
        <p:spPr>
          <a:xfrm>
            <a:off x="215516" y="3847432"/>
            <a:ext cx="619415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 생성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C1E7D-9C03-2256-4C43-3BF4C65B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1665029"/>
            <a:ext cx="2219325" cy="1171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D89192-BFB2-D549-7326-46130E1B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27" y="1546913"/>
            <a:ext cx="3238500" cy="1362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BC648-22F4-0DB2-6D9C-D298C4BB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23" y="3349882"/>
            <a:ext cx="2771775" cy="1343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DDB6C2-0F54-F9FD-2F31-DEF7268EF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3493084"/>
            <a:ext cx="4314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45695" y="-573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 생성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17C87-88C4-9BFC-42FF-8AD839A9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9" y="1478235"/>
            <a:ext cx="4486275" cy="3381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FCFA5E-4100-2D7B-8FF9-AED53C88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98" y="1483232"/>
            <a:ext cx="2847975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AD0C19-A7DE-06D3-36B4-46AD3B7B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25" y="3296267"/>
            <a:ext cx="4295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 생성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D540E1-904B-1A8B-1DC0-D6EEA9AE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3" y="1403188"/>
            <a:ext cx="4298083" cy="3548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E40865-2619-AEEB-835B-AD85813C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539325"/>
            <a:ext cx="385286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이동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8F06E0-2496-F60D-02AF-94223433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0" y="1779662"/>
            <a:ext cx="3476625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6956C-1DC8-DE67-5885-A2E8F3775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474" y="1217142"/>
            <a:ext cx="3288822" cy="3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이동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C3FCD-C916-F110-702C-28DA968E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9" y="1923678"/>
            <a:ext cx="2705100" cy="1781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EC48FB-6319-9F12-2DD1-3E532F36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89" y="1923678"/>
            <a:ext cx="4352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 실전 학습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이동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F11AB-DAB8-8B14-80ED-C8926666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0180"/>
            <a:ext cx="4343400" cy="2771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EBE130-028E-33C5-45D9-CAAC2F7D5D99}"/>
              </a:ext>
            </a:extLst>
          </p:cNvPr>
          <p:cNvSpPr/>
          <p:nvPr/>
        </p:nvSpPr>
        <p:spPr>
          <a:xfrm>
            <a:off x="2062230" y="3196201"/>
            <a:ext cx="244827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00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이동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ED01FF-3FBB-7EF9-3C2A-6636A6BE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6" y="3353592"/>
            <a:ext cx="3193017" cy="1506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DB548F-DA57-E869-73F6-9D6FE5D6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691" y="3358226"/>
            <a:ext cx="2598533" cy="1482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59C70-98D1-63B5-0F11-1EAC577C50FC}"/>
              </a:ext>
            </a:extLst>
          </p:cNvPr>
          <p:cNvSpPr txBox="1"/>
          <p:nvPr/>
        </p:nvSpPr>
        <p:spPr>
          <a:xfrm>
            <a:off x="4206012" y="1490766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속도를 변경해 보자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7C9224-1928-C0F0-80D1-B9EE6B76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46" y="1532012"/>
            <a:ext cx="3733800" cy="247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A5618E-C914-5F89-5D8D-F2DD2721D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07" y="1904231"/>
            <a:ext cx="5810250" cy="1171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732D8D-5FDC-9AD7-50E8-8410DF63D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299" y="3548011"/>
            <a:ext cx="2352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1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삭제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38167-10D0-DC0F-84F8-FB3F24BA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2" y="1395217"/>
            <a:ext cx="4352925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08205A-E296-A2BE-01A8-3F48DBE2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2" y="2357774"/>
            <a:ext cx="857250" cy="962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EA6CE-491D-F3EC-778C-142A87E37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184" y="1661745"/>
            <a:ext cx="4305300" cy="3248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E7F118-E59C-91FC-EDD9-A3F364A02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3" y="3442193"/>
            <a:ext cx="4404108" cy="12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2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게임 투사체의 삭제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2093E-D82F-305C-B771-7BAB45B8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2" y="1402080"/>
            <a:ext cx="5246766" cy="36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조건문의 필요성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프로그램은 작성한 코드 순서대로 작동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경우에 따라 특정 코드를 건너뛰거나 다시 돌아가 반복하는 등의 흐름을 바꾸는 과정이 필요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944DC-9DB5-6736-02E4-9FC601C7FFBA}"/>
              </a:ext>
            </a:extLst>
          </p:cNvPr>
          <p:cNvSpPr txBox="1"/>
          <p:nvPr/>
        </p:nvSpPr>
        <p:spPr>
          <a:xfrm>
            <a:off x="467544" y="2634525"/>
            <a:ext cx="547260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조건문이란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제어문</a:t>
            </a:r>
            <a:r>
              <a:rPr lang="en-US" altLang="ko-KR" sz="1400" dirty="0"/>
              <a:t>(</a:t>
            </a:r>
            <a:r>
              <a:rPr lang="ko-KR" altLang="en-US" sz="1400" dirty="0"/>
              <a:t>조건문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반복문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프로그램의 흐름을 변경하는 구문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조건문에는 </a:t>
            </a:r>
            <a:r>
              <a:rPr lang="en-US" altLang="ko-KR" sz="1400" dirty="0"/>
              <a:t>if</a:t>
            </a:r>
            <a:r>
              <a:rPr lang="ko-KR" altLang="en-US" sz="1400" dirty="0"/>
              <a:t>문과 </a:t>
            </a:r>
            <a:r>
              <a:rPr lang="en-US" altLang="ko-KR" sz="1400" dirty="0"/>
              <a:t>switch</a:t>
            </a:r>
            <a:r>
              <a:rPr lang="ko-KR" altLang="en-US" sz="1400" dirty="0"/>
              <a:t>문이 존재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특정 조건에 맞는 코드를 선택해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</a:t>
            </a:r>
            <a:r>
              <a:rPr lang="ko-KR" altLang="en-US" sz="1400" dirty="0"/>
              <a:t>문의 기본 문법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키워드 뒤에 조건식을 적고</a:t>
            </a:r>
            <a:r>
              <a:rPr lang="en-US" altLang="ko-KR" sz="1400" dirty="0"/>
              <a:t>, </a:t>
            </a:r>
            <a:r>
              <a:rPr lang="ko-KR" altLang="en-US" sz="1400" dirty="0"/>
              <a:t>조건에 해당할 때 실행할 코드를 작성</a:t>
            </a:r>
            <a:r>
              <a:rPr lang="en-US" altLang="ko-KR" sz="1400" dirty="0"/>
              <a:t>(</a:t>
            </a:r>
            <a:r>
              <a:rPr lang="ko-KR" altLang="en-US" sz="1400" dirty="0"/>
              <a:t>조건식은 </a:t>
            </a:r>
            <a:r>
              <a:rPr lang="en-US" altLang="ko-KR" sz="1400" dirty="0"/>
              <a:t>bool </a:t>
            </a:r>
            <a:r>
              <a:rPr lang="ko-KR" altLang="en-US" sz="1400" dirty="0"/>
              <a:t>타입</a:t>
            </a:r>
            <a:r>
              <a:rPr lang="en-US" altLang="ko-KR" sz="1400" dirty="0"/>
              <a:t>, 4</a:t>
            </a:r>
            <a:r>
              <a:rPr lang="ko-KR" altLang="en-US" sz="1400" dirty="0"/>
              <a:t>주차 강의자료 참조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조건식에 해당하는 값이 </a:t>
            </a:r>
            <a:r>
              <a:rPr lang="en-US" altLang="ko-KR" sz="1400" dirty="0"/>
              <a:t>true</a:t>
            </a:r>
            <a:r>
              <a:rPr lang="ko-KR" altLang="en-US" sz="1400" dirty="0"/>
              <a:t>라면 중괄호 안의 코드를 실행하고</a:t>
            </a:r>
            <a:r>
              <a:rPr lang="en-US" altLang="ko-KR" sz="1400" dirty="0"/>
              <a:t>, false</a:t>
            </a:r>
            <a:r>
              <a:rPr lang="ko-KR" altLang="en-US" sz="1400" dirty="0"/>
              <a:t>라면 건너뜀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2EBDA-3266-0A6E-CA55-2B3458BF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53" y="2162175"/>
            <a:ext cx="2924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</a:t>
            </a:r>
            <a:r>
              <a:rPr lang="ko-KR" altLang="en-US" sz="1400" dirty="0"/>
              <a:t>문의 기본 문법 예시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2D7B8-149B-50EF-7CAD-B5BAF6AE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1" y="3356410"/>
            <a:ext cx="2019300" cy="400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476EC-2082-6F29-FB23-712C303C897A}"/>
              </a:ext>
            </a:extLst>
          </p:cNvPr>
          <p:cNvSpPr txBox="1"/>
          <p:nvPr/>
        </p:nvSpPr>
        <p:spPr>
          <a:xfrm>
            <a:off x="5220072" y="341994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 없는 것이 당연함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A17D55-255E-3915-F36A-73DF8459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1535951"/>
            <a:ext cx="2876550" cy="1514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BB338D-BE72-41B1-8076-4A0D2C6D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1" y="1535951"/>
            <a:ext cx="3219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If-else</a:t>
            </a:r>
            <a:r>
              <a:rPr lang="ko-KR" altLang="en-US" sz="1400" dirty="0"/>
              <a:t>문의 기본 문법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앞의 </a:t>
            </a:r>
            <a:r>
              <a:rPr lang="en-US" altLang="ko-KR" sz="1400" dirty="0"/>
              <a:t>if</a:t>
            </a:r>
            <a:r>
              <a:rPr lang="ko-KR" altLang="en-US" sz="1400" dirty="0"/>
              <a:t>문만 사용한 문법에서는 조건식이 </a:t>
            </a:r>
            <a:r>
              <a:rPr lang="en-US" altLang="ko-KR" sz="1400" dirty="0"/>
              <a:t>true</a:t>
            </a:r>
            <a:r>
              <a:rPr lang="ko-KR" altLang="en-US" sz="1400" dirty="0"/>
              <a:t>일 경우에는 </a:t>
            </a:r>
            <a:r>
              <a:rPr lang="en-US" altLang="ko-KR" sz="1400" dirty="0"/>
              <a:t>if</a:t>
            </a:r>
            <a:r>
              <a:rPr lang="ko-KR" altLang="en-US" sz="1400" dirty="0"/>
              <a:t>문 안의 코드가 잘 실행되었지만</a:t>
            </a:r>
            <a:r>
              <a:rPr lang="en-US" altLang="ko-KR" sz="1400" dirty="0"/>
              <a:t>, false</a:t>
            </a:r>
            <a:r>
              <a:rPr lang="ko-KR" altLang="en-US" sz="1400" dirty="0"/>
              <a:t>일 때는 아무것도 실행되지 않음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조건식이 </a:t>
            </a:r>
            <a:r>
              <a:rPr lang="en-US" altLang="ko-KR" sz="1400" dirty="0"/>
              <a:t>false</a:t>
            </a:r>
            <a:r>
              <a:rPr lang="ko-KR" altLang="en-US" sz="1400" dirty="0"/>
              <a:t>일 때에도 동작을 수행하기 위해서는 </a:t>
            </a:r>
            <a:r>
              <a:rPr lang="en-US" altLang="ko-KR" sz="1400" dirty="0"/>
              <a:t>else</a:t>
            </a:r>
            <a:r>
              <a:rPr lang="ko-KR" altLang="en-US" sz="1400" dirty="0"/>
              <a:t>문을 사용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else</a:t>
            </a:r>
            <a:r>
              <a:rPr lang="ko-KR" altLang="en-US" sz="1400" dirty="0"/>
              <a:t>문은 </a:t>
            </a:r>
            <a:r>
              <a:rPr lang="en-US" altLang="ko-KR" sz="1400" dirty="0"/>
              <a:t>if</a:t>
            </a:r>
            <a:r>
              <a:rPr lang="ko-KR" altLang="en-US" sz="1400" dirty="0"/>
              <a:t>문 뒤에 위치하게 되며</a:t>
            </a:r>
            <a:r>
              <a:rPr lang="en-US" altLang="ko-KR" sz="1400" dirty="0"/>
              <a:t>, if</a:t>
            </a:r>
            <a:r>
              <a:rPr lang="ko-KR" altLang="en-US" sz="1400" dirty="0"/>
              <a:t>문의 조건이 </a:t>
            </a:r>
            <a:r>
              <a:rPr lang="en-US" altLang="ko-KR" sz="1400" dirty="0"/>
              <a:t>false</a:t>
            </a:r>
            <a:r>
              <a:rPr lang="ko-KR" altLang="en-US" sz="1400" dirty="0"/>
              <a:t>라면 </a:t>
            </a:r>
            <a:r>
              <a:rPr lang="en-US" altLang="ko-KR" sz="1400" dirty="0"/>
              <a:t>else</a:t>
            </a:r>
            <a:r>
              <a:rPr lang="ko-KR" altLang="en-US" sz="1400" dirty="0"/>
              <a:t>문 안의 코드가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else</a:t>
            </a:r>
            <a:r>
              <a:rPr lang="ko-KR" altLang="en-US" sz="1400" dirty="0"/>
              <a:t>문은 </a:t>
            </a:r>
            <a:r>
              <a:rPr lang="en-US" altLang="ko-KR" sz="1400" dirty="0"/>
              <a:t>if</a:t>
            </a:r>
            <a:r>
              <a:rPr lang="ko-KR" altLang="en-US" sz="1400" dirty="0"/>
              <a:t>문과</a:t>
            </a:r>
            <a:r>
              <a:rPr lang="en-US" altLang="ko-KR" sz="1400" dirty="0"/>
              <a:t> </a:t>
            </a:r>
            <a:r>
              <a:rPr lang="ko-KR" altLang="en-US" sz="1400" dirty="0"/>
              <a:t>함께 사용되기 때문에 </a:t>
            </a:r>
            <a:r>
              <a:rPr lang="en-US" altLang="ko-KR" sz="1400" dirty="0"/>
              <a:t>if-else</a:t>
            </a:r>
            <a:r>
              <a:rPr lang="ko-KR" altLang="en-US" sz="1400" dirty="0"/>
              <a:t>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같은 구조를 가짐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0450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If-else</a:t>
            </a:r>
            <a:r>
              <a:rPr lang="ko-KR" altLang="en-US" sz="1400" dirty="0"/>
              <a:t>문의 기본 문법 예시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A7658-F1F3-5194-2947-5096C760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0" y="1696067"/>
            <a:ext cx="3962400" cy="208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8CB43-A632-4F9B-7D18-660FC911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696067"/>
            <a:ext cx="3816424" cy="2112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6B79A7-11CB-BB02-A04D-5D26F9E49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3904615"/>
            <a:ext cx="2314575" cy="3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0DCC46-5FF9-0AC4-8BE0-17A5009EA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0" y="3866515"/>
            <a:ext cx="2619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Else-if</a:t>
            </a:r>
            <a:r>
              <a:rPr lang="ko-KR" altLang="en-US" sz="1400" dirty="0"/>
              <a:t>문의 기본 문법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Else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문은 </a:t>
            </a:r>
            <a:r>
              <a:rPr lang="en-US" altLang="ko-KR" sz="1400" dirty="0"/>
              <a:t>else</a:t>
            </a:r>
            <a:r>
              <a:rPr lang="ko-KR" altLang="en-US" sz="1400" dirty="0"/>
              <a:t>문과 마찬가지로 앞에 오는 </a:t>
            </a:r>
            <a:r>
              <a:rPr lang="en-US" altLang="ko-KR" sz="1400" dirty="0"/>
              <a:t>if</a:t>
            </a:r>
            <a:r>
              <a:rPr lang="ko-KR" altLang="en-US" sz="1400" dirty="0"/>
              <a:t>문의 조건이 </a:t>
            </a:r>
            <a:r>
              <a:rPr lang="en-US" altLang="ko-KR" sz="1400" dirty="0"/>
              <a:t>false</a:t>
            </a:r>
            <a:r>
              <a:rPr lang="ko-KR" altLang="en-US" sz="1400" dirty="0"/>
              <a:t>일 때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 </a:t>
            </a:r>
            <a:r>
              <a:rPr lang="en-US" altLang="ko-KR" sz="1400" dirty="0"/>
              <a:t>else</a:t>
            </a:r>
            <a:r>
              <a:rPr lang="ko-KR" altLang="en-US" sz="1400" dirty="0"/>
              <a:t>문과 다른 점은 </a:t>
            </a:r>
            <a:r>
              <a:rPr lang="en-US" altLang="ko-KR" sz="1400" dirty="0"/>
              <a:t>else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문에 조건이 들어가고</a:t>
            </a:r>
            <a:r>
              <a:rPr lang="en-US" altLang="ko-KR" sz="1400" dirty="0"/>
              <a:t>, </a:t>
            </a:r>
            <a:r>
              <a:rPr lang="ko-KR" altLang="en-US" sz="1400" dirty="0"/>
              <a:t>조건이 참일 때만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조건식이 있을 때 사용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ABDCB-9BE6-1C6A-1C1D-18A7F5D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81" y="2427734"/>
            <a:ext cx="2362200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DAAF8-8DB8-D5B6-EED7-76F8C8D13F5D}"/>
              </a:ext>
            </a:extLst>
          </p:cNvPr>
          <p:cNvSpPr txBox="1"/>
          <p:nvPr/>
        </p:nvSpPr>
        <p:spPr>
          <a:xfrm>
            <a:off x="1035792" y="3727097"/>
            <a:ext cx="295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를 변경하면서 실행</a:t>
            </a:r>
          </a:p>
        </p:txBody>
      </p:sp>
    </p:spTree>
    <p:extLst>
      <p:ext uri="{BB962C8B-B14F-4D97-AF65-F5344CB8AC3E}">
        <p14:creationId xmlns:p14="http://schemas.microsoft.com/office/powerpoint/2010/main" val="206111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switch</a:t>
            </a:r>
            <a:r>
              <a:rPr lang="ko-KR" altLang="en-US" sz="1400" dirty="0"/>
              <a:t>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If</a:t>
            </a:r>
            <a:r>
              <a:rPr lang="ko-KR" altLang="en-US" sz="1400" dirty="0"/>
              <a:t>문은 조건 값의 범위가 큼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Score &gt; 10 = 10</a:t>
            </a:r>
            <a:r>
              <a:rPr lang="ko-KR" altLang="en-US" sz="1400" dirty="0"/>
              <a:t>보다</a:t>
            </a:r>
            <a:r>
              <a:rPr lang="en-US" altLang="ko-KR" sz="1400" dirty="0"/>
              <a:t> </a:t>
            </a:r>
            <a:r>
              <a:rPr lang="ko-KR" altLang="en-US" sz="1400" dirty="0"/>
              <a:t>큰 수는 모두 </a:t>
            </a:r>
            <a:r>
              <a:rPr lang="en-US" altLang="ko-KR" sz="1400" dirty="0"/>
              <a:t>true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Switch</a:t>
            </a:r>
            <a:r>
              <a:rPr lang="ko-KR" altLang="en-US" sz="1400" dirty="0"/>
              <a:t>는 조건 값의 범위가 하나임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Case</a:t>
            </a:r>
            <a:r>
              <a:rPr lang="ko-KR" altLang="en-US" sz="1400" dirty="0"/>
              <a:t>를 사용해 여러 조건 값을 가질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86F2B-D90A-B2C8-3442-7E4C0228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09" y="1116225"/>
            <a:ext cx="3686175" cy="3343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DBCC6-8950-1FD6-412E-8357AB3D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347" y="2685089"/>
            <a:ext cx="2581275" cy="2257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1D4C1-3993-D0B0-31BE-6592F5E2C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73" y="4542464"/>
            <a:ext cx="2228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482</Words>
  <Application>Microsoft Office PowerPoint</Application>
  <PresentationFormat>화면 슬라이드 쇼(16:9)</PresentationFormat>
  <Paragraphs>109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204</cp:revision>
  <dcterms:created xsi:type="dcterms:W3CDTF">2021-10-09T11:03:01Z</dcterms:created>
  <dcterms:modified xsi:type="dcterms:W3CDTF">2023-04-03T04:37:27Z</dcterms:modified>
</cp:coreProperties>
</file>