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49" y="1666510"/>
            <a:ext cx="5541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latin typeface="+mj-ea"/>
                <a:ea typeface="+mj-ea"/>
              </a:rPr>
              <a:t>웹 프로그래밍 기초</a:t>
            </a:r>
            <a:endParaRPr lang="ko-KR" altLang="en-US" sz="60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9919" y="4032952"/>
            <a:ext cx="377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404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 수정하기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HTML </a:t>
            </a:r>
            <a:r>
              <a:rPr lang="ko-KR" altLang="en-US" sz="1800" dirty="0"/>
              <a:t>내용 가져오기 </a:t>
            </a:r>
            <a:r>
              <a:rPr lang="en-US" altLang="ko-KR" sz="1800" dirty="0"/>
              <a:t>&amp; </a:t>
            </a:r>
            <a:r>
              <a:rPr lang="ko-KR" altLang="en-US" sz="1800" dirty="0"/>
              <a:t>수정하기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innerHTML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프로퍼티</a:t>
            </a:r>
            <a:endParaRPr lang="en-US" altLang="ko-KR" sz="1600" dirty="0"/>
          </a:p>
          <a:p>
            <a:pPr lvl="1"/>
            <a:r>
              <a:rPr lang="en-US" altLang="ko-KR" sz="1600" dirty="0"/>
              <a:t>HTML </a:t>
            </a:r>
            <a:r>
              <a:rPr lang="ko-KR" altLang="en-US" sz="1600" dirty="0"/>
              <a:t>내용을 가져오거나 </a:t>
            </a:r>
            <a:r>
              <a:rPr lang="en-US" altLang="ko-KR" sz="1600" dirty="0"/>
              <a:t>HTML </a:t>
            </a:r>
            <a:r>
              <a:rPr lang="ko-KR" altLang="en-US" sz="1600" dirty="0"/>
              <a:t>내용을 바꾸는 데 가장 편리하다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54" y="3096812"/>
            <a:ext cx="4906690" cy="195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29" y="3224465"/>
            <a:ext cx="2261412" cy="169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12262" y="2642977"/>
            <a:ext cx="194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내용 가져오기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 수정하기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HTML </a:t>
            </a:r>
            <a:r>
              <a:rPr lang="ko-KR" altLang="en-US" sz="1800" dirty="0"/>
              <a:t>내용 가져오기 </a:t>
            </a:r>
            <a:r>
              <a:rPr lang="en-US" altLang="ko-KR" sz="1800" dirty="0"/>
              <a:t>&amp; </a:t>
            </a:r>
            <a:r>
              <a:rPr lang="ko-KR" altLang="en-US" sz="1800" dirty="0"/>
              <a:t>수정하기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innerHTML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프로퍼티</a:t>
            </a:r>
            <a:endParaRPr lang="en-US" altLang="ko-KR" sz="1600" dirty="0"/>
          </a:p>
          <a:p>
            <a:pPr lvl="1"/>
            <a:r>
              <a:rPr lang="en-US" altLang="ko-KR" sz="1600" dirty="0"/>
              <a:t>HTML </a:t>
            </a:r>
            <a:r>
              <a:rPr lang="ko-KR" altLang="en-US" sz="1600" dirty="0"/>
              <a:t>내용을 가져오거나 </a:t>
            </a:r>
            <a:r>
              <a:rPr lang="en-US" altLang="ko-KR" sz="1600" dirty="0"/>
              <a:t>HTML </a:t>
            </a:r>
            <a:r>
              <a:rPr lang="ko-KR" altLang="en-US" sz="1600" dirty="0"/>
              <a:t>내용을 바꾸는 데 가장 편리하다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00" y="2780712"/>
            <a:ext cx="6417266" cy="279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32100" y="2398885"/>
            <a:ext cx="194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내용 수정하기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15" y="4522832"/>
            <a:ext cx="4626273" cy="163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4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 수정하기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HTML </a:t>
            </a:r>
            <a:r>
              <a:rPr lang="ko-KR" altLang="en-US" sz="1800" dirty="0"/>
              <a:t>속성 수정하기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72" y="2052643"/>
            <a:ext cx="603896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78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 수정하기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CSS </a:t>
            </a:r>
            <a:r>
              <a:rPr lang="ko-KR" altLang="en-US" sz="1800" dirty="0"/>
              <a:t>속성 수정하기</a:t>
            </a:r>
            <a:endParaRPr lang="en-US" altLang="ko-KR" sz="1800" dirty="0"/>
          </a:p>
          <a:p>
            <a:pPr lvl="1"/>
            <a:r>
              <a:rPr lang="en-US" altLang="ko-KR" sz="1600" dirty="0"/>
              <a:t>CSS </a:t>
            </a:r>
            <a:r>
              <a:rPr lang="ko-KR" altLang="en-US" sz="1600" dirty="0"/>
              <a:t>속성에 접근하려면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 다음에 </a:t>
            </a:r>
            <a:r>
              <a:rPr lang="en-US" altLang="ko-KR" sz="1600" dirty="0"/>
              <a:t>.style</a:t>
            </a:r>
            <a:r>
              <a:rPr lang="ko-KR" altLang="en-US" sz="1600" dirty="0"/>
              <a:t>이라는 키워드 다음에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적는다</a:t>
            </a:r>
            <a:r>
              <a:rPr lang="en-US" altLang="ko-KR" sz="1600" dirty="0"/>
              <a:t>.  </a:t>
            </a:r>
            <a:r>
              <a:rPr lang="ko-KR" altLang="en-US" sz="1600" dirty="0"/>
              <a:t>예</a:t>
            </a:r>
            <a:r>
              <a:rPr lang="en-US" altLang="ko-KR" sz="1600" dirty="0"/>
              <a:t>).</a:t>
            </a:r>
            <a:r>
              <a:rPr lang="en-US" altLang="ko-KR" sz="1600" dirty="0" err="1"/>
              <a:t>style.color</a:t>
            </a:r>
            <a:endParaRPr lang="en-US" altLang="ko-KR" sz="1600" dirty="0"/>
          </a:p>
          <a:p>
            <a:pPr lvl="1"/>
            <a:r>
              <a:rPr lang="ko-KR" altLang="en-US" sz="1600" dirty="0"/>
              <a:t>가운데 하이픈</a:t>
            </a:r>
            <a:r>
              <a:rPr lang="en-US" altLang="ko-KR" sz="1600" dirty="0"/>
              <a:t>(-)</a:t>
            </a:r>
            <a:r>
              <a:rPr lang="ko-KR" altLang="en-US" sz="1600" dirty="0"/>
              <a:t>이 포함 된 속성일 경우 자바스크립트에서 사용할 때는 </a:t>
            </a:r>
            <a:r>
              <a:rPr lang="en-US" altLang="ko-KR" sz="1600" dirty="0" err="1"/>
              <a:t>backgroundColor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borderRadius</a:t>
            </a:r>
            <a:r>
              <a:rPr lang="ko-KR" altLang="en-US" sz="1600" dirty="0"/>
              <a:t>처럼 두 단어를 합쳐 사용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2609167"/>
            <a:ext cx="5040560" cy="360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96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</a:t>
            </a:r>
            <a:r>
              <a:rPr lang="ko-KR" altLang="en-US" sz="2400" dirty="0"/>
              <a:t>에 새로운 요소 추가하기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태그는 하나의 노드</a:t>
            </a:r>
            <a:endParaRPr lang="en-US" altLang="ko-KR" sz="2000" dirty="0"/>
          </a:p>
          <a:p>
            <a:r>
              <a:rPr lang="ko-KR" altLang="en-US" sz="2000" dirty="0"/>
              <a:t>태그 안에 있는 내용들도 별도의 노드가 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47102" y="2121843"/>
            <a:ext cx="3600400" cy="39703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&lt;h1&gt; </a:t>
            </a:r>
            <a:r>
              <a:rPr lang="ko-KR" altLang="en-US" dirty="0"/>
              <a:t>회원 모집 </a:t>
            </a:r>
            <a:r>
              <a:rPr lang="en-US" altLang="ko-KR" dirty="0"/>
              <a:t>&lt;/h1&gt; </a:t>
            </a:r>
          </a:p>
          <a:p>
            <a:pPr lvl="1">
              <a:buFont typeface="Wingdings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&lt;h1&gt; </a:t>
            </a:r>
            <a:r>
              <a:rPr lang="ko-KR" altLang="en-US" dirty="0">
                <a:sym typeface="Wingdings" panose="05000000000000000000" pitchFamily="2" charset="2"/>
              </a:rPr>
              <a:t>태그 </a:t>
            </a:r>
            <a:r>
              <a:rPr lang="ko-KR" altLang="en-US" dirty="0" err="1">
                <a:sym typeface="Wingdings" panose="05000000000000000000" pitchFamily="2" charset="2"/>
              </a:rPr>
              <a:t>노드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“</a:t>
            </a:r>
            <a:r>
              <a:rPr lang="ko-KR" altLang="en-US" dirty="0">
                <a:sym typeface="Wingdings" panose="05000000000000000000" pitchFamily="2" charset="2"/>
              </a:rPr>
              <a:t>회원 모집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이라는 값을 가진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노드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51558" y="2121843"/>
            <a:ext cx="3600400" cy="39703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=“logo.png”&gt;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&lt;</a:t>
            </a:r>
            <a:r>
              <a:rPr lang="en-US" altLang="ko-KR" dirty="0" err="1">
                <a:sym typeface="Wingdings" panose="05000000000000000000" pitchFamily="2" charset="2"/>
              </a:rPr>
              <a:t>img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태그 </a:t>
            </a:r>
            <a:r>
              <a:rPr lang="ko-KR" altLang="en-US" dirty="0" err="1">
                <a:sym typeface="Wingdings" panose="05000000000000000000" pitchFamily="2" charset="2"/>
              </a:rPr>
              <a:t>노드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=“logo.png”</a:t>
            </a:r>
            <a:r>
              <a:rPr lang="ko-KR" altLang="en-US" dirty="0">
                <a:sym typeface="Wingdings" panose="05000000000000000000" pitchFamily="2" charset="2"/>
              </a:rPr>
              <a:t>라는 값을 가지는 </a:t>
            </a:r>
            <a:r>
              <a:rPr lang="en-US" altLang="ko-KR" dirty="0">
                <a:sym typeface="Wingdings" panose="05000000000000000000" pitchFamily="2" charset="2"/>
              </a:rPr>
              <a:t>attribute </a:t>
            </a:r>
            <a:r>
              <a:rPr lang="ko-KR" altLang="en-US" dirty="0" err="1">
                <a:sym typeface="Wingdings" panose="05000000000000000000" pitchFamily="2" charset="2"/>
              </a:rPr>
              <a:t>노드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26" y="3706680"/>
            <a:ext cx="3261061" cy="232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59" y="3709826"/>
            <a:ext cx="3101901" cy="228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56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5555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text </a:t>
            </a:r>
            <a:r>
              <a:rPr lang="ko-KR" altLang="en-US" sz="2400" dirty="0"/>
              <a:t>노드를 사용하는 새로운 요소 추가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text </a:t>
            </a:r>
            <a:r>
              <a:rPr lang="ko-KR" altLang="en-US" sz="1800" dirty="0"/>
              <a:t>노드는  </a:t>
            </a:r>
            <a:r>
              <a:rPr lang="en-US" altLang="ko-KR" sz="1800" dirty="0"/>
              <a:t>&lt;p&gt; </a:t>
            </a:r>
            <a:r>
              <a:rPr lang="ko-KR" altLang="en-US" sz="1800" dirty="0"/>
              <a:t>태그나 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h</a:t>
            </a:r>
            <a:r>
              <a:rPr lang="en-US" altLang="ko-KR" sz="1800" i="1" dirty="0" err="1"/>
              <a:t>n</a:t>
            </a:r>
            <a:r>
              <a:rPr lang="en-US" altLang="ko-KR" sz="1800" dirty="0"/>
              <a:t>&gt; </a:t>
            </a:r>
            <a:r>
              <a:rPr lang="ko-KR" altLang="en-US" sz="1800" dirty="0"/>
              <a:t>태그</a:t>
            </a:r>
            <a:r>
              <a:rPr lang="en-US" altLang="ko-KR" sz="1800" dirty="0"/>
              <a:t>, &lt;li&gt; </a:t>
            </a:r>
            <a:r>
              <a:rPr lang="ko-KR" altLang="en-US" sz="1800" dirty="0"/>
              <a:t>태그 등 텍스트 내용이 들어가는 노드에서 필요한 자식 노드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① </a:t>
            </a:r>
            <a:r>
              <a:rPr lang="en-US" altLang="ko-KR" sz="1800" dirty="0" err="1"/>
              <a:t>createElement</a:t>
            </a:r>
            <a:r>
              <a:rPr lang="en-US" altLang="ko-KR" sz="1800" dirty="0"/>
              <a:t>() : DOM</a:t>
            </a:r>
            <a:r>
              <a:rPr lang="ko-KR" altLang="en-US" sz="1800" dirty="0"/>
              <a:t>에 새로운 요소 추가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② </a:t>
            </a:r>
            <a:r>
              <a:rPr lang="en-US" altLang="ko-KR" sz="1800" dirty="0" err="1"/>
              <a:t>createTextNode</a:t>
            </a:r>
            <a:r>
              <a:rPr lang="en-US" altLang="ko-KR" sz="1800" dirty="0"/>
              <a:t> : </a:t>
            </a:r>
            <a:r>
              <a:rPr lang="ko-KR" altLang="en-US" sz="1800" dirty="0"/>
              <a:t>자식 노드인 </a:t>
            </a:r>
            <a:r>
              <a:rPr lang="en-US" altLang="ko-KR" sz="1800" dirty="0"/>
              <a:t>text </a:t>
            </a:r>
            <a:r>
              <a:rPr lang="ko-KR" altLang="en-US" sz="1800" dirty="0"/>
              <a:t>노드 만들기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③ </a:t>
            </a:r>
            <a:r>
              <a:rPr lang="en-US" altLang="ko-KR" sz="1800" dirty="0" err="1"/>
              <a:t>appendChild</a:t>
            </a:r>
            <a:r>
              <a:rPr lang="en-US" altLang="ko-KR" sz="1800" dirty="0"/>
              <a:t> : </a:t>
            </a:r>
            <a:r>
              <a:rPr lang="ko-KR" altLang="en-US" sz="1800" dirty="0"/>
              <a:t>자식 노드를 부모 노드에 연결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85" y="2733055"/>
            <a:ext cx="4579987" cy="55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51" y="3824215"/>
            <a:ext cx="7960296" cy="46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85" y="5014966"/>
            <a:ext cx="5574044" cy="87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4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5555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text </a:t>
            </a:r>
            <a:r>
              <a:rPr lang="ko-KR" altLang="en-US" sz="2400" dirty="0"/>
              <a:t>노드를 사용하는 새로운 요소 추가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54" y="1424555"/>
            <a:ext cx="8474864" cy="40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90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속성값이 필요한 새로운 요소 추가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2451" y="1377339"/>
            <a:ext cx="100528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① </a:t>
            </a:r>
            <a:r>
              <a:rPr lang="en-US" altLang="ko-KR" dirty="0" err="1"/>
              <a:t>createElement</a:t>
            </a:r>
            <a:r>
              <a:rPr lang="en-US" altLang="ko-KR" dirty="0"/>
              <a:t>() : </a:t>
            </a:r>
            <a:r>
              <a:rPr lang="ko-KR" altLang="en-US" dirty="0"/>
              <a:t>새로운 노드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② </a:t>
            </a:r>
            <a:r>
              <a:rPr lang="en-US" altLang="ko-KR" dirty="0" err="1"/>
              <a:t>createAttribute</a:t>
            </a:r>
            <a:r>
              <a:rPr lang="en-US" altLang="ko-KR" dirty="0"/>
              <a:t>() : </a:t>
            </a:r>
            <a:r>
              <a:rPr lang="ko-KR" altLang="en-US" dirty="0"/>
              <a:t>특정한 이름을 가진 새로운 속성을 만든다</a:t>
            </a:r>
            <a:r>
              <a:rPr lang="en-US" altLang="ko-KR" dirty="0"/>
              <a:t>. </a:t>
            </a:r>
            <a:r>
              <a:rPr lang="ko-KR" altLang="en-US" dirty="0"/>
              <a:t>속성의 값은 </a:t>
            </a:r>
            <a:r>
              <a:rPr lang="en-US" altLang="ko-KR" dirty="0"/>
              <a:t>value </a:t>
            </a:r>
            <a:r>
              <a:rPr lang="ko-KR" altLang="en-US" dirty="0" err="1"/>
              <a:t>프로퍼티를</a:t>
            </a:r>
            <a:r>
              <a:rPr lang="ko-KR" altLang="en-US" dirty="0"/>
              <a:t> 사용해서 지정한다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③ </a:t>
            </a:r>
            <a:r>
              <a:rPr lang="en-US" altLang="ko-KR" dirty="0" err="1"/>
              <a:t>setAttributeNode</a:t>
            </a:r>
            <a:r>
              <a:rPr lang="en-US" altLang="ko-KR" dirty="0"/>
              <a:t>() : Attribute </a:t>
            </a:r>
            <a:r>
              <a:rPr lang="ko-KR" altLang="en-US" dirty="0"/>
              <a:t>노드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④ </a:t>
            </a:r>
            <a:r>
              <a:rPr lang="en-US" altLang="ko-KR" dirty="0" err="1"/>
              <a:t>appendChild</a:t>
            </a:r>
            <a:r>
              <a:rPr lang="en-US" altLang="ko-KR" dirty="0"/>
              <a:t>() : </a:t>
            </a:r>
            <a:r>
              <a:rPr lang="ko-KR" altLang="en-US" dirty="0"/>
              <a:t>새로운 태그 노드를 웹 문서에 추가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84" b="14837"/>
          <a:stretch/>
        </p:blipFill>
        <p:spPr bwMode="auto">
          <a:xfrm>
            <a:off x="2617627" y="3066894"/>
            <a:ext cx="5550768" cy="86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27" y="4182776"/>
            <a:ext cx="4248472" cy="72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27" y="1815168"/>
            <a:ext cx="5334744" cy="64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27" y="5467376"/>
            <a:ext cx="5935390" cy="60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09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속성값이 필요한 새로운 요소 추가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198" y="1352588"/>
            <a:ext cx="5064155" cy="461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0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웹 문서 구조를 개체로 표현하는 </a:t>
            </a:r>
            <a:r>
              <a:rPr lang="en-US" altLang="ko-KR" sz="1600" dirty="0"/>
              <a:t>HTML DOM</a:t>
            </a:r>
            <a:r>
              <a:rPr lang="ko-KR" altLang="en-US" sz="1600" dirty="0"/>
              <a:t>이 무엇인지 알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HTML DOM</a:t>
            </a:r>
            <a:r>
              <a:rPr lang="ko-KR" altLang="en-US" sz="1600" dirty="0"/>
              <a:t>의 구조와 특징을 알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HTML DOM </a:t>
            </a:r>
            <a:r>
              <a:rPr lang="ko-KR" altLang="en-US" sz="1600" dirty="0"/>
              <a:t>요소에 접근하는 세 가지 방법을 알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HTML DOM</a:t>
            </a:r>
            <a:r>
              <a:rPr lang="ko-KR" altLang="en-US" sz="1600" dirty="0"/>
              <a:t> 노드 리스트를 사용하는 이유와 접근하는 방법을 알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자바스크립트를 이용해 </a:t>
            </a:r>
            <a:r>
              <a:rPr lang="en-US" altLang="ko-KR" sz="1600" dirty="0"/>
              <a:t>HTML DOM </a:t>
            </a:r>
            <a:r>
              <a:rPr lang="ko-KR" altLang="en-US" sz="1600" dirty="0"/>
              <a:t>요소의 내용이나 속성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스타일을 수정하는 방법을 이해한다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자바스크립트를 이용해 원래는 없었던 웹 요소를 문서에 추가하는 방법을 알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나타났다 사라지는 서브메뉴를 만들 수 있다</a:t>
            </a:r>
            <a:r>
              <a:rPr lang="en-US" altLang="ko-KR" dirty="0" smtClean="0"/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HTML DOM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DOM(Document Object Model) </a:t>
            </a:r>
          </a:p>
          <a:p>
            <a:pPr lvl="1"/>
            <a:r>
              <a:rPr lang="ko-KR" altLang="en-US" sz="1600" dirty="0"/>
              <a:t>웹 문서에 접근할 수 있도록 정의해 놓은 표준</a:t>
            </a:r>
            <a:endParaRPr lang="en-US" altLang="ko-KR" sz="1600" dirty="0"/>
          </a:p>
          <a:p>
            <a:pPr lvl="1"/>
            <a:r>
              <a:rPr lang="ko-KR" altLang="en-US" sz="1600" dirty="0"/>
              <a:t>각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요소를 </a:t>
            </a:r>
            <a:r>
              <a:rPr lang="ko-KR" altLang="en-US" sz="1600" dirty="0" err="1"/>
              <a:t>객체화시킴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객체의 </a:t>
            </a:r>
            <a:r>
              <a:rPr lang="ko-KR" altLang="en-US" sz="1600" dirty="0" err="1"/>
              <a:t>프로퍼티와</a:t>
            </a:r>
            <a:r>
              <a:rPr lang="ko-KR" altLang="en-US" sz="1600" dirty="0"/>
              <a:t> 메서드를 웹 문서 요소들을 제어할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프로그래밍을 할 때 자주 사용되는 요소들도 객체로 만들어져 있다</a:t>
            </a:r>
            <a:r>
              <a:rPr lang="en-US" altLang="ko-KR" sz="1600" dirty="0"/>
              <a:t>. </a:t>
            </a:r>
          </a:p>
          <a:p>
            <a:r>
              <a:rPr lang="en-US" altLang="ko-KR" sz="1800" dirty="0"/>
              <a:t>DOM Tree</a:t>
            </a:r>
          </a:p>
          <a:p>
            <a:pPr lvl="1"/>
            <a:r>
              <a:rPr lang="ko-KR" altLang="en-US" sz="1600" dirty="0"/>
              <a:t>문서의 구조를 </a:t>
            </a:r>
            <a:r>
              <a:rPr lang="en-US" altLang="ko-KR" sz="1600" dirty="0"/>
              <a:t>DOM </a:t>
            </a:r>
            <a:r>
              <a:rPr lang="ko-KR" altLang="en-US" sz="1600" dirty="0"/>
              <a:t>트리로 구성</a:t>
            </a:r>
            <a:r>
              <a:rPr lang="en-US" altLang="ko-KR" sz="1600" dirty="0"/>
              <a:t>. </a:t>
            </a:r>
            <a:r>
              <a:rPr lang="ko-KR" altLang="en-US" sz="1600" dirty="0"/>
              <a:t>각각의 웹 요소를 하나의 노드</a:t>
            </a:r>
            <a:r>
              <a:rPr lang="en-US" altLang="ko-KR" sz="1600" dirty="0"/>
              <a:t>(node)</a:t>
            </a:r>
            <a:r>
              <a:rPr lang="ko-KR" altLang="en-US" sz="1600" dirty="0"/>
              <a:t>로 표현</a:t>
            </a:r>
            <a:endParaRPr lang="en-US" altLang="ko-KR" sz="1600" dirty="0"/>
          </a:p>
          <a:p>
            <a:endParaRPr lang="ko-KR" alt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21" y="3350029"/>
            <a:ext cx="2863819" cy="288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65" y="3364503"/>
            <a:ext cx="4068777" cy="28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프로퍼티</a:t>
            </a:r>
            <a:r>
              <a:rPr lang="en-US" altLang="ko-KR" sz="2400" dirty="0"/>
              <a:t>,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800" dirty="0" err="1"/>
              <a:t>프로퍼티</a:t>
            </a:r>
            <a:r>
              <a:rPr lang="en-US" altLang="ko-KR" sz="1800" dirty="0"/>
              <a:t>(property)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객체의 속성</a:t>
            </a:r>
            <a:endParaRPr lang="en-US" altLang="ko-KR" sz="1800" dirty="0"/>
          </a:p>
          <a:p>
            <a:r>
              <a:rPr lang="ko-KR" altLang="en-US" sz="1800" dirty="0"/>
              <a:t>메서드</a:t>
            </a:r>
            <a:r>
              <a:rPr lang="en-US" altLang="ko-KR" sz="1800" dirty="0"/>
              <a:t>(method) : </a:t>
            </a:r>
            <a:r>
              <a:rPr lang="ko-KR" altLang="en-US" sz="1800" dirty="0"/>
              <a:t>객체를 가지고 사용자가 조작할 수 있는 동작</a:t>
            </a:r>
            <a:endParaRPr lang="en-US" altLang="ko-KR" sz="1800" dirty="0"/>
          </a:p>
          <a:p>
            <a:endParaRPr lang="en-US" altLang="ko-KR" sz="1800" dirty="0"/>
          </a:p>
          <a:p>
            <a:pPr marL="400050" lvl="1" indent="0">
              <a:buNone/>
            </a:pPr>
            <a:r>
              <a:rPr lang="ko-KR" altLang="en-US" sz="1200" dirty="0"/>
              <a:t>예</a:t>
            </a:r>
            <a:r>
              <a:rPr lang="en-US" altLang="ko-KR" sz="1200" dirty="0"/>
              <a:t>) window </a:t>
            </a:r>
            <a:r>
              <a:rPr lang="ko-KR" altLang="en-US" sz="1200" dirty="0"/>
              <a:t>객체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err="1"/>
              <a:t>프로퍼티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브라우저 창의 높이나 너비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스크롤바</a:t>
            </a:r>
            <a:r>
              <a:rPr lang="ko-KR" altLang="en-US" sz="1200" dirty="0"/>
              <a:t> 등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메서드 </a:t>
            </a:r>
            <a:r>
              <a:rPr lang="en-US" altLang="ko-KR" sz="1200" dirty="0"/>
              <a:t>: </a:t>
            </a:r>
            <a:r>
              <a:rPr lang="ko-KR" altLang="en-US" sz="1200" dirty="0"/>
              <a:t>브라우저 창을 열거나 닫는 것</a:t>
            </a:r>
            <a:endParaRPr lang="en-US" altLang="ko-KR" sz="1200" dirty="0"/>
          </a:p>
          <a:p>
            <a:endParaRPr lang="en-US" altLang="ko-KR" sz="1800" dirty="0"/>
          </a:p>
          <a:p>
            <a:r>
              <a:rPr lang="ko-KR" altLang="en-US" sz="1800" dirty="0"/>
              <a:t>객체 이름 뒤에 마침표를 찍고 그 뒤에 </a:t>
            </a:r>
            <a:r>
              <a:rPr lang="ko-KR" altLang="en-US" sz="1800" dirty="0" err="1"/>
              <a:t>프로퍼티</a:t>
            </a:r>
            <a:r>
              <a:rPr lang="ko-KR" altLang="en-US" sz="1800" dirty="0"/>
              <a:t> 이름이나 메서드 이름 표시</a:t>
            </a:r>
            <a:r>
              <a:rPr lang="en-US" altLang="ko-KR" sz="1800" dirty="0"/>
              <a:t>. </a:t>
            </a:r>
            <a:r>
              <a:rPr lang="ko-KR" altLang="en-US" sz="1800" dirty="0"/>
              <a:t>메서드는 함수이기 때문에 메서드 이름 뒤에 괄호 표시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56" y="4162102"/>
            <a:ext cx="2249962" cy="11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7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객체의 인스턴스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웹 요소를 제어할 때 </a:t>
            </a:r>
            <a:r>
              <a:rPr lang="en-US" altLang="ko-KR" sz="1800" dirty="0"/>
              <a:t>DOM</a:t>
            </a:r>
            <a:r>
              <a:rPr lang="ko-KR" altLang="en-US" sz="1800" dirty="0"/>
              <a:t>에 있는 객체를 똑같이 복제해서 사용한다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객체를 복제하는 것을 </a:t>
            </a:r>
            <a:r>
              <a:rPr lang="en-US" altLang="ko-KR" sz="1800" dirty="0"/>
              <a:t>‘</a:t>
            </a:r>
            <a:r>
              <a:rPr lang="ko-KR" altLang="en-US" sz="1800" dirty="0"/>
              <a:t>인스턴스</a:t>
            </a:r>
            <a:r>
              <a:rPr lang="en-US" altLang="ko-KR" sz="1800" dirty="0"/>
              <a:t>(instance)</a:t>
            </a:r>
            <a:r>
              <a:rPr lang="ko-KR" altLang="en-US" sz="1800" dirty="0"/>
              <a:t>를 만든다</a:t>
            </a:r>
            <a:r>
              <a:rPr lang="en-US" altLang="ko-KR" sz="1800" dirty="0"/>
              <a:t>’</a:t>
            </a:r>
            <a:r>
              <a:rPr lang="ko-KR" altLang="en-US" sz="1800" dirty="0"/>
              <a:t>고 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09" y="2080280"/>
            <a:ext cx="242715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201" y="3160400"/>
            <a:ext cx="4127141" cy="188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809053" y="3873695"/>
            <a:ext cx="7463540" cy="679587"/>
            <a:chOff x="420828" y="3782255"/>
            <a:chExt cx="7463540" cy="679587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28" y="3782255"/>
              <a:ext cx="3942953" cy="67958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13" name="직사각형 12"/>
            <p:cNvSpPr/>
            <p:nvPr/>
          </p:nvSpPr>
          <p:spPr>
            <a:xfrm>
              <a:off x="4694895" y="3782255"/>
              <a:ext cx="3189473" cy="227553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stCxn id="8" idx="1"/>
            </p:cNvCxnSpPr>
            <p:nvPr/>
          </p:nvCxnSpPr>
          <p:spPr>
            <a:xfrm flipV="1">
              <a:off x="5744201" y="3987471"/>
              <a:ext cx="338919" cy="113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5118813" y="4125978"/>
            <a:ext cx="4752529" cy="1276866"/>
            <a:chOff x="3730588" y="4034538"/>
            <a:chExt cx="4752529" cy="1276866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88" y="5091758"/>
              <a:ext cx="4752529" cy="219646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4694895" y="4034538"/>
              <a:ext cx="3312368" cy="42730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>
              <a:stCxn id="17" idx="0"/>
            </p:cNvCxnSpPr>
            <p:nvPr/>
          </p:nvCxnSpPr>
          <p:spPr>
            <a:xfrm flipH="1" flipV="1">
              <a:off x="6106852" y="4461842"/>
              <a:ext cx="1" cy="62991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642959" y="2609322"/>
            <a:ext cx="5518431" cy="1238972"/>
            <a:chOff x="3254734" y="2543283"/>
            <a:chExt cx="5518431" cy="1238972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734" y="2543283"/>
              <a:ext cx="5518431" cy="504056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4694895" y="3501008"/>
              <a:ext cx="1893329" cy="28124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5796136" y="3068960"/>
              <a:ext cx="0" cy="43204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139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요소에 접근하기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 </a:t>
            </a:r>
            <a:r>
              <a:rPr lang="en-US" altLang="ko-KR" sz="1800" dirty="0" err="1"/>
              <a:t>getElementById</a:t>
            </a:r>
            <a:r>
              <a:rPr lang="en-US" altLang="ko-KR" sz="1800" dirty="0"/>
              <a:t>() </a:t>
            </a:r>
            <a:r>
              <a:rPr lang="ko-KR" altLang="en-US" sz="1800" dirty="0"/>
              <a:t>메서드 </a:t>
            </a:r>
            <a:endParaRPr lang="en-US" altLang="ko-KR" sz="1800" dirty="0"/>
          </a:p>
          <a:p>
            <a:pPr lvl="1"/>
            <a:r>
              <a:rPr lang="ko-KR" altLang="en-US" sz="1600" dirty="0"/>
              <a:t>지정한 </a:t>
            </a:r>
            <a:r>
              <a:rPr lang="en-US" altLang="ko-KR" sz="1600" dirty="0"/>
              <a:t>id</a:t>
            </a:r>
            <a:r>
              <a:rPr lang="ko-KR" altLang="en-US" sz="1600" dirty="0"/>
              <a:t>를 가진 요소에 접근</a:t>
            </a:r>
            <a:r>
              <a:rPr lang="en-US" altLang="ko-KR" sz="1600" dirty="0"/>
              <a:t>. </a:t>
            </a:r>
            <a:r>
              <a:rPr lang="ko-KR" altLang="en-US" sz="1600" dirty="0"/>
              <a:t>가장 정확하게 접근할 수 있다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 err="1"/>
              <a:t>node.getElementById</a:t>
            </a:r>
            <a:r>
              <a:rPr lang="en-US" altLang="ko-KR" sz="1600" dirty="0"/>
              <a:t>(“id”)</a:t>
            </a:r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783" y="2473767"/>
            <a:ext cx="6607646" cy="258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03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요소에 접근하기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getElementsByClassName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ko-KR" altLang="en-US" sz="1800" dirty="0"/>
              <a:t>지정한 </a:t>
            </a:r>
            <a:r>
              <a:rPr lang="en-US" altLang="ko-KR" sz="1800" dirty="0"/>
              <a:t>class </a:t>
            </a:r>
            <a:r>
              <a:rPr lang="ko-KR" altLang="en-US" sz="1800" dirty="0"/>
              <a:t>이름을 가진 요소에 접근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node.getElementsByClassName</a:t>
            </a:r>
            <a:r>
              <a:rPr lang="en-US" altLang="ko-KR" sz="1800" dirty="0"/>
              <a:t>(“class”)</a:t>
            </a:r>
          </a:p>
          <a:p>
            <a:pPr lvl="1"/>
            <a:r>
              <a:rPr lang="ko-KR" altLang="en-US" sz="1800" dirty="0"/>
              <a:t>웹</a:t>
            </a:r>
            <a:r>
              <a:rPr lang="en-US" altLang="ko-KR" sz="1800" dirty="0"/>
              <a:t> </a:t>
            </a:r>
            <a:r>
              <a:rPr lang="ko-KR" altLang="en-US" sz="1800" dirty="0"/>
              <a:t>문서 안에는 같은 클래스 이름을 가진 요소가 여러 개이므로 노드 리스트 형태로 반환한다</a:t>
            </a:r>
            <a:r>
              <a:rPr lang="en-US" altLang="ko-KR" sz="1800" dirty="0"/>
              <a:t>. </a:t>
            </a:r>
          </a:p>
          <a:p>
            <a:endParaRPr lang="ko-KR" alt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59" y="2661743"/>
            <a:ext cx="6261894" cy="348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71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요소에 접근하기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getElementsByTagName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 </a:t>
            </a:r>
            <a:endParaRPr lang="en-US" altLang="ko-KR" sz="2000" dirty="0"/>
          </a:p>
          <a:p>
            <a:pPr lvl="1"/>
            <a:r>
              <a:rPr lang="ko-KR" altLang="en-US" sz="1800" dirty="0"/>
              <a:t>태그에</a:t>
            </a:r>
            <a:r>
              <a:rPr lang="en-US" altLang="ko-KR" sz="1800" dirty="0"/>
              <a:t> id</a:t>
            </a:r>
            <a:r>
              <a:rPr lang="ko-KR" altLang="en-US" sz="1800" dirty="0"/>
              <a:t>나 클래스를 지정하지 않았을 때 태그 이름으로 요소에 접근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node.getElementsByTagName</a:t>
            </a:r>
            <a:r>
              <a:rPr lang="en-US" altLang="ko-KR" sz="1800" dirty="0"/>
              <a:t>(“tag”)</a:t>
            </a:r>
          </a:p>
          <a:p>
            <a:pPr lvl="1"/>
            <a:r>
              <a:rPr lang="ko-KR" altLang="en-US" sz="1800" dirty="0"/>
              <a:t>노드 리스트 형태로 반환한다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57" y="2157580"/>
            <a:ext cx="4731048" cy="379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09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HTML DOM </a:t>
            </a:r>
            <a:r>
              <a:rPr lang="ko-KR" altLang="en-US" sz="2400" dirty="0"/>
              <a:t>노드 리스트</a:t>
            </a:r>
            <a:r>
              <a:rPr lang="en-US" altLang="ko-KR" sz="2400" dirty="0"/>
              <a:t>	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여러 개의 노드를 저장하고 표현하는 </a:t>
            </a:r>
            <a:r>
              <a:rPr lang="ko-KR" altLang="en-US" sz="2000" dirty="0" err="1"/>
              <a:t>자료형태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배열</a:t>
            </a:r>
            <a:r>
              <a:rPr lang="en-US" altLang="ko-KR" sz="2000" dirty="0"/>
              <a:t>(array) </a:t>
            </a:r>
            <a:r>
              <a:rPr lang="ko-KR" altLang="en-US" sz="2000" dirty="0"/>
              <a:t>형태를 가진다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99" y="2096905"/>
            <a:ext cx="4091732" cy="209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77" y="2384937"/>
            <a:ext cx="3788262" cy="6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100193" y="2600961"/>
            <a:ext cx="364424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55" y="4761201"/>
            <a:ext cx="5638775" cy="126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77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566</Words>
  <Application>Microsoft Office PowerPoint</Application>
  <PresentationFormat>와이드스크린</PresentationFormat>
  <Paragraphs>113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72</cp:revision>
  <dcterms:created xsi:type="dcterms:W3CDTF">2022-04-27T05:26:32Z</dcterms:created>
  <dcterms:modified xsi:type="dcterms:W3CDTF">2022-06-29T04:22:32Z</dcterms:modified>
</cp:coreProperties>
</file>