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4"/>
  </p:sldMasterIdLst>
  <p:notesMasterIdLst>
    <p:notesMasterId r:id="rId9"/>
  </p:notesMasterIdLst>
  <p:handoutMasterIdLst>
    <p:handoutMasterId r:id="rId10"/>
  </p:handoutMasterIdLst>
  <p:sldIdLst>
    <p:sldId id="289" r:id="rId5"/>
    <p:sldId id="28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94" autoAdjust="0"/>
  </p:normalViewPr>
  <p:slideViewPr>
    <p:cSldViewPr snapToGrid="0">
      <p:cViewPr varScale="1">
        <p:scale>
          <a:sx n="111" d="100"/>
          <a:sy n="111" d="100"/>
        </p:scale>
        <p:origin x="594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wayne R" userId="5d84afd41bb1e130" providerId="LiveId" clId="{FF5631BC-B6AA-4B4F-B085-4E65268A1153}"/>
    <pc:docChg chg="custSel modSld">
      <pc:chgData name="Dwayne R" userId="5d84afd41bb1e130" providerId="LiveId" clId="{FF5631BC-B6AA-4B4F-B085-4E65268A1153}" dt="2024-04-26T11:49:38.575" v="51" actId="27636"/>
      <pc:docMkLst>
        <pc:docMk/>
      </pc:docMkLst>
      <pc:sldChg chg="modSp mod">
        <pc:chgData name="Dwayne R" userId="5d84afd41bb1e130" providerId="LiveId" clId="{FF5631BC-B6AA-4B4F-B085-4E65268A1153}" dt="2024-04-26T11:49:38.575" v="51" actId="27636"/>
        <pc:sldMkLst>
          <pc:docMk/>
          <pc:sldMk cId="3666674671" sldId="261"/>
        </pc:sldMkLst>
        <pc:spChg chg="mod">
          <ac:chgData name="Dwayne R" userId="5d84afd41bb1e130" providerId="LiveId" clId="{FF5631BC-B6AA-4B4F-B085-4E65268A1153}" dt="2024-04-26T11:49:38.575" v="51" actId="27636"/>
          <ac:spMkLst>
            <pc:docMk/>
            <pc:sldMk cId="3666674671" sldId="261"/>
            <ac:spMk id="3" creationId="{A6A33159-D030-2F82-A142-F7594072831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16356-3B28-4AAF-8099-7941810E2475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DA344-5FA2-43F7-9D95-CA56C82B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4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34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40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15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6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9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AAEB19-4B49-2801-9B15-7682CDF04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23C3EC-28B3-4644-8BE5-3288734B4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7468" y="486137"/>
            <a:ext cx="5427584" cy="3599727"/>
          </a:xfrm>
        </p:spPr>
        <p:txBody>
          <a:bodyPr anchor="b" anchorCtr="0">
            <a:noAutofit/>
          </a:bodyPr>
          <a:lstStyle>
            <a:lvl1pPr algn="l">
              <a:defRPr sz="4400"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64FCBF4-90E6-FFAA-143D-3A01CE5256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24774" y="-6713"/>
            <a:ext cx="6578801" cy="6894576"/>
          </a:xfrm>
          <a:custGeom>
            <a:avLst/>
            <a:gdLst>
              <a:gd name="connsiteX0" fmla="*/ 0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0 w 6613525"/>
              <a:gd name="connsiteY4" fmla="*/ 0 h 6858000"/>
              <a:gd name="connsiteX0" fmla="*/ 1875099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1875099 w 6613525"/>
              <a:gd name="connsiteY4" fmla="*/ 0 h 6858000"/>
              <a:gd name="connsiteX0" fmla="*/ 1840375 w 6578801"/>
              <a:gd name="connsiteY0" fmla="*/ 0 h 6869575"/>
              <a:gd name="connsiteX1" fmla="*/ 6578801 w 6578801"/>
              <a:gd name="connsiteY1" fmla="*/ 0 h 6869575"/>
              <a:gd name="connsiteX2" fmla="*/ 6578801 w 6578801"/>
              <a:gd name="connsiteY2" fmla="*/ 6858000 h 6869575"/>
              <a:gd name="connsiteX3" fmla="*/ 0 w 6578801"/>
              <a:gd name="connsiteY3" fmla="*/ 6869575 h 6869575"/>
              <a:gd name="connsiteX4" fmla="*/ 1840375 w 6578801"/>
              <a:gd name="connsiteY4" fmla="*/ 0 h 686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8801" h="6869575">
                <a:moveTo>
                  <a:pt x="1840375" y="0"/>
                </a:moveTo>
                <a:lnTo>
                  <a:pt x="6578801" y="0"/>
                </a:lnTo>
                <a:lnTo>
                  <a:pt x="6578801" y="6858000"/>
                </a:lnTo>
                <a:lnTo>
                  <a:pt x="0" y="6869575"/>
                </a:lnTo>
                <a:lnTo>
                  <a:pt x="1840375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40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E1BBEEFE-AE8A-8083-54B6-DBE9BC0E9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42863" y="0"/>
            <a:ext cx="4658392" cy="6858000"/>
          </a:xfrm>
          <a:custGeom>
            <a:avLst/>
            <a:gdLst>
              <a:gd name="connsiteX0" fmla="*/ 0 w 4658392"/>
              <a:gd name="connsiteY0" fmla="*/ 0 h 6858000"/>
              <a:gd name="connsiteX1" fmla="*/ 4658392 w 4658392"/>
              <a:gd name="connsiteY1" fmla="*/ 0 h 6858000"/>
              <a:gd name="connsiteX2" fmla="*/ 2820797 w 4658392"/>
              <a:gd name="connsiteY2" fmla="*/ 6858000 h 6858000"/>
              <a:gd name="connsiteX3" fmla="*/ 0 w 4658392"/>
              <a:gd name="connsiteY3" fmla="*/ 6858000 h 6858000"/>
              <a:gd name="connsiteX4" fmla="*/ 0 w 465839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8392" h="6858000">
                <a:moveTo>
                  <a:pt x="0" y="0"/>
                </a:moveTo>
                <a:lnTo>
                  <a:pt x="4658392" y="0"/>
                </a:lnTo>
                <a:lnTo>
                  <a:pt x="282079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4FF31D-04D7-B1F4-53B1-AA4170602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F040EF-92FF-AEA1-BBA6-A4B739E11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A59A84-C321-FDF9-555F-1FB322EBB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09286"/>
            <a:ext cx="3200400" cy="5617193"/>
          </a:xfrm>
        </p:spPr>
        <p:txBody>
          <a:bodyPr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23412" y="509286"/>
            <a:ext cx="4328932" cy="5617194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60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40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20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60CD5A6-A0E4-A658-65B1-0D6C0533166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8813" y="-22860"/>
            <a:ext cx="265176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05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CBD635-4863-B127-5668-D2C7DA8CD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629720-DD91-8012-686D-AABA43987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0911820" y="0"/>
            <a:ext cx="913577" cy="68580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0117" y="185195"/>
            <a:ext cx="6930838" cy="150549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B27827-7491-B1C2-D9C5-975A9FF66E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8788" y="-22860"/>
            <a:ext cx="329184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D4D4555-A25D-09B6-36AF-5977189F2DD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70116" y="2022395"/>
            <a:ext cx="6941703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500"/>
              </a:spcAft>
              <a:buFont typeface="Arial" panose="020B0604020202020204" pitchFamily="34" charset="0"/>
              <a:buChar char="•"/>
              <a:defRPr sz="1800"/>
            </a:lvl1pPr>
            <a:lvl2pPr>
              <a:spcBef>
                <a:spcPts val="1000"/>
              </a:spcBef>
              <a:spcAft>
                <a:spcPts val="1500"/>
              </a:spcAft>
              <a:defRPr sz="1800"/>
            </a:lvl2pPr>
            <a:lvl3pPr>
              <a:spcBef>
                <a:spcPts val="1000"/>
              </a:spcBef>
              <a:spcAft>
                <a:spcPts val="1500"/>
              </a:spcAft>
              <a:defRPr sz="1800"/>
            </a:lvl3pPr>
            <a:lvl4pPr>
              <a:spcBef>
                <a:spcPts val="1000"/>
              </a:spcBef>
              <a:spcAft>
                <a:spcPts val="1500"/>
              </a:spcAft>
              <a:defRPr sz="1800"/>
            </a:lvl4pPr>
            <a:lvl5pPr>
              <a:spcBef>
                <a:spcPts val="1000"/>
              </a:spcBef>
              <a:spcAft>
                <a:spcPts val="1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2374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843C0D-8C0B-0B3C-7014-7B7217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B715CF-E60F-DDAE-369E-BCC2CE4FF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BD8F5F-4228-6BB9-5EA6-553590898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721F95-97C0-7151-B9F6-C088CEA1A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78AD50A-9C6A-454B-0CAD-EAB5184401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10" y="0"/>
            <a:ext cx="7816995" cy="6858000"/>
          </a:xfrm>
          <a:custGeom>
            <a:avLst/>
            <a:gdLst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0 w 7813675"/>
              <a:gd name="connsiteY3" fmla="*/ 6903720 h 6903720"/>
              <a:gd name="connsiteX4" fmla="*/ 0 w 7813675"/>
              <a:gd name="connsiteY4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98854 w 7813675"/>
              <a:gd name="connsiteY3" fmla="*/ 686716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803"/>
              <a:gd name="connsiteX1" fmla="*/ 7813675 w 7813675"/>
              <a:gd name="connsiteY1" fmla="*/ 0 h 6907803"/>
              <a:gd name="connsiteX2" fmla="*/ 7813675 w 7813675"/>
              <a:gd name="connsiteY2" fmla="*/ 6903720 h 6907803"/>
              <a:gd name="connsiteX3" fmla="*/ 809014 w 7813675"/>
              <a:gd name="connsiteY3" fmla="*/ 6907803 h 6907803"/>
              <a:gd name="connsiteX4" fmla="*/ 0 w 7813675"/>
              <a:gd name="connsiteY4" fmla="*/ 6903720 h 6907803"/>
              <a:gd name="connsiteX5" fmla="*/ 0 w 7813675"/>
              <a:gd name="connsiteY5" fmla="*/ 0 h 6907803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4043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385"/>
              <a:gd name="connsiteX1" fmla="*/ 7813675 w 7813675"/>
              <a:gd name="connsiteY1" fmla="*/ 0 h 6907385"/>
              <a:gd name="connsiteX2" fmla="*/ 7813675 w 7813675"/>
              <a:gd name="connsiteY2" fmla="*/ 6903720 h 6907385"/>
              <a:gd name="connsiteX3" fmla="*/ 6359380 w 7813675"/>
              <a:gd name="connsiteY3" fmla="*/ 6907385 h 6907385"/>
              <a:gd name="connsiteX4" fmla="*/ 740434 w 7813675"/>
              <a:gd name="connsiteY4" fmla="*/ 6898913 h 6907385"/>
              <a:gd name="connsiteX5" fmla="*/ 0 w 7813675"/>
              <a:gd name="connsiteY5" fmla="*/ 6903720 h 6907385"/>
              <a:gd name="connsiteX6" fmla="*/ 0 w 7813675"/>
              <a:gd name="connsiteY6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3320 w 7816995"/>
              <a:gd name="connsiteY5" fmla="*/ 690372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2899555 w 7816995"/>
              <a:gd name="connsiteY2" fmla="*/ 464820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16995" h="6907385">
                <a:moveTo>
                  <a:pt x="3320" y="0"/>
                </a:moveTo>
                <a:lnTo>
                  <a:pt x="7816995" y="0"/>
                </a:lnTo>
                <a:lnTo>
                  <a:pt x="2899555" y="4648200"/>
                </a:lnTo>
                <a:lnTo>
                  <a:pt x="6362700" y="6907385"/>
                </a:lnTo>
                <a:lnTo>
                  <a:pt x="743754" y="6898913"/>
                </a:lnTo>
                <a:lnTo>
                  <a:pt x="2876060" y="4644390"/>
                </a:lnTo>
                <a:cubicBezTo>
                  <a:pt x="1610033" y="3689302"/>
                  <a:pt x="1117437" y="3324763"/>
                  <a:pt x="0" y="2510645"/>
                </a:cubicBezTo>
                <a:cubicBezTo>
                  <a:pt x="1107" y="1673763"/>
                  <a:pt x="2213" y="836882"/>
                  <a:pt x="3320" y="0"/>
                </a:cubicBezTo>
                <a:close/>
              </a:path>
            </a:pathLst>
          </a:custGeom>
          <a:solidFill>
            <a:schemeClr val="tx2"/>
          </a:solidFill>
          <a:ln w="22225">
            <a:noFill/>
          </a:ln>
        </p:spPr>
        <p:txBody>
          <a:bodyPr lIns="274320" tIns="274320"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992" y="731562"/>
            <a:ext cx="4902843" cy="3526778"/>
          </a:xfrm>
          <a:noFill/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80992" y="4373217"/>
            <a:ext cx="4902843" cy="1753221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2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5396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95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3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2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0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2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3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8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6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D6D8061D-18C3-4F4F-85EF-561633F5875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6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3" r:id="rId14"/>
    <p:sldLayoutId id="2147483691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FEC93CF-2672-7D78-F278-58C5E012E0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EPMS</a:t>
            </a:r>
            <a:br>
              <a:rPr lang="en-US" dirty="0"/>
            </a:br>
            <a:r>
              <a:rPr lang="en-US" sz="2000" dirty="0"/>
              <a:t>(Employee Management System)</a:t>
            </a:r>
          </a:p>
        </p:txBody>
      </p:sp>
      <p:pic>
        <p:nvPicPr>
          <p:cNvPr id="7" name="Picture Placeholder 6" descr="Looking up view of a city with skyscrapers">
            <a:extLst>
              <a:ext uri="{FF2B5EF4-FFF2-40B4-BE49-F238E27FC236}">
                <a16:creationId xmlns:a16="http://schemas.microsoft.com/office/drawing/2014/main" id="{ED21B7CD-3D69-26B5-8A0B-52A19A6B0A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" r="72"/>
          <a:stretch/>
        </p:blipFill>
        <p:spPr/>
      </p:pic>
    </p:spTree>
    <p:extLst>
      <p:ext uri="{BB962C8B-B14F-4D97-AF65-F5344CB8AC3E}">
        <p14:creationId xmlns:p14="http://schemas.microsoft.com/office/powerpoint/2010/main" val="3078994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 anchor="ctr">
            <a:normAutofit/>
          </a:bodyPr>
          <a:lstStyle/>
          <a:p>
            <a:r>
              <a:rPr lang="en-US" dirty="0"/>
              <a:t>Singular location for managing employee information accessed via an easy-to-use web interface</a:t>
            </a:r>
          </a:p>
          <a:p>
            <a:r>
              <a:rPr lang="en-US" dirty="0"/>
              <a:t>Great for HR departments as well as managers who need to look up information on their employees</a:t>
            </a:r>
          </a:p>
        </p:txBody>
      </p:sp>
      <p:pic>
        <p:nvPicPr>
          <p:cNvPr id="25" name="Picture Placeholder 6" descr="A city skyline">
            <a:extLst>
              <a:ext uri="{FF2B5EF4-FFF2-40B4-BE49-F238E27FC236}">
                <a16:creationId xmlns:a16="http://schemas.microsoft.com/office/drawing/2014/main" id="{086C9520-C924-5732-CC82-F0C4A533D4E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" r="38"/>
          <a:stretch/>
        </p:blipFill>
        <p:spPr/>
      </p:pic>
    </p:spTree>
    <p:extLst>
      <p:ext uri="{BB962C8B-B14F-4D97-AF65-F5344CB8AC3E}">
        <p14:creationId xmlns:p14="http://schemas.microsoft.com/office/powerpoint/2010/main" val="103835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Todays Demo</a:t>
            </a:r>
          </a:p>
        </p:txBody>
      </p:sp>
      <p:pic>
        <p:nvPicPr>
          <p:cNvPr id="24" name="Picture Placeholder 7" descr="Looking up view of tall buildings">
            <a:extLst>
              <a:ext uri="{FF2B5EF4-FFF2-40B4-BE49-F238E27FC236}">
                <a16:creationId xmlns:a16="http://schemas.microsoft.com/office/drawing/2014/main" id="{A672B903-78EE-718A-C122-69D51207883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" b="61"/>
          <a:stretch/>
        </p:blipFill>
        <p:spPr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Authentication and user types</a:t>
            </a:r>
          </a:p>
          <a:p>
            <a:r>
              <a:rPr lang="en-US"/>
              <a:t>New features since midterm</a:t>
            </a:r>
            <a:endParaRPr lang="en-US" dirty="0"/>
          </a:p>
          <a:p>
            <a:r>
              <a:rPr lang="en-US" dirty="0"/>
              <a:t>Adding employees</a:t>
            </a:r>
          </a:p>
          <a:p>
            <a:r>
              <a:rPr lang="en-US" dirty="0"/>
              <a:t>Editing employees</a:t>
            </a:r>
          </a:p>
          <a:p>
            <a:r>
              <a:rPr lang="en-US" dirty="0"/>
              <a:t>Deleting employees</a:t>
            </a:r>
          </a:p>
          <a:p>
            <a:r>
              <a:rPr lang="en-US" dirty="0"/>
              <a:t>Searching for employees</a:t>
            </a:r>
          </a:p>
          <a:p>
            <a:r>
              <a:rPr lang="en-US" dirty="0"/>
              <a:t>Logout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Placeholder 5" descr="Close-up of a bridge with wires">
            <a:extLst>
              <a:ext uri="{FF2B5EF4-FFF2-40B4-BE49-F238E27FC236}">
                <a16:creationId xmlns:a16="http://schemas.microsoft.com/office/drawing/2014/main" id="{E461669C-A7BA-D639-22CB-B5FBBE698B3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" r="20"/>
          <a:stretch/>
        </p:blipFill>
        <p:spPr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 anchor="t">
            <a:normAutofit/>
          </a:bodyPr>
          <a:lstStyle/>
          <a:p>
            <a:r>
              <a:rPr lang="en-US" dirty="0"/>
              <a:t>Dwayne Roark</a:t>
            </a:r>
          </a:p>
          <a:p>
            <a:r>
              <a:rPr lang="en-US" dirty="0"/>
              <a:t>dcroark@iu.edu</a:t>
            </a:r>
          </a:p>
        </p:txBody>
      </p:sp>
    </p:spTree>
    <p:extLst>
      <p:ext uri="{BB962C8B-B14F-4D97-AF65-F5344CB8AC3E}">
        <p14:creationId xmlns:p14="http://schemas.microsoft.com/office/powerpoint/2010/main" val="1210802199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E62E91-3991-445A-ADE0-DB143B39320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20BE78-9FDF-401B-B412-3AA10EC5BEA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C180A77-4928-484F-9529-F716C85D6A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{F70D5CDB-54D6-4226-BD63-64750D3A9328}tf22797433_win32</Template>
  <TotalTime>12</TotalTime>
  <Words>70</Words>
  <Application>Microsoft Office PowerPoint</Application>
  <PresentationFormat>Widescreen</PresentationFormat>
  <Paragraphs>19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Univers Condensed Light</vt:lpstr>
      <vt:lpstr>Walbaum Display Light</vt:lpstr>
      <vt:lpstr>AngleLinesVTI</vt:lpstr>
      <vt:lpstr>EPMS (Employee Management System)</vt:lpstr>
      <vt:lpstr>AGENDA</vt:lpstr>
      <vt:lpstr>Todays Demo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EPMS (Employee Management System)</dc:title>
  <dc:creator>Roark, Dwayne</dc:creator>
  <cp:lastModifiedBy>Roark, Dwayne</cp:lastModifiedBy>
  <cp:revision>1</cp:revision>
  <dcterms:created xsi:type="dcterms:W3CDTF">2024-03-11T21:31:56Z</dcterms:created>
  <dcterms:modified xsi:type="dcterms:W3CDTF">2024-04-26T11:49:39Z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