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9"/>
  </p:notesMasterIdLst>
  <p:handoutMasterIdLst>
    <p:handoutMasterId r:id="rId10"/>
  </p:handoutMasterIdLst>
  <p:sldIdLst>
    <p:sldId id="289" r:id="rId5"/>
    <p:sldId id="28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3" r:id="rId14"/>
    <p:sldLayoutId id="21474836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EPMS</a:t>
            </a:r>
            <a:br>
              <a:rPr lang="en-US" dirty="0"/>
            </a:br>
            <a:r>
              <a:rPr lang="en-US" sz="2000" dirty="0"/>
              <a:t>(Employee Management System)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Singular location for managing employee information accessed via an easy-to-use web interface</a:t>
            </a:r>
          </a:p>
          <a:p>
            <a:r>
              <a:rPr lang="en-US" dirty="0"/>
              <a:t>Great for HR departments as well as managers who need to look up information on their employees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Todays Demo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Authentication and user types</a:t>
            </a:r>
          </a:p>
          <a:p>
            <a:r>
              <a:rPr lang="en-US" dirty="0"/>
              <a:t>Adding employees</a:t>
            </a:r>
          </a:p>
          <a:p>
            <a:r>
              <a:rPr lang="en-US" dirty="0"/>
              <a:t>Editing employees</a:t>
            </a:r>
          </a:p>
          <a:p>
            <a:r>
              <a:rPr lang="en-US" dirty="0"/>
              <a:t>Deleting employees</a:t>
            </a:r>
          </a:p>
          <a:p>
            <a:r>
              <a:rPr lang="en-US" dirty="0"/>
              <a:t>Searching for employees</a:t>
            </a:r>
          </a:p>
          <a:p>
            <a:r>
              <a:rPr lang="en-US" dirty="0"/>
              <a:t>Logout</a:t>
            </a:r>
          </a:p>
          <a:p>
            <a:r>
              <a:rPr lang="en-US" dirty="0"/>
              <a:t>Possible improvements by final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Dwayne Roark</a:t>
            </a:r>
          </a:p>
          <a:p>
            <a:r>
              <a:rPr lang="en-US" dirty="0"/>
              <a:t>dcroark@iu.edu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{F70D5CDB-54D6-4226-BD63-64750D3A9328}tf22797433_win32</Template>
  <TotalTime>9</TotalTime>
  <Words>70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Univers Condensed Light</vt:lpstr>
      <vt:lpstr>Walbaum Display Light</vt:lpstr>
      <vt:lpstr>AngleLinesVTI</vt:lpstr>
      <vt:lpstr>EPMS (Employee Management System)</vt:lpstr>
      <vt:lpstr>AGENDA</vt:lpstr>
      <vt:lpstr>Todays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EPMS (Employee Management System)</dc:title>
  <dc:creator>Roark, Dwayne</dc:creator>
  <cp:lastModifiedBy>Roark, Dwayne</cp:lastModifiedBy>
  <cp:revision>1</cp:revision>
  <dcterms:created xsi:type="dcterms:W3CDTF">2024-03-11T21:31:56Z</dcterms:created>
  <dcterms:modified xsi:type="dcterms:W3CDTF">2024-03-11T21:41:25Z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