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57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32" autoAdjust="0"/>
  </p:normalViewPr>
  <p:slideViewPr>
    <p:cSldViewPr snapToGrid="0">
      <p:cViewPr>
        <p:scale>
          <a:sx n="123" d="100"/>
          <a:sy n="123" d="100"/>
        </p:scale>
        <p:origin x="-42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48047-84DE-4B7E-9D43-7D16EA000E6F}" type="datetimeFigureOut">
              <a:rPr lang="en-US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3BD48-B00B-4198-9C93-3F72D9F1E8EE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3BD48-B00B-4198-9C93-3F72D9F1E8E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3BD48-B00B-4198-9C93-3F72D9F1E8E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3BD48-B00B-4198-9C93-3F72D9F1E8E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3BD48-B00B-4198-9C93-3F72D9F1E8E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63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35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2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6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8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79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14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08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2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344C-B9ED-4A2C-A66E-B4C24171C1D7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DA12-AF13-44FE-B919-6C36E26B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75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26268" y="297179"/>
            <a:ext cx="9675945" cy="504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6" name="Rechteck 5"/>
          <p:cNvSpPr/>
          <p:nvPr/>
        </p:nvSpPr>
        <p:spPr>
          <a:xfrm>
            <a:off x="9286626" y="297180"/>
            <a:ext cx="1315587" cy="20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Initialisierung</a:t>
            </a:r>
            <a:endParaRPr lang="de-DE" sz="120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13333" y="1814998"/>
            <a:ext cx="302557" cy="724391"/>
            <a:chOff x="1343770" y="1009816"/>
            <a:chExt cx="413468" cy="989938"/>
          </a:xfrm>
        </p:grpSpPr>
        <p:sp>
          <p:nvSpPr>
            <p:cNvPr id="8" name="Ellipse 7"/>
            <p:cNvSpPr/>
            <p:nvPr/>
          </p:nvSpPr>
          <p:spPr>
            <a:xfrm>
              <a:off x="1343770" y="1009816"/>
              <a:ext cx="393588" cy="3896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cxnSp>
          <p:nvCxnSpPr>
            <p:cNvPr id="9" name="Gerader Verbinder 8"/>
            <p:cNvCxnSpPr>
              <a:stCxn id="8" idx="4"/>
            </p:cNvCxnSpPr>
            <p:nvPr/>
          </p:nvCxnSpPr>
          <p:spPr>
            <a:xfrm flipH="1">
              <a:off x="1538576" y="1399428"/>
              <a:ext cx="1988" cy="39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1538576" y="1781092"/>
              <a:ext cx="218662" cy="2186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H="1">
              <a:off x="1343770" y="1781092"/>
              <a:ext cx="194806" cy="1948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flipV="1">
              <a:off x="1538576" y="1383527"/>
              <a:ext cx="198782" cy="198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H="1" flipV="1">
              <a:off x="1347746" y="1383527"/>
              <a:ext cx="198783" cy="1987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609546" y="2049495"/>
            <a:ext cx="112031" cy="25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5" name="Textfeld 14"/>
          <p:cNvSpPr txBox="1"/>
          <p:nvPr/>
        </p:nvSpPr>
        <p:spPr>
          <a:xfrm>
            <a:off x="125139" y="2552476"/>
            <a:ext cx="661488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 smtClean="0">
                <a:solidFill>
                  <a:schemeClr val="tx2"/>
                </a:solidFill>
              </a:rPr>
              <a:t>Benutzer</a:t>
            </a:r>
            <a:endParaRPr lang="de-DE" sz="900" b="1" dirty="0">
              <a:solidFill>
                <a:schemeClr val="tx2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446845" y="1999884"/>
            <a:ext cx="1728062" cy="391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Initialisierung </a:t>
            </a:r>
            <a:r>
              <a:rPr lang="de-DE" sz="900" dirty="0" err="1" smtClean="0">
                <a:solidFill>
                  <a:schemeClr val="tx2"/>
                </a:solidFill>
              </a:rPr>
              <a:t>Greemon</a:t>
            </a:r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1106875" y="2054941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Inbetriebnahme</a:t>
            </a:r>
          </a:p>
        </p:txBody>
      </p:sp>
      <p:cxnSp>
        <p:nvCxnSpPr>
          <p:cNvPr id="68" name="Gerade Verbindung mit Pfeil 67"/>
          <p:cNvCxnSpPr>
            <a:stCxn id="50" idx="6"/>
            <a:endCxn id="42" idx="2"/>
          </p:cNvCxnSpPr>
          <p:nvPr/>
        </p:nvCxnSpPr>
        <p:spPr>
          <a:xfrm>
            <a:off x="2834937" y="2195597"/>
            <a:ext cx="6119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846812" y="2057558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include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8134358" y="2175172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Sende Daten an</a:t>
            </a:r>
            <a:r>
              <a:rPr lang="de-DE" sz="900" u="sng" dirty="0" smtClean="0">
                <a:solidFill>
                  <a:schemeClr val="tx2"/>
                </a:solidFill>
              </a:rPr>
              <a:t> </a:t>
            </a:r>
            <a:r>
              <a:rPr lang="de-DE" sz="900" dirty="0" smtClean="0">
                <a:solidFill>
                  <a:schemeClr val="tx2"/>
                </a:solidFill>
              </a:rPr>
              <a:t>Server (RAW)</a:t>
            </a:r>
            <a:endParaRPr lang="de-DE" sz="900" dirty="0">
              <a:solidFill>
                <a:schemeClr val="tx2"/>
              </a:solidFill>
            </a:endParaRPr>
          </a:p>
        </p:txBody>
      </p:sp>
      <p:grpSp>
        <p:nvGrpSpPr>
          <p:cNvPr id="134" name="Gruppieren 133"/>
          <p:cNvGrpSpPr/>
          <p:nvPr/>
        </p:nvGrpSpPr>
        <p:grpSpPr>
          <a:xfrm>
            <a:off x="11206270" y="2316297"/>
            <a:ext cx="302557" cy="724391"/>
            <a:chOff x="1343770" y="1009816"/>
            <a:chExt cx="413468" cy="989938"/>
          </a:xfrm>
        </p:grpSpPr>
        <p:sp>
          <p:nvSpPr>
            <p:cNvPr id="135" name="Ellipse 134"/>
            <p:cNvSpPr/>
            <p:nvPr/>
          </p:nvSpPr>
          <p:spPr>
            <a:xfrm>
              <a:off x="1343770" y="1009816"/>
              <a:ext cx="393588" cy="3896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cxnSp>
          <p:nvCxnSpPr>
            <p:cNvPr id="136" name="Gerader Verbinder 135"/>
            <p:cNvCxnSpPr>
              <a:stCxn id="135" idx="4"/>
            </p:cNvCxnSpPr>
            <p:nvPr/>
          </p:nvCxnSpPr>
          <p:spPr>
            <a:xfrm flipH="1">
              <a:off x="1538576" y="1399428"/>
              <a:ext cx="1988" cy="39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>
              <a:off x="1538576" y="1781092"/>
              <a:ext cx="218662" cy="2186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 flipH="1">
              <a:off x="1343770" y="1781092"/>
              <a:ext cx="194806" cy="1948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/>
            <p:cNvCxnSpPr/>
            <p:nvPr/>
          </p:nvCxnSpPr>
          <p:spPr>
            <a:xfrm flipV="1">
              <a:off x="1538576" y="1383527"/>
              <a:ext cx="198782" cy="198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/>
            <p:cNvCxnSpPr/>
            <p:nvPr/>
          </p:nvCxnSpPr>
          <p:spPr>
            <a:xfrm flipH="1" flipV="1">
              <a:off x="1347746" y="1383527"/>
              <a:ext cx="198783" cy="1987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Ellipse 140"/>
          <p:cNvSpPr/>
          <p:nvPr/>
        </p:nvSpPr>
        <p:spPr>
          <a:xfrm>
            <a:off x="11013522" y="2601397"/>
            <a:ext cx="112031" cy="25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42" name="Textfeld 141"/>
          <p:cNvSpPr txBox="1"/>
          <p:nvPr/>
        </p:nvSpPr>
        <p:spPr>
          <a:xfrm>
            <a:off x="11016109" y="1694480"/>
            <a:ext cx="749654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 smtClean="0">
                <a:solidFill>
                  <a:schemeClr val="tx2"/>
                </a:solidFill>
              </a:rPr>
              <a:t>NTP Server</a:t>
            </a:r>
            <a:endParaRPr lang="de-DE" sz="900" b="1" dirty="0">
              <a:solidFill>
                <a:schemeClr val="tx2"/>
              </a:solidFill>
            </a:endParaRPr>
          </a:p>
        </p:txBody>
      </p:sp>
      <p:cxnSp>
        <p:nvCxnSpPr>
          <p:cNvPr id="193" name="Gerader Verbinder 192"/>
          <p:cNvCxnSpPr>
            <a:stCxn id="50" idx="2"/>
            <a:endCxn id="14" idx="6"/>
          </p:cNvCxnSpPr>
          <p:nvPr/>
        </p:nvCxnSpPr>
        <p:spPr>
          <a:xfrm flipH="1" flipV="1">
            <a:off x="721577" y="2177194"/>
            <a:ext cx="385298" cy="1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41" idx="2"/>
            <a:endCxn id="74" idx="6"/>
          </p:cNvCxnSpPr>
          <p:nvPr/>
        </p:nvCxnSpPr>
        <p:spPr>
          <a:xfrm flipH="1" flipV="1">
            <a:off x="9862420" y="2315828"/>
            <a:ext cx="1151102" cy="41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6699496" y="712871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Initialisierung Uhrzeit</a:t>
            </a:r>
            <a:endParaRPr lang="de-DE" sz="900" dirty="0">
              <a:solidFill>
                <a:schemeClr val="tx2"/>
              </a:solidFill>
            </a:endParaRPr>
          </a:p>
        </p:txBody>
      </p:sp>
      <p:grpSp>
        <p:nvGrpSpPr>
          <p:cNvPr id="266" name="Gruppieren 265"/>
          <p:cNvGrpSpPr/>
          <p:nvPr/>
        </p:nvGrpSpPr>
        <p:grpSpPr>
          <a:xfrm>
            <a:off x="11201374" y="856631"/>
            <a:ext cx="302557" cy="724391"/>
            <a:chOff x="1343770" y="1009816"/>
            <a:chExt cx="413468" cy="989938"/>
          </a:xfrm>
        </p:grpSpPr>
        <p:sp>
          <p:nvSpPr>
            <p:cNvPr id="267" name="Ellipse 266"/>
            <p:cNvSpPr/>
            <p:nvPr/>
          </p:nvSpPr>
          <p:spPr>
            <a:xfrm>
              <a:off x="1343770" y="1009816"/>
              <a:ext cx="393588" cy="3896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cxnSp>
          <p:nvCxnSpPr>
            <p:cNvPr id="268" name="Gerader Verbinder 267"/>
            <p:cNvCxnSpPr>
              <a:stCxn id="267" idx="4"/>
            </p:cNvCxnSpPr>
            <p:nvPr/>
          </p:nvCxnSpPr>
          <p:spPr>
            <a:xfrm flipH="1">
              <a:off x="1538576" y="1399428"/>
              <a:ext cx="1988" cy="39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r Verbinder 268"/>
            <p:cNvCxnSpPr/>
            <p:nvPr/>
          </p:nvCxnSpPr>
          <p:spPr>
            <a:xfrm>
              <a:off x="1538576" y="1781092"/>
              <a:ext cx="218662" cy="2186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r Verbinder 269"/>
            <p:cNvCxnSpPr/>
            <p:nvPr/>
          </p:nvCxnSpPr>
          <p:spPr>
            <a:xfrm flipH="1">
              <a:off x="1343770" y="1781092"/>
              <a:ext cx="194806" cy="1948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270"/>
            <p:cNvCxnSpPr/>
            <p:nvPr/>
          </p:nvCxnSpPr>
          <p:spPr>
            <a:xfrm flipV="1">
              <a:off x="1538576" y="1383527"/>
              <a:ext cx="198782" cy="198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r Verbinder 271"/>
            <p:cNvCxnSpPr/>
            <p:nvPr/>
          </p:nvCxnSpPr>
          <p:spPr>
            <a:xfrm flipH="1" flipV="1">
              <a:off x="1347746" y="1383527"/>
              <a:ext cx="198783" cy="1987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Ellipse 272"/>
          <p:cNvSpPr/>
          <p:nvPr/>
        </p:nvSpPr>
        <p:spPr>
          <a:xfrm>
            <a:off x="10962053" y="1158839"/>
            <a:ext cx="112031" cy="25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cxnSp>
        <p:nvCxnSpPr>
          <p:cNvPr id="275" name="Gerader Verbinder 274"/>
          <p:cNvCxnSpPr>
            <a:stCxn id="273" idx="2"/>
            <a:endCxn id="265" idx="6"/>
          </p:cNvCxnSpPr>
          <p:nvPr/>
        </p:nvCxnSpPr>
        <p:spPr>
          <a:xfrm flipH="1" flipV="1">
            <a:off x="8427558" y="853527"/>
            <a:ext cx="2534495" cy="43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265" idx="2"/>
            <a:endCxn id="42" idx="7"/>
          </p:cNvCxnSpPr>
          <p:nvPr/>
        </p:nvCxnSpPr>
        <p:spPr>
          <a:xfrm flipH="1">
            <a:off x="4921838" y="853527"/>
            <a:ext cx="1777658" cy="1203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feld 281"/>
          <p:cNvSpPr txBox="1"/>
          <p:nvPr/>
        </p:nvSpPr>
        <p:spPr>
          <a:xfrm>
            <a:off x="10865953" y="3146076"/>
            <a:ext cx="128574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 smtClean="0">
                <a:solidFill>
                  <a:schemeClr val="tx2"/>
                </a:solidFill>
              </a:rPr>
              <a:t>Anwendungsserver</a:t>
            </a:r>
          </a:p>
          <a:p>
            <a:r>
              <a:rPr lang="de-DE" sz="900" b="1" dirty="0" smtClean="0">
                <a:solidFill>
                  <a:schemeClr val="tx2"/>
                </a:solidFill>
              </a:rPr>
              <a:t>(</a:t>
            </a:r>
            <a:r>
              <a:rPr lang="de-DE" sz="900" b="1" dirty="0" err="1" smtClean="0">
                <a:solidFill>
                  <a:schemeClr val="tx2"/>
                </a:solidFill>
              </a:rPr>
              <a:t>Greemon</a:t>
            </a:r>
            <a:r>
              <a:rPr lang="de-DE" sz="900" b="1" dirty="0" smtClean="0">
                <a:solidFill>
                  <a:schemeClr val="tx2"/>
                </a:solidFill>
              </a:rPr>
              <a:t>-Server)</a:t>
            </a:r>
            <a:endParaRPr lang="de-DE" sz="900" b="1" dirty="0">
              <a:solidFill>
                <a:schemeClr val="tx2"/>
              </a:solidFill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3446845" y="4237552"/>
            <a:ext cx="1728062" cy="365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Initialisierung Sensoren</a:t>
            </a:r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4419414" y="715975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Initialisierung WLAN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82" name="Gerade Verbindung mit Pfeil 81"/>
          <p:cNvCxnSpPr>
            <a:stCxn id="80" idx="0"/>
            <a:endCxn id="42" idx="4"/>
          </p:cNvCxnSpPr>
          <p:nvPr/>
        </p:nvCxnSpPr>
        <p:spPr>
          <a:xfrm flipV="1">
            <a:off x="4310876" y="2391309"/>
            <a:ext cx="0" cy="18462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81" idx="4"/>
            <a:endCxn id="42" idx="0"/>
          </p:cNvCxnSpPr>
          <p:nvPr/>
        </p:nvCxnSpPr>
        <p:spPr>
          <a:xfrm flipH="1">
            <a:off x="4310876" y="997287"/>
            <a:ext cx="972569" cy="10025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3960212" y="3346131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4344796" y="1511770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5569561" y="1432846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3109" y="2808689"/>
            <a:ext cx="1035564" cy="477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Condition: </a:t>
            </a:r>
            <a:endParaRPr lang="en-US" sz="600" dirty="0" smtClean="0"/>
          </a:p>
          <a:p>
            <a:pPr algn="ctr"/>
            <a:r>
              <a:rPr lang="en-US" sz="600" dirty="0" err="1" smtClean="0"/>
              <a:t>Gerät</a:t>
            </a:r>
            <a:r>
              <a:rPr lang="en-US" sz="600" dirty="0" smtClean="0"/>
              <a:t> </a:t>
            </a:r>
            <a:r>
              <a:rPr lang="en-US" sz="600" dirty="0" err="1" smtClean="0"/>
              <a:t>ist</a:t>
            </a:r>
            <a:r>
              <a:rPr lang="en-US" sz="600" dirty="0" smtClean="0"/>
              <a:t> </a:t>
            </a:r>
            <a:r>
              <a:rPr lang="en-US" sz="600" dirty="0" err="1" smtClean="0"/>
              <a:t>konfiguriert</a:t>
            </a:r>
            <a:endParaRPr lang="en-US" sz="600" dirty="0"/>
          </a:p>
          <a:p>
            <a:pPr algn="ctr"/>
            <a:endParaRPr lang="en-US" sz="600" dirty="0" smtClean="0"/>
          </a:p>
          <a:p>
            <a:pPr algn="ctr"/>
            <a:r>
              <a:rPr lang="en-US" sz="600" dirty="0" smtClean="0"/>
              <a:t>Extension </a:t>
            </a:r>
            <a:r>
              <a:rPr lang="en-US" sz="600" dirty="0"/>
              <a:t>Point: X</a:t>
            </a:r>
          </a:p>
        </p:txBody>
      </p:sp>
      <p:cxnSp>
        <p:nvCxnSpPr>
          <p:cNvPr id="229" name="Gerade Verbindung 228"/>
          <p:cNvCxnSpPr>
            <a:stCxn id="2" idx="0"/>
            <a:endCxn id="72" idx="2"/>
          </p:cNvCxnSpPr>
          <p:nvPr/>
        </p:nvCxnSpPr>
        <p:spPr>
          <a:xfrm flipV="1">
            <a:off x="3140891" y="2226835"/>
            <a:ext cx="5938" cy="5818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"/>
          <p:cNvSpPr/>
          <p:nvPr/>
        </p:nvSpPr>
        <p:spPr>
          <a:xfrm>
            <a:off x="6345857" y="1686772"/>
            <a:ext cx="1035564" cy="477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Condition: </a:t>
            </a:r>
            <a:endParaRPr lang="en-US" sz="600" dirty="0" smtClean="0"/>
          </a:p>
          <a:p>
            <a:pPr algn="ctr"/>
            <a:r>
              <a:rPr lang="en-US" sz="600" dirty="0" err="1" smtClean="0"/>
              <a:t>Verbindung</a:t>
            </a:r>
            <a:r>
              <a:rPr lang="en-US" sz="600" dirty="0" smtClean="0"/>
              <a:t> </a:t>
            </a:r>
            <a:r>
              <a:rPr lang="en-US" sz="600" dirty="0" err="1" smtClean="0"/>
              <a:t>zum</a:t>
            </a:r>
            <a:r>
              <a:rPr lang="en-US" sz="600" dirty="0" smtClean="0"/>
              <a:t> Internet</a:t>
            </a:r>
            <a:endParaRPr lang="en-US" sz="600" dirty="0"/>
          </a:p>
          <a:p>
            <a:pPr algn="ctr"/>
            <a:endParaRPr lang="en-US" sz="600" dirty="0" smtClean="0"/>
          </a:p>
          <a:p>
            <a:pPr algn="ctr"/>
            <a:r>
              <a:rPr lang="en-US" sz="600" dirty="0" smtClean="0"/>
              <a:t>Extension </a:t>
            </a:r>
            <a:r>
              <a:rPr lang="en-US" sz="600" dirty="0"/>
              <a:t>Point: X</a:t>
            </a:r>
          </a:p>
        </p:txBody>
      </p:sp>
      <p:cxnSp>
        <p:nvCxnSpPr>
          <p:cNvPr id="160" name="Gerade Verbindung 159"/>
          <p:cNvCxnSpPr>
            <a:stCxn id="158" idx="1"/>
            <a:endCxn id="92" idx="0"/>
          </p:cNvCxnSpPr>
          <p:nvPr/>
        </p:nvCxnSpPr>
        <p:spPr>
          <a:xfrm flipH="1" flipV="1">
            <a:off x="5869578" y="1432846"/>
            <a:ext cx="476279" cy="49246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283445" y="4237550"/>
            <a:ext cx="1728062" cy="365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Initialisierung </a:t>
            </a:r>
            <a:r>
              <a:rPr lang="de-DE" sz="900" dirty="0" smtClean="0">
                <a:solidFill>
                  <a:schemeClr val="tx2"/>
                </a:solidFill>
              </a:rPr>
              <a:t>Ausleseprozess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60" name="Gerade Verbindung mit Pfeil 59"/>
          <p:cNvCxnSpPr>
            <a:stCxn id="58" idx="0"/>
            <a:endCxn id="42" idx="5"/>
          </p:cNvCxnSpPr>
          <p:nvPr/>
        </p:nvCxnSpPr>
        <p:spPr>
          <a:xfrm flipH="1" flipV="1">
            <a:off x="4921838" y="2333986"/>
            <a:ext cx="1225638" cy="19035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5317664" y="3399538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26268" y="297180"/>
            <a:ext cx="9675945" cy="5220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6" name="Rechteck 5"/>
          <p:cNvSpPr/>
          <p:nvPr/>
        </p:nvSpPr>
        <p:spPr>
          <a:xfrm>
            <a:off x="9286626" y="297180"/>
            <a:ext cx="1315587" cy="20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Konfiguration</a:t>
            </a:r>
            <a:endParaRPr lang="de-DE" sz="120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13333" y="1814998"/>
            <a:ext cx="302557" cy="724391"/>
            <a:chOff x="1343770" y="1009816"/>
            <a:chExt cx="413468" cy="989938"/>
          </a:xfrm>
        </p:grpSpPr>
        <p:sp>
          <p:nvSpPr>
            <p:cNvPr id="8" name="Ellipse 7"/>
            <p:cNvSpPr/>
            <p:nvPr/>
          </p:nvSpPr>
          <p:spPr>
            <a:xfrm>
              <a:off x="1343770" y="1009816"/>
              <a:ext cx="393588" cy="3896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cxnSp>
          <p:nvCxnSpPr>
            <p:cNvPr id="9" name="Gerader Verbinder 8"/>
            <p:cNvCxnSpPr>
              <a:stCxn id="8" idx="4"/>
            </p:cNvCxnSpPr>
            <p:nvPr/>
          </p:nvCxnSpPr>
          <p:spPr>
            <a:xfrm flipH="1">
              <a:off x="1538576" y="1399428"/>
              <a:ext cx="1988" cy="39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1538576" y="1781092"/>
              <a:ext cx="218662" cy="2186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H="1">
              <a:off x="1343770" y="1781092"/>
              <a:ext cx="194806" cy="1948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flipV="1">
              <a:off x="1538576" y="1383527"/>
              <a:ext cx="198782" cy="198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H="1" flipV="1">
              <a:off x="1347746" y="1383527"/>
              <a:ext cx="198783" cy="1987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609546" y="2049495"/>
            <a:ext cx="112031" cy="25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5" name="Textfeld 14"/>
          <p:cNvSpPr txBox="1"/>
          <p:nvPr/>
        </p:nvSpPr>
        <p:spPr>
          <a:xfrm>
            <a:off x="125139" y="2552476"/>
            <a:ext cx="661488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 smtClean="0">
                <a:solidFill>
                  <a:schemeClr val="tx2"/>
                </a:solidFill>
              </a:rPr>
              <a:t>Benutzer</a:t>
            </a:r>
            <a:endParaRPr lang="de-DE" sz="900" b="1" dirty="0">
              <a:solidFill>
                <a:schemeClr val="tx2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655147" y="2063076"/>
            <a:ext cx="1728062" cy="430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Konfiguration</a:t>
            </a:r>
          </a:p>
        </p:txBody>
      </p:sp>
      <p:cxnSp>
        <p:nvCxnSpPr>
          <p:cNvPr id="20" name="Gerade Verbindung mit Pfeil 19"/>
          <p:cNvCxnSpPr>
            <a:stCxn id="29" idx="2"/>
            <a:endCxn id="16" idx="6"/>
          </p:cNvCxnSpPr>
          <p:nvPr/>
        </p:nvCxnSpPr>
        <p:spPr>
          <a:xfrm flipH="1">
            <a:off x="3383209" y="1821078"/>
            <a:ext cx="1851010" cy="4572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255513" y="3243284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5234219" y="1680422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WLAN Konfiguration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31" name="Gerade Verbindung mit Pfeil 30"/>
          <p:cNvCxnSpPr>
            <a:stCxn id="34" idx="2"/>
            <a:endCxn id="16" idx="6"/>
          </p:cNvCxnSpPr>
          <p:nvPr/>
        </p:nvCxnSpPr>
        <p:spPr>
          <a:xfrm flipH="1" flipV="1">
            <a:off x="3383209" y="2278356"/>
            <a:ext cx="1917621" cy="20690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300830" y="4206726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Server Konfiguration</a:t>
            </a:r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745830" y="1807671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7879499" y="1217522"/>
            <a:ext cx="1846243" cy="4085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Zeige Netzwerke in Reichweite</a:t>
            </a:r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105" name="Ellipse 104"/>
          <p:cNvSpPr/>
          <p:nvPr/>
        </p:nvSpPr>
        <p:spPr>
          <a:xfrm>
            <a:off x="7879500" y="2271164"/>
            <a:ext cx="1846242" cy="396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Wähle Netzwerk aus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106" name="Gerade Verbindung mit Pfeil 105"/>
          <p:cNvCxnSpPr>
            <a:stCxn id="29" idx="6"/>
            <a:endCxn id="104" idx="2"/>
          </p:cNvCxnSpPr>
          <p:nvPr/>
        </p:nvCxnSpPr>
        <p:spPr>
          <a:xfrm flipV="1">
            <a:off x="6962281" y="1421783"/>
            <a:ext cx="917218" cy="399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7013727" y="1456767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include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cxnSp>
        <p:nvCxnSpPr>
          <p:cNvPr id="113" name="Gerade Verbindung mit Pfeil 112"/>
          <p:cNvCxnSpPr>
            <a:stCxn id="29" idx="6"/>
            <a:endCxn id="104" idx="2"/>
          </p:cNvCxnSpPr>
          <p:nvPr/>
        </p:nvCxnSpPr>
        <p:spPr>
          <a:xfrm flipV="1">
            <a:off x="6962281" y="1421783"/>
            <a:ext cx="917218" cy="399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7154180" y="4438803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include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7894197" y="4659909"/>
            <a:ext cx="1846243" cy="4013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Serveradresse eingeben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120" name="Gerade Verbindung mit Pfeil 119"/>
          <p:cNvCxnSpPr>
            <a:stCxn id="34" idx="6"/>
            <a:endCxn id="119" idx="2"/>
          </p:cNvCxnSpPr>
          <p:nvPr/>
        </p:nvCxnSpPr>
        <p:spPr>
          <a:xfrm>
            <a:off x="7028892" y="4347382"/>
            <a:ext cx="865305" cy="513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1194357" y="2063076"/>
            <a:ext cx="302557" cy="724391"/>
            <a:chOff x="1343770" y="1009816"/>
            <a:chExt cx="413468" cy="989938"/>
          </a:xfrm>
        </p:grpSpPr>
        <p:sp>
          <p:nvSpPr>
            <p:cNvPr id="135" name="Ellipse 134"/>
            <p:cNvSpPr/>
            <p:nvPr/>
          </p:nvSpPr>
          <p:spPr>
            <a:xfrm>
              <a:off x="1343770" y="1009816"/>
              <a:ext cx="393588" cy="3896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cxnSp>
          <p:nvCxnSpPr>
            <p:cNvPr id="136" name="Gerader Verbinder 135"/>
            <p:cNvCxnSpPr>
              <a:stCxn id="135" idx="4"/>
            </p:cNvCxnSpPr>
            <p:nvPr/>
          </p:nvCxnSpPr>
          <p:spPr>
            <a:xfrm flipH="1">
              <a:off x="1538576" y="1399428"/>
              <a:ext cx="1988" cy="39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>
              <a:off x="1538576" y="1781092"/>
              <a:ext cx="218662" cy="2186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 flipH="1">
              <a:off x="1343770" y="1781092"/>
              <a:ext cx="194806" cy="1948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/>
            <p:cNvCxnSpPr/>
            <p:nvPr/>
          </p:nvCxnSpPr>
          <p:spPr>
            <a:xfrm flipV="1">
              <a:off x="1538576" y="1383527"/>
              <a:ext cx="198782" cy="198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/>
            <p:cNvCxnSpPr/>
            <p:nvPr/>
          </p:nvCxnSpPr>
          <p:spPr>
            <a:xfrm flipH="1" flipV="1">
              <a:off x="1347746" y="1383527"/>
              <a:ext cx="198783" cy="1987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Ellipse 140"/>
          <p:cNvSpPr/>
          <p:nvPr/>
        </p:nvSpPr>
        <p:spPr>
          <a:xfrm>
            <a:off x="11001609" y="2348176"/>
            <a:ext cx="112031" cy="25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cxnSp>
        <p:nvCxnSpPr>
          <p:cNvPr id="195" name="Gerader Verbinder 194"/>
          <p:cNvCxnSpPr>
            <a:stCxn id="16" idx="2"/>
            <a:endCxn id="14" idx="6"/>
          </p:cNvCxnSpPr>
          <p:nvPr/>
        </p:nvCxnSpPr>
        <p:spPr>
          <a:xfrm flipH="1" flipV="1">
            <a:off x="721577" y="2177194"/>
            <a:ext cx="933570" cy="101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41" idx="2"/>
            <a:endCxn id="89" idx="6"/>
          </p:cNvCxnSpPr>
          <p:nvPr/>
        </p:nvCxnSpPr>
        <p:spPr>
          <a:xfrm flipH="1">
            <a:off x="9733091" y="2475875"/>
            <a:ext cx="1268518" cy="79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/>
          <p:cNvSpPr/>
          <p:nvPr/>
        </p:nvSpPr>
        <p:spPr>
          <a:xfrm>
            <a:off x="3825249" y="752004"/>
            <a:ext cx="1728062" cy="409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Gerätename eingeben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231" name="Gerade Verbindung mit Pfeil 230"/>
          <p:cNvCxnSpPr>
            <a:stCxn id="230" idx="2"/>
            <a:endCxn id="16" idx="6"/>
          </p:cNvCxnSpPr>
          <p:nvPr/>
        </p:nvCxnSpPr>
        <p:spPr>
          <a:xfrm flipH="1">
            <a:off x="3383209" y="956510"/>
            <a:ext cx="442040" cy="13218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/>
          <p:cNvCxnSpPr>
            <a:stCxn id="29" idx="6"/>
            <a:endCxn id="105" idx="2"/>
          </p:cNvCxnSpPr>
          <p:nvPr/>
        </p:nvCxnSpPr>
        <p:spPr>
          <a:xfrm>
            <a:off x="6962281" y="1821078"/>
            <a:ext cx="917219" cy="648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feld 236"/>
          <p:cNvSpPr txBox="1"/>
          <p:nvPr/>
        </p:nvSpPr>
        <p:spPr>
          <a:xfrm>
            <a:off x="7120873" y="1895917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include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3304212" y="1273540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273" name="Ellipse 272"/>
          <p:cNvSpPr/>
          <p:nvPr/>
        </p:nvSpPr>
        <p:spPr>
          <a:xfrm>
            <a:off x="10950140" y="905618"/>
            <a:ext cx="112031" cy="25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282" name="Textfeld 281"/>
          <p:cNvSpPr txBox="1"/>
          <p:nvPr/>
        </p:nvSpPr>
        <p:spPr>
          <a:xfrm>
            <a:off x="10865953" y="2873952"/>
            <a:ext cx="128574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 smtClean="0">
                <a:solidFill>
                  <a:schemeClr val="tx2"/>
                </a:solidFill>
              </a:rPr>
              <a:t>Anwendungsserver</a:t>
            </a:r>
          </a:p>
          <a:p>
            <a:r>
              <a:rPr lang="de-DE" sz="900" b="1" dirty="0" smtClean="0">
                <a:solidFill>
                  <a:schemeClr val="tx2"/>
                </a:solidFill>
              </a:rPr>
              <a:t>(</a:t>
            </a:r>
            <a:r>
              <a:rPr lang="de-DE" sz="900" b="1" dirty="0" err="1" smtClean="0">
                <a:solidFill>
                  <a:schemeClr val="tx2"/>
                </a:solidFill>
              </a:rPr>
              <a:t>Greemon</a:t>
            </a:r>
            <a:r>
              <a:rPr lang="de-DE" sz="900" b="1" dirty="0" smtClean="0">
                <a:solidFill>
                  <a:schemeClr val="tx2"/>
                </a:solidFill>
              </a:rPr>
              <a:t>-Server)</a:t>
            </a:r>
            <a:endParaRPr lang="de-DE" sz="900" b="1" dirty="0">
              <a:solidFill>
                <a:schemeClr val="tx2"/>
              </a:solidFill>
            </a:endParaRPr>
          </a:p>
        </p:txBody>
      </p:sp>
      <p:sp>
        <p:nvSpPr>
          <p:cNvPr id="191" name="Ellipse 190"/>
          <p:cNvSpPr/>
          <p:nvPr/>
        </p:nvSpPr>
        <p:spPr>
          <a:xfrm>
            <a:off x="2591386" y="4771759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Konfiguration speichern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192" name="Gerade Verbindung mit Pfeil 191"/>
          <p:cNvCxnSpPr>
            <a:stCxn id="191" idx="0"/>
            <a:endCxn id="16" idx="4"/>
          </p:cNvCxnSpPr>
          <p:nvPr/>
        </p:nvCxnSpPr>
        <p:spPr>
          <a:xfrm flipH="1" flipV="1">
            <a:off x="2519178" y="2493636"/>
            <a:ext cx="936239" cy="22781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feld 195"/>
          <p:cNvSpPr txBox="1"/>
          <p:nvPr/>
        </p:nvSpPr>
        <p:spPr>
          <a:xfrm>
            <a:off x="2858457" y="3757018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include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7110326" y="4122087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include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cxnSp>
        <p:nvCxnSpPr>
          <p:cNvPr id="206" name="Gerade Verbindung mit Pfeil 205"/>
          <p:cNvCxnSpPr>
            <a:stCxn id="34" idx="6"/>
            <a:endCxn id="209" idx="2"/>
          </p:cNvCxnSpPr>
          <p:nvPr/>
        </p:nvCxnSpPr>
        <p:spPr>
          <a:xfrm flipV="1">
            <a:off x="7028892" y="4169562"/>
            <a:ext cx="850608" cy="177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Ellipse 208"/>
          <p:cNvSpPr/>
          <p:nvPr/>
        </p:nvSpPr>
        <p:spPr>
          <a:xfrm>
            <a:off x="7879500" y="3945107"/>
            <a:ext cx="1860940" cy="448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Authentifizierungsdateneingeben</a:t>
            </a:r>
          </a:p>
        </p:txBody>
      </p:sp>
      <p:sp>
        <p:nvSpPr>
          <p:cNvPr id="81" name="Rectangle 1"/>
          <p:cNvSpPr/>
          <p:nvPr/>
        </p:nvSpPr>
        <p:spPr>
          <a:xfrm>
            <a:off x="1062582" y="2833562"/>
            <a:ext cx="1035564" cy="477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Condition: </a:t>
            </a:r>
            <a:endParaRPr lang="en-US" sz="600" dirty="0" smtClean="0"/>
          </a:p>
          <a:p>
            <a:pPr algn="ctr"/>
            <a:r>
              <a:rPr lang="en-US" sz="600" dirty="0" err="1" smtClean="0"/>
              <a:t>Serielle</a:t>
            </a:r>
            <a:r>
              <a:rPr lang="en-US" sz="600" dirty="0" smtClean="0"/>
              <a:t> </a:t>
            </a:r>
            <a:r>
              <a:rPr lang="en-US" sz="600" dirty="0" err="1" smtClean="0"/>
              <a:t>Schnittstelle</a:t>
            </a:r>
            <a:r>
              <a:rPr lang="en-US" sz="600" dirty="0" smtClean="0"/>
              <a:t> </a:t>
            </a:r>
            <a:r>
              <a:rPr lang="en-US" sz="600" dirty="0" err="1" smtClean="0"/>
              <a:t>initialisiert</a:t>
            </a:r>
            <a:endParaRPr lang="en-US" sz="600" dirty="0"/>
          </a:p>
          <a:p>
            <a:pPr algn="ctr"/>
            <a:endParaRPr lang="en-US" sz="600" dirty="0" smtClean="0"/>
          </a:p>
          <a:p>
            <a:pPr algn="ctr"/>
            <a:r>
              <a:rPr lang="en-US" sz="600" dirty="0" smtClean="0"/>
              <a:t>Extension </a:t>
            </a:r>
            <a:r>
              <a:rPr lang="en-US" sz="600" dirty="0"/>
              <a:t>Point: X</a:t>
            </a:r>
          </a:p>
        </p:txBody>
      </p:sp>
      <p:cxnSp>
        <p:nvCxnSpPr>
          <p:cNvPr id="82" name="Gerade Verbindung 81"/>
          <p:cNvCxnSpPr>
            <a:stCxn id="81" idx="0"/>
          </p:cNvCxnSpPr>
          <p:nvPr/>
        </p:nvCxnSpPr>
        <p:spPr>
          <a:xfrm flipV="1">
            <a:off x="1580364" y="2251708"/>
            <a:ext cx="5938" cy="5818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7886848" y="3072101"/>
            <a:ext cx="1846243" cy="3926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Authentifizieren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98" name="Gerade Verbindung mit Pfeil 97"/>
          <p:cNvCxnSpPr>
            <a:stCxn id="34" idx="6"/>
            <a:endCxn id="89" idx="2"/>
          </p:cNvCxnSpPr>
          <p:nvPr/>
        </p:nvCxnSpPr>
        <p:spPr>
          <a:xfrm flipV="1">
            <a:off x="7028892" y="3268441"/>
            <a:ext cx="857956" cy="10789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7199131" y="3723272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include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cxnSp>
        <p:nvCxnSpPr>
          <p:cNvPr id="107" name="Gerade Verbindung 106"/>
          <p:cNvCxnSpPr>
            <a:stCxn id="103" idx="0"/>
            <a:endCxn id="108" idx="3"/>
          </p:cNvCxnSpPr>
          <p:nvPr/>
        </p:nvCxnSpPr>
        <p:spPr>
          <a:xfrm flipH="1" flipV="1">
            <a:off x="7028892" y="3303801"/>
            <a:ext cx="470256" cy="41947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"/>
          <p:cNvSpPr/>
          <p:nvPr/>
        </p:nvSpPr>
        <p:spPr>
          <a:xfrm>
            <a:off x="5993328" y="3065261"/>
            <a:ext cx="1035564" cy="477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Condition: </a:t>
            </a:r>
            <a:endParaRPr lang="en-US" sz="600" dirty="0" smtClean="0"/>
          </a:p>
          <a:p>
            <a:pPr algn="ctr"/>
            <a:r>
              <a:rPr lang="en-US" sz="600" dirty="0" err="1" smtClean="0"/>
              <a:t>Authentifizierungsdaten</a:t>
            </a:r>
            <a:r>
              <a:rPr lang="en-US" sz="600" dirty="0" smtClean="0"/>
              <a:t> </a:t>
            </a:r>
            <a:r>
              <a:rPr lang="en-US" sz="600" dirty="0" err="1" smtClean="0"/>
              <a:t>eingegeben</a:t>
            </a:r>
            <a:endParaRPr lang="en-US" sz="600" dirty="0" smtClean="0"/>
          </a:p>
          <a:p>
            <a:pPr algn="ctr"/>
            <a:r>
              <a:rPr lang="en-US" sz="600" dirty="0" smtClean="0"/>
              <a:t>Extension </a:t>
            </a:r>
            <a:r>
              <a:rPr lang="en-US" sz="600" dirty="0"/>
              <a:t>Point: X</a:t>
            </a:r>
          </a:p>
        </p:txBody>
      </p:sp>
    </p:spTree>
    <p:extLst>
      <p:ext uri="{BB962C8B-B14F-4D97-AF65-F5344CB8AC3E}">
        <p14:creationId xmlns:p14="http://schemas.microsoft.com/office/powerpoint/2010/main" val="17947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26268" y="297180"/>
            <a:ext cx="9675945" cy="4840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6" name="Rechteck 5"/>
          <p:cNvSpPr/>
          <p:nvPr/>
        </p:nvSpPr>
        <p:spPr>
          <a:xfrm>
            <a:off x="9286626" y="297180"/>
            <a:ext cx="1315587" cy="20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Sensordaten</a:t>
            </a:r>
            <a:endParaRPr lang="de-DE" sz="1200" dirty="0"/>
          </a:p>
        </p:txBody>
      </p:sp>
      <p:sp>
        <p:nvSpPr>
          <p:cNvPr id="14" name="Ellipse 13"/>
          <p:cNvSpPr/>
          <p:nvPr/>
        </p:nvSpPr>
        <p:spPr>
          <a:xfrm>
            <a:off x="609546" y="2049495"/>
            <a:ext cx="112031" cy="25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74" name="Ellipse 73"/>
          <p:cNvSpPr/>
          <p:nvPr/>
        </p:nvSpPr>
        <p:spPr>
          <a:xfrm>
            <a:off x="7862608" y="3134548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Sende Daten an</a:t>
            </a:r>
            <a:r>
              <a:rPr lang="de-DE" sz="900" u="sng" dirty="0" smtClean="0">
                <a:solidFill>
                  <a:schemeClr val="tx2"/>
                </a:solidFill>
              </a:rPr>
              <a:t> </a:t>
            </a:r>
            <a:r>
              <a:rPr lang="de-DE" sz="900" dirty="0" smtClean="0">
                <a:solidFill>
                  <a:schemeClr val="tx2"/>
                </a:solidFill>
              </a:rPr>
              <a:t>Server (RAW)</a:t>
            </a:r>
            <a:endParaRPr lang="de-DE" sz="900" dirty="0">
              <a:solidFill>
                <a:schemeClr val="tx2"/>
              </a:solidFill>
            </a:endParaRPr>
          </a:p>
        </p:txBody>
      </p:sp>
      <p:grpSp>
        <p:nvGrpSpPr>
          <p:cNvPr id="134" name="Gruppieren 133"/>
          <p:cNvGrpSpPr/>
          <p:nvPr/>
        </p:nvGrpSpPr>
        <p:grpSpPr>
          <a:xfrm>
            <a:off x="11194357" y="2325180"/>
            <a:ext cx="302557" cy="724391"/>
            <a:chOff x="1343770" y="1009816"/>
            <a:chExt cx="413468" cy="989938"/>
          </a:xfrm>
        </p:grpSpPr>
        <p:sp>
          <p:nvSpPr>
            <p:cNvPr id="135" name="Ellipse 134"/>
            <p:cNvSpPr/>
            <p:nvPr/>
          </p:nvSpPr>
          <p:spPr>
            <a:xfrm>
              <a:off x="1343770" y="1009816"/>
              <a:ext cx="393588" cy="3896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/>
            </a:p>
          </p:txBody>
        </p:sp>
        <p:cxnSp>
          <p:nvCxnSpPr>
            <p:cNvPr id="136" name="Gerader Verbinder 135"/>
            <p:cNvCxnSpPr>
              <a:stCxn id="135" idx="4"/>
            </p:cNvCxnSpPr>
            <p:nvPr/>
          </p:nvCxnSpPr>
          <p:spPr>
            <a:xfrm flipH="1">
              <a:off x="1538576" y="1399428"/>
              <a:ext cx="1988" cy="39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>
              <a:off x="1538576" y="1781092"/>
              <a:ext cx="218662" cy="2186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 flipH="1">
              <a:off x="1343770" y="1781092"/>
              <a:ext cx="194806" cy="1948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/>
            <p:cNvCxnSpPr/>
            <p:nvPr/>
          </p:nvCxnSpPr>
          <p:spPr>
            <a:xfrm flipV="1">
              <a:off x="1538576" y="1383527"/>
              <a:ext cx="198782" cy="198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/>
            <p:cNvCxnSpPr/>
            <p:nvPr/>
          </p:nvCxnSpPr>
          <p:spPr>
            <a:xfrm flipH="1" flipV="1">
              <a:off x="1347746" y="1383527"/>
              <a:ext cx="198783" cy="1987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Ellipse 140"/>
          <p:cNvSpPr/>
          <p:nvPr/>
        </p:nvSpPr>
        <p:spPr>
          <a:xfrm>
            <a:off x="11001609" y="2610280"/>
            <a:ext cx="112031" cy="25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55" name="Ellipse 154"/>
          <p:cNvSpPr/>
          <p:nvPr/>
        </p:nvSpPr>
        <p:spPr>
          <a:xfrm>
            <a:off x="1368251" y="2300306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Sende Sensordaten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179" name="Gerade Verbindung mit Pfeil 178"/>
          <p:cNvCxnSpPr>
            <a:stCxn id="155" idx="6"/>
            <a:endCxn id="74" idx="2"/>
          </p:cNvCxnSpPr>
          <p:nvPr/>
        </p:nvCxnSpPr>
        <p:spPr>
          <a:xfrm>
            <a:off x="3096313" y="2440962"/>
            <a:ext cx="4766295" cy="834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6202591" y="3039410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cxnSp>
        <p:nvCxnSpPr>
          <p:cNvPr id="197" name="Gerader Verbinder 196"/>
          <p:cNvCxnSpPr>
            <a:stCxn id="141" idx="2"/>
            <a:endCxn id="74" idx="6"/>
          </p:cNvCxnSpPr>
          <p:nvPr/>
        </p:nvCxnSpPr>
        <p:spPr>
          <a:xfrm flipH="1">
            <a:off x="9590670" y="2737979"/>
            <a:ext cx="1410939" cy="53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Ellipse 201"/>
          <p:cNvSpPr/>
          <p:nvPr/>
        </p:nvSpPr>
        <p:spPr>
          <a:xfrm>
            <a:off x="5288400" y="4597022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Lese Sensoren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203" name="Gerade Verbindung mit Pfeil 202"/>
          <p:cNvCxnSpPr>
            <a:stCxn id="202" idx="0"/>
            <a:endCxn id="155" idx="4"/>
          </p:cNvCxnSpPr>
          <p:nvPr/>
        </p:nvCxnSpPr>
        <p:spPr>
          <a:xfrm flipH="1" flipV="1">
            <a:off x="2232282" y="2581618"/>
            <a:ext cx="3920149" cy="20154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Ellipse 244"/>
          <p:cNvSpPr/>
          <p:nvPr/>
        </p:nvSpPr>
        <p:spPr>
          <a:xfrm>
            <a:off x="3354733" y="4597022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Speichere Sensordaten</a:t>
            </a:r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4242558" y="3789595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cxnSp>
        <p:nvCxnSpPr>
          <p:cNvPr id="248" name="Gerade Verbindung mit Pfeil 247"/>
          <p:cNvCxnSpPr>
            <a:stCxn id="245" idx="0"/>
            <a:endCxn id="155" idx="4"/>
          </p:cNvCxnSpPr>
          <p:nvPr/>
        </p:nvCxnSpPr>
        <p:spPr>
          <a:xfrm flipH="1" flipV="1">
            <a:off x="2232282" y="2581618"/>
            <a:ext cx="1986482" cy="20154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Ellipse 272"/>
          <p:cNvSpPr/>
          <p:nvPr/>
        </p:nvSpPr>
        <p:spPr>
          <a:xfrm>
            <a:off x="10950140" y="905618"/>
            <a:ext cx="112031" cy="255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282" name="Textfeld 281"/>
          <p:cNvSpPr txBox="1"/>
          <p:nvPr/>
        </p:nvSpPr>
        <p:spPr>
          <a:xfrm>
            <a:off x="10865953" y="3136056"/>
            <a:ext cx="128574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 smtClean="0">
                <a:solidFill>
                  <a:schemeClr val="tx2"/>
                </a:solidFill>
              </a:rPr>
              <a:t>Anwendungsserver</a:t>
            </a:r>
          </a:p>
          <a:p>
            <a:r>
              <a:rPr lang="de-DE" sz="900" b="1" dirty="0" smtClean="0">
                <a:solidFill>
                  <a:schemeClr val="tx2"/>
                </a:solidFill>
              </a:rPr>
              <a:t>(</a:t>
            </a:r>
            <a:r>
              <a:rPr lang="de-DE" sz="900" b="1" dirty="0" err="1" smtClean="0">
                <a:solidFill>
                  <a:schemeClr val="tx2"/>
                </a:solidFill>
              </a:rPr>
              <a:t>Greemon</a:t>
            </a:r>
            <a:r>
              <a:rPr lang="de-DE" sz="900" b="1" dirty="0" smtClean="0">
                <a:solidFill>
                  <a:schemeClr val="tx2"/>
                </a:solidFill>
              </a:rPr>
              <a:t>-Server)</a:t>
            </a:r>
            <a:endParaRPr lang="de-DE" sz="900" b="1" dirty="0">
              <a:solidFill>
                <a:schemeClr val="tx2"/>
              </a:solidFill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4542575" y="1115970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Sende PING</a:t>
            </a:r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4542575" y="1654414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Sende PONG</a:t>
            </a:r>
            <a:endParaRPr lang="de-DE" sz="900" dirty="0">
              <a:solidFill>
                <a:schemeClr val="tx2"/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530783" y="1491671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6326509" y="1825684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cxnSp>
        <p:nvCxnSpPr>
          <p:cNvPr id="115" name="Gerade Verbindung mit Pfeil 114"/>
          <p:cNvCxnSpPr>
            <a:stCxn id="101" idx="6"/>
            <a:endCxn id="74" idx="2"/>
          </p:cNvCxnSpPr>
          <p:nvPr/>
        </p:nvCxnSpPr>
        <p:spPr>
          <a:xfrm>
            <a:off x="6270637" y="1256626"/>
            <a:ext cx="1591971" cy="20185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02" idx="6"/>
            <a:endCxn id="74" idx="2"/>
          </p:cNvCxnSpPr>
          <p:nvPr/>
        </p:nvCxnSpPr>
        <p:spPr>
          <a:xfrm>
            <a:off x="6270637" y="1795070"/>
            <a:ext cx="1591971" cy="1480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lipse 175"/>
          <p:cNvSpPr/>
          <p:nvPr/>
        </p:nvSpPr>
        <p:spPr>
          <a:xfrm>
            <a:off x="1368250" y="4597022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2"/>
                </a:solidFill>
              </a:rPr>
              <a:t>Lese gespeicherte Sensordaten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178" name="Gerade Verbindung mit Pfeil 177"/>
          <p:cNvCxnSpPr>
            <a:stCxn id="176" idx="0"/>
            <a:endCxn id="155" idx="4"/>
          </p:cNvCxnSpPr>
          <p:nvPr/>
        </p:nvCxnSpPr>
        <p:spPr>
          <a:xfrm flipV="1">
            <a:off x="2232281" y="2581618"/>
            <a:ext cx="1" cy="20154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feld 180"/>
          <p:cNvSpPr txBox="1"/>
          <p:nvPr/>
        </p:nvSpPr>
        <p:spPr>
          <a:xfrm>
            <a:off x="1986509" y="3788649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163" name="Textfeld 162"/>
          <p:cNvSpPr txBox="1"/>
          <p:nvPr/>
        </p:nvSpPr>
        <p:spPr>
          <a:xfrm>
            <a:off x="3096312" y="3789595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extend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1368251" y="769563"/>
            <a:ext cx="1728062" cy="281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2"/>
                </a:solidFill>
              </a:rPr>
              <a:t>I</a:t>
            </a:r>
            <a:r>
              <a:rPr lang="de-DE" sz="900" dirty="0" err="1" smtClean="0">
                <a:solidFill>
                  <a:schemeClr val="tx2"/>
                </a:solidFill>
              </a:rPr>
              <a:t>nterrupthandler</a:t>
            </a:r>
            <a:endParaRPr lang="de-DE" sz="900" dirty="0">
              <a:solidFill>
                <a:schemeClr val="tx2"/>
              </a:solidFill>
            </a:endParaRPr>
          </a:p>
        </p:txBody>
      </p:sp>
      <p:cxnSp>
        <p:nvCxnSpPr>
          <p:cNvPr id="200" name="Gerade Verbindung mit Pfeil 199"/>
          <p:cNvCxnSpPr>
            <a:stCxn id="199" idx="4"/>
            <a:endCxn id="155" idx="0"/>
          </p:cNvCxnSpPr>
          <p:nvPr/>
        </p:nvCxnSpPr>
        <p:spPr>
          <a:xfrm>
            <a:off x="2232282" y="1050875"/>
            <a:ext cx="0" cy="12494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/>
          <p:cNvSpPr txBox="1"/>
          <p:nvPr/>
        </p:nvSpPr>
        <p:spPr>
          <a:xfrm>
            <a:off x="1932265" y="1917155"/>
            <a:ext cx="600033" cy="169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500" dirty="0" smtClean="0">
                <a:solidFill>
                  <a:schemeClr val="tx2"/>
                </a:solidFill>
              </a:rPr>
              <a:t>&lt;&lt;</a:t>
            </a:r>
            <a:r>
              <a:rPr lang="de-DE" sz="500" dirty="0" err="1" smtClean="0">
                <a:solidFill>
                  <a:schemeClr val="tx2"/>
                </a:solidFill>
              </a:rPr>
              <a:t>include</a:t>
            </a:r>
            <a:r>
              <a:rPr lang="de-DE" sz="500" dirty="0" smtClean="0">
                <a:solidFill>
                  <a:schemeClr val="tx2"/>
                </a:solidFill>
              </a:rPr>
              <a:t>&gt;&gt;</a:t>
            </a:r>
            <a:endParaRPr lang="de-DE" sz="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001577" y="891151"/>
            <a:ext cx="10490416" cy="5222929"/>
          </a:xfrm>
          <a:prstGeom prst="roundRect">
            <a:avLst>
              <a:gd name="adj" fmla="val 4033"/>
            </a:avLst>
          </a:prstGeom>
          <a:noFill/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373898" y="1573078"/>
            <a:ext cx="1115878" cy="681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Konfiguration</a:t>
            </a:r>
          </a:p>
        </p:txBody>
      </p:sp>
      <p:sp>
        <p:nvSpPr>
          <p:cNvPr id="19" name="Ellipse 18"/>
          <p:cNvSpPr/>
          <p:nvPr/>
        </p:nvSpPr>
        <p:spPr>
          <a:xfrm>
            <a:off x="1371624" y="2673455"/>
            <a:ext cx="224725" cy="224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9" idx="7"/>
            <a:endCxn id="27" idx="1"/>
          </p:cNvCxnSpPr>
          <p:nvPr/>
        </p:nvCxnSpPr>
        <p:spPr>
          <a:xfrm flipV="1">
            <a:off x="1563439" y="2311184"/>
            <a:ext cx="503647" cy="3951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2067086" y="2121329"/>
            <a:ext cx="976393" cy="379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Serielle Verbindung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/>
          <p:cNvCxnSpPr>
            <a:stCxn id="2" idx="3"/>
            <a:endCxn id="77" idx="1"/>
          </p:cNvCxnSpPr>
          <p:nvPr/>
        </p:nvCxnSpPr>
        <p:spPr>
          <a:xfrm flipV="1">
            <a:off x="1489776" y="1569203"/>
            <a:ext cx="577310" cy="344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2067086" y="1379348"/>
            <a:ext cx="976393" cy="379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Initialisierung</a:t>
            </a:r>
          </a:p>
        </p:txBody>
      </p:sp>
      <p:sp>
        <p:nvSpPr>
          <p:cNvPr id="240" name="Rechteck 239"/>
          <p:cNvSpPr/>
          <p:nvPr/>
        </p:nvSpPr>
        <p:spPr>
          <a:xfrm rot="2700000">
            <a:off x="3987640" y="1754388"/>
            <a:ext cx="371609" cy="371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361195" y="1379348"/>
            <a:ext cx="45719" cy="112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mit Pfeil 89"/>
          <p:cNvCxnSpPr>
            <a:stCxn id="27" idx="3"/>
          </p:cNvCxnSpPr>
          <p:nvPr/>
        </p:nvCxnSpPr>
        <p:spPr>
          <a:xfrm flipV="1">
            <a:off x="3043479" y="2311183"/>
            <a:ext cx="31771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77" idx="3"/>
          </p:cNvCxnSpPr>
          <p:nvPr/>
        </p:nvCxnSpPr>
        <p:spPr>
          <a:xfrm flipV="1">
            <a:off x="3043479" y="1569202"/>
            <a:ext cx="31771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feld 248"/>
          <p:cNvSpPr txBox="1"/>
          <p:nvPr/>
        </p:nvSpPr>
        <p:spPr>
          <a:xfrm>
            <a:off x="1063569" y="958923"/>
            <a:ext cx="164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Greemon</a:t>
            </a:r>
            <a:r>
              <a:rPr lang="de-DE" sz="1200" dirty="0" smtClean="0"/>
              <a:t> konfigurieren</a:t>
            </a:r>
            <a:endParaRPr lang="de-DE" sz="1200" dirty="0"/>
          </a:p>
        </p:txBody>
      </p:sp>
      <p:sp>
        <p:nvSpPr>
          <p:cNvPr id="100" name="Abgerundetes Rechteck 99"/>
          <p:cNvSpPr/>
          <p:nvPr/>
        </p:nvSpPr>
        <p:spPr>
          <a:xfrm>
            <a:off x="3772133" y="3728401"/>
            <a:ext cx="976393" cy="379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WLAN Liste</a:t>
            </a:r>
          </a:p>
        </p:txBody>
      </p:sp>
      <p:cxnSp>
        <p:nvCxnSpPr>
          <p:cNvPr id="101" name="Gerade Verbindung mit Pfeil 100"/>
          <p:cNvCxnSpPr>
            <a:stCxn id="241" idx="3"/>
          </p:cNvCxnSpPr>
          <p:nvPr/>
        </p:nvCxnSpPr>
        <p:spPr>
          <a:xfrm>
            <a:off x="3406914" y="1940193"/>
            <a:ext cx="50376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4436212" y="1940193"/>
            <a:ext cx="56780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173444" y="2202961"/>
            <a:ext cx="0" cy="36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173444" y="2383965"/>
            <a:ext cx="9476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[Bereits konfiguriert]</a:t>
            </a:r>
            <a:endParaRPr lang="de-DE" sz="7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4265615" y="1628413"/>
            <a:ext cx="7633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[</a:t>
            </a:r>
            <a:r>
              <a:rPr lang="de-DE" sz="700" dirty="0" err="1" smtClean="0"/>
              <a:t>unkonfiguriert</a:t>
            </a:r>
            <a:r>
              <a:rPr lang="de-DE" sz="700" dirty="0" smtClean="0"/>
              <a:t>]</a:t>
            </a:r>
            <a:endParaRPr lang="de-DE" sz="700" dirty="0"/>
          </a:p>
        </p:txBody>
      </p:sp>
      <p:sp>
        <p:nvSpPr>
          <p:cNvPr id="117" name="Abgerundetes Rechteck 116"/>
          <p:cNvSpPr/>
          <p:nvPr/>
        </p:nvSpPr>
        <p:spPr>
          <a:xfrm>
            <a:off x="7788777" y="3396851"/>
            <a:ext cx="1133489" cy="4389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</a:t>
            </a:r>
            <a:r>
              <a:rPr lang="de-DE" sz="1000" dirty="0" smtClean="0">
                <a:solidFill>
                  <a:schemeClr val="tx1"/>
                </a:solidFill>
              </a:rPr>
              <a:t>assworteingabe</a:t>
            </a:r>
          </a:p>
        </p:txBody>
      </p:sp>
      <p:sp>
        <p:nvSpPr>
          <p:cNvPr id="118" name="Abgerundetes Rechteck 117"/>
          <p:cNvSpPr/>
          <p:nvPr/>
        </p:nvSpPr>
        <p:spPr>
          <a:xfrm>
            <a:off x="3043479" y="4256403"/>
            <a:ext cx="976393" cy="379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WLAN Zugangsdaten</a:t>
            </a:r>
          </a:p>
        </p:txBody>
      </p:sp>
      <p:sp>
        <p:nvSpPr>
          <p:cNvPr id="121" name="Abgerundetes Rechteck 120"/>
          <p:cNvSpPr/>
          <p:nvPr/>
        </p:nvSpPr>
        <p:spPr>
          <a:xfrm>
            <a:off x="5004016" y="1724184"/>
            <a:ext cx="976393" cy="379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Willkommens-nachricht</a:t>
            </a:r>
          </a:p>
        </p:txBody>
      </p:sp>
      <p:sp>
        <p:nvSpPr>
          <p:cNvPr id="122" name="Abgerundetes Rechteck 121"/>
          <p:cNvSpPr/>
          <p:nvPr/>
        </p:nvSpPr>
        <p:spPr>
          <a:xfrm>
            <a:off x="7867327" y="1724182"/>
            <a:ext cx="976393" cy="379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WLAN Liste ausgeben</a:t>
            </a:r>
          </a:p>
        </p:txBody>
      </p:sp>
      <p:cxnSp>
        <p:nvCxnSpPr>
          <p:cNvPr id="123" name="Gerade Verbindung mit Pfeil 122"/>
          <p:cNvCxnSpPr>
            <a:stCxn id="121" idx="3"/>
          </p:cNvCxnSpPr>
          <p:nvPr/>
        </p:nvCxnSpPr>
        <p:spPr>
          <a:xfrm flipV="1">
            <a:off x="5980409" y="1914036"/>
            <a:ext cx="214855" cy="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122" idx="2"/>
          </p:cNvCxnSpPr>
          <p:nvPr/>
        </p:nvCxnSpPr>
        <p:spPr>
          <a:xfrm>
            <a:off x="8355524" y="2103891"/>
            <a:ext cx="1" cy="4610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6320185" y="1154623"/>
            <a:ext cx="224725" cy="224725"/>
            <a:chOff x="2590154" y="3898882"/>
            <a:chExt cx="224725" cy="224725"/>
          </a:xfrm>
        </p:grpSpPr>
        <p:sp>
          <p:nvSpPr>
            <p:cNvPr id="142" name="Ellipse 141"/>
            <p:cNvSpPr/>
            <p:nvPr/>
          </p:nvSpPr>
          <p:spPr>
            <a:xfrm>
              <a:off x="2590154" y="3898882"/>
              <a:ext cx="224725" cy="224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2626317" y="39350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4" name="Rechteck 143"/>
          <p:cNvSpPr/>
          <p:nvPr/>
        </p:nvSpPr>
        <p:spPr>
          <a:xfrm rot="2700000">
            <a:off x="6246744" y="1728237"/>
            <a:ext cx="371609" cy="371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6" name="Gerade Verbindung mit Pfeil 145"/>
          <p:cNvCxnSpPr/>
          <p:nvPr/>
        </p:nvCxnSpPr>
        <p:spPr>
          <a:xfrm flipV="1">
            <a:off x="6432548" y="1379348"/>
            <a:ext cx="0" cy="298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7263240" y="431369"/>
            <a:ext cx="224725" cy="224725"/>
            <a:chOff x="2590154" y="3898882"/>
            <a:chExt cx="224725" cy="224725"/>
          </a:xfrm>
        </p:grpSpPr>
        <p:sp>
          <p:nvSpPr>
            <p:cNvPr id="150" name="Ellipse 149"/>
            <p:cNvSpPr/>
            <p:nvPr/>
          </p:nvSpPr>
          <p:spPr>
            <a:xfrm>
              <a:off x="2590154" y="3898882"/>
              <a:ext cx="224725" cy="224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626317" y="39350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2" name="Textfeld 151"/>
          <p:cNvSpPr txBox="1"/>
          <p:nvPr/>
        </p:nvSpPr>
        <p:spPr>
          <a:xfrm>
            <a:off x="6432548" y="1428358"/>
            <a:ext cx="13644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[Keine Netzwerke in Reichweite]</a:t>
            </a:r>
            <a:endParaRPr lang="de-DE" sz="700" dirty="0"/>
          </a:p>
        </p:txBody>
      </p:sp>
      <p:cxnSp>
        <p:nvCxnSpPr>
          <p:cNvPr id="153" name="Gerade Verbindung mit Pfeil 152"/>
          <p:cNvCxnSpPr>
            <a:endCxn id="122" idx="1"/>
          </p:cNvCxnSpPr>
          <p:nvPr/>
        </p:nvCxnSpPr>
        <p:spPr>
          <a:xfrm>
            <a:off x="6695316" y="1914036"/>
            <a:ext cx="117201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6650556" y="1892979"/>
            <a:ext cx="1146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[Netzwerke in Reichweite]</a:t>
            </a:r>
            <a:endParaRPr lang="de-DE" sz="700" dirty="0"/>
          </a:p>
        </p:txBody>
      </p:sp>
      <p:sp>
        <p:nvSpPr>
          <p:cNvPr id="160" name="Rechteck 159"/>
          <p:cNvSpPr/>
          <p:nvPr/>
        </p:nvSpPr>
        <p:spPr>
          <a:xfrm rot="2700000">
            <a:off x="8169718" y="2645807"/>
            <a:ext cx="371609" cy="371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>
            <a:endCxn id="117" idx="0"/>
          </p:cNvCxnSpPr>
          <p:nvPr/>
        </p:nvCxnSpPr>
        <p:spPr>
          <a:xfrm flipH="1">
            <a:off x="8355522" y="3080288"/>
            <a:ext cx="4" cy="3165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/>
          <p:cNvSpPr txBox="1"/>
          <p:nvPr/>
        </p:nvSpPr>
        <p:spPr>
          <a:xfrm>
            <a:off x="8369872" y="2240475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[Netzwerk (SSID) ausgewählt]</a:t>
            </a:r>
            <a:endParaRPr lang="de-DE" sz="7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387503" y="306725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[Netzwerk benötigt </a:t>
            </a:r>
          </a:p>
          <a:p>
            <a:r>
              <a:rPr lang="de-DE" sz="700" dirty="0" smtClean="0"/>
              <a:t>Authentifizierung]</a:t>
            </a:r>
            <a:endParaRPr lang="de-DE" sz="700" dirty="0"/>
          </a:p>
        </p:txBody>
      </p:sp>
      <p:cxnSp>
        <p:nvCxnSpPr>
          <p:cNvPr id="177" name="Gerade Verbindung mit Pfeil 176"/>
          <p:cNvCxnSpPr/>
          <p:nvPr/>
        </p:nvCxnSpPr>
        <p:spPr>
          <a:xfrm flipH="1">
            <a:off x="7607731" y="2831611"/>
            <a:ext cx="485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feld 179"/>
          <p:cNvSpPr txBox="1"/>
          <p:nvPr/>
        </p:nvSpPr>
        <p:spPr>
          <a:xfrm>
            <a:off x="7332108" y="244455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[Netzwerk ohne </a:t>
            </a:r>
          </a:p>
          <a:p>
            <a:r>
              <a:rPr lang="de-DE" sz="700" dirty="0" smtClean="0"/>
              <a:t>Authentifizierung]</a:t>
            </a:r>
            <a:endParaRPr lang="de-DE" sz="700" dirty="0"/>
          </a:p>
        </p:txBody>
      </p:sp>
      <p:sp>
        <p:nvSpPr>
          <p:cNvPr id="182" name="Rechteck 181"/>
          <p:cNvSpPr/>
          <p:nvPr/>
        </p:nvSpPr>
        <p:spPr>
          <a:xfrm rot="2700000">
            <a:off x="8169718" y="4169572"/>
            <a:ext cx="371609" cy="371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Textfeld 273"/>
          <p:cNvSpPr txBox="1"/>
          <p:nvPr/>
        </p:nvSpPr>
        <p:spPr>
          <a:xfrm>
            <a:off x="0" y="1540005"/>
            <a:ext cx="12191999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3900" dirty="0" smtClean="0">
                <a:solidFill>
                  <a:srgbClr val="FF0000"/>
                </a:solidFill>
              </a:rPr>
              <a:t>TODO!</a:t>
            </a:r>
            <a:endParaRPr lang="de-DE" sz="23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Greemon</a:t>
            </a:r>
            <a:r>
              <a:rPr lang="de-DE" dirty="0"/>
              <a:t> </a:t>
            </a:r>
            <a:r>
              <a:rPr lang="de-DE" dirty="0" smtClean="0"/>
              <a:t>K</a:t>
            </a:r>
            <a:r>
              <a:rPr lang="de-DE" dirty="0" smtClean="0"/>
              <a:t>onfiguration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48712" y="1507618"/>
            <a:ext cx="3698928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Letzte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onfiguration: Nie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---Status---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Gerätename: 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Unnamed_Device</a:t>
            </a:r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WLAN:        Keine Konfigurationsdaten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Internet:    Keine Verbindung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Server:      Keine Konfigurationsdaten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Registierungsschlüssel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Key:        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Unregistriert</a:t>
            </a:r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----Konfigurationsauswahl---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[ 1 ] Gerätename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[ 2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WLAN-Zugang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[ 3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Serverdaten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[ 4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Authentifizierungsdaten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L ] Einstellungen löschen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Nummer eingeben zum Konfigurieren.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Auswahl: |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020374" y="1507618"/>
            <a:ext cx="369892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---Netzwerke in Reichweite---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NR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|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Signalstärke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|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SSID                | Sicherheit 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---|--------------|---------------------|---------------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1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Sehr gut     | Gute Signalstärke   | WPA2   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Sehr gut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 | Offenes WLAN        | 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Gut          |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Verschluesselt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   | WPA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4  | Ausreichend  | ABCDEF              | WPA2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5  | Schlecht     | Kaum Empfang        | WPA2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Konfigurationsauswahl-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n ] Wählt das Netzwerk mit der Nummer n aus.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Auswahl: 2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---Prüfung---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Verbindung herstellen...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Verbindung erfolgreich.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 |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81961" y="1507618"/>
            <a:ext cx="369892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---Netzwerke in Reichweite---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NR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|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Leist. 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|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Netzwerkname           | Sicherheit 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---|---------|------------------------|--------------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1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 20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Gute Signalstärke      | WPA2   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  3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Offenes WLAN           | 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-15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Verschluesselt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      | WPA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4  | -20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ABCDEF                 | WEP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5  | -25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Kaum Empfang           | -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Konfigurationsauswahl-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n ] Wählt das Netzwerk mit der Nummer n aus.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Auswahl: 1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Name: Gute Signalstärke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---Passworteingabe---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Passwort eingeben   : ********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Passwort wiederholen: ********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---Prüfung---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Verbindung herstellen...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Verbindung erfolgreich.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 |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8712" y="4446884"/>
            <a:ext cx="36989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---Gerätename---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Name: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NeuerName</a:t>
            </a:r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Name wurde übernommen.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 |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81961" y="5033904"/>
            <a:ext cx="369892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---Serverdaten--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Adresse: 54.120.45.5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Port: 8100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---Verbindung wird überprüft---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Bitte warten...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Verbindung erfolgreich.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Adresse wurde übernommen.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X ] Zurück zum Hauptmenü |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020374" y="4716627"/>
            <a:ext cx="369892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---Authentifizierungsdaten---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B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enutzer: benutzer21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Passwort: *******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---Angaben werden überprüft---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Bitte warten...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Anmeldung erfolgreich. 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  <a:r>
              <a:rPr lang="de-DE" sz="8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Registierungsschlüssel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Key:        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DEW9 – 9955 – GREE – MON1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X ] Zurück zum Hauptmenü |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4393770" y="2216258"/>
            <a:ext cx="441701" cy="1208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5129939" y="2216258"/>
            <a:ext cx="139487" cy="134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594890" y="116237"/>
            <a:ext cx="2335076" cy="1844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EEE PDF excer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74" y="0"/>
            <a:ext cx="3475878" cy="138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7929966" y="1323529"/>
            <a:ext cx="38797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dirty="0"/>
              <a:t>http://serverfault.com/questions/45439/what-is-the-maximum-length-of-a-wifi-access-points-ssid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7338448" y="1185620"/>
            <a:ext cx="271220" cy="83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762428" y="1022449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[ - , WPA, WPA2, WEP]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5827363" y="2174929"/>
            <a:ext cx="1022888" cy="177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Greemon</a:t>
            </a:r>
            <a:r>
              <a:rPr lang="de-DE" dirty="0"/>
              <a:t> </a:t>
            </a:r>
            <a:r>
              <a:rPr lang="de-DE" dirty="0" smtClean="0"/>
              <a:t>K</a:t>
            </a:r>
            <a:r>
              <a:rPr lang="de-DE" dirty="0" smtClean="0"/>
              <a:t>onfiguration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48712" y="1507618"/>
            <a:ext cx="3698928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Letzte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K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onfiguration: Nie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---Status---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Gerätename: 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Greemon_Wohnzimmer</a:t>
            </a:r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WLAN:       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Wohnzimmerlan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Internet:    Verbunden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Server:      7pf.de:8100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Registierungsschlüssel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Key:        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DEW9 – 9955 – GREE –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MON1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----Konfigurationsauswahl---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[ 1 ] Gerätename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[ 2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WLAN-Zugang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[ 3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Serverdaten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[ 4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]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Authentifizierungsdaten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L ] Einstellungen löschen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Nummer eingeben zum Konfigurieren.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Auswahl: |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020374" y="1507618"/>
            <a:ext cx="369892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---Netzwerke in Reichweite---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NR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|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Signalstärke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|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SSID                | Sicherheit 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---|--------------|---------------------|---------------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1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Sehr gut     | Gute Signalstärke   | WPA2   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Sehr gut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 | Offenes WLAN        | 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Gut          |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Verschluesselt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   | WPA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4  | Ausreichend  | ABCDEF              | WPA2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5  | Schlecht     | Kaum Empfang        | WPA2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Konfigurationsauswahl-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X ] Zurück zum Hauptmenü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n ] Wählt das Netzwerk mit der Nummer n aus.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Auswahl: 2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---Prüfung---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Verbindung herstellen...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Verbindung erfolgreich.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Zurück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zum Hauptmenü |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81961" y="1507618"/>
            <a:ext cx="369892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---Netzwerke in Reichweite---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NR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|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Leist. 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|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Netzwerkname           | Sicherheit 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---|---------|------------------------|--------------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1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 20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Gute Signalstärke      | WPA2   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2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  3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Offenes WLAN           | 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3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| -15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Verschluesselt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        | WPA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4  | -20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ABCDEF                 | WEP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5  | -25 </a:t>
            </a:r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dBm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| Kaum Empfang           | -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Konfigurationsauswahl-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[ n ] Wählt das Netzwerk mit der Nummer n aus.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Auswahl: 1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Name: Gute Signalstärke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---Passworteingabe---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Passwort eingeben   : ********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Passwort wiederholen: ********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---Prüfung---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Verbindung herstellen...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Verbindung erfolgreich.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 |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8712" y="4446884"/>
            <a:ext cx="36989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---Gerätename---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Name: </a:t>
            </a:r>
            <a:r>
              <a:rPr lang="de-DE" sz="8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Greemon_Wohnzimmer</a:t>
            </a:r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Name wurde übernommen.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 |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81961" y="5033904"/>
            <a:ext cx="369892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---Serverdaten--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Adresse: 54.120.45.5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Port: 8100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---Verbindung wird überprüft---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Bitte warten...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Verbindung erfolgreich.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Adresse wurde übernommen.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 |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020374" y="4716627"/>
            <a:ext cx="369892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latin typeface="Lucida Console" panose="020B0609040504020204" pitchFamily="49" charset="0"/>
                <a:cs typeface="Consolas" panose="020B0609020204030204" pitchFamily="49" charset="0"/>
              </a:rPr>
              <a:t>Greemon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 Konfigurationsmanager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---Authentifizierungsdaten---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B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enutzer: benutzer21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Passwort: *******</a:t>
            </a:r>
          </a:p>
          <a:p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---Angaben werden überprüft---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Bitte warten...</a:t>
            </a:r>
          </a:p>
          <a:p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Anmeldung erfolgreich. </a:t>
            </a: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  <a:r>
              <a:rPr lang="de-DE" sz="800" dirty="0" err="1">
                <a:latin typeface="Lucida Console" panose="020B0609040504020204" pitchFamily="49" charset="0"/>
                <a:cs typeface="Consolas" panose="020B0609020204030204" pitchFamily="49" charset="0"/>
              </a:rPr>
              <a:t>Registierungsschlüssel</a:t>
            </a:r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---</a:t>
            </a: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Key:        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DEW9 – 9955 – GREE – MON1</a:t>
            </a:r>
            <a:endParaRPr lang="de-DE" sz="800" dirty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de-DE" sz="800" dirty="0" smtClean="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de-DE" sz="800" dirty="0">
                <a:latin typeface="Lucida Console" panose="020B0609040504020204" pitchFamily="49" charset="0"/>
                <a:cs typeface="Consolas" panose="020B0609020204030204" pitchFamily="49" charset="0"/>
              </a:rPr>
              <a:t>[ X ] </a:t>
            </a:r>
            <a:r>
              <a:rPr lang="de-DE" sz="800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>Zurück zum Hauptmenü |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4393770" y="2216258"/>
            <a:ext cx="441701" cy="1208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5129939" y="2216258"/>
            <a:ext cx="139487" cy="1340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594890" y="116237"/>
            <a:ext cx="2335076" cy="1844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EEE PDF excer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74" y="0"/>
            <a:ext cx="3475878" cy="138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7929966" y="1323529"/>
            <a:ext cx="38797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dirty="0"/>
              <a:t>http://serverfault.com/questions/45439/what-is-the-maximum-length-of-a-wifi-access-points-ssid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7338448" y="1185620"/>
            <a:ext cx="271220" cy="83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762428" y="1022449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[ - , WPA, WPA2, WEP]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5827363" y="2174929"/>
            <a:ext cx="1022888" cy="177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Benutzerdefiniert</PresentationFormat>
  <Paragraphs>310</Paragraphs>
  <Slides>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Greemon Konfiguration</vt:lpstr>
      <vt:lpstr>Greemon Konfiguration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Huber</dc:creator>
  <cp:lastModifiedBy>SE-STUDENT</cp:lastModifiedBy>
  <cp:revision>46</cp:revision>
  <dcterms:created xsi:type="dcterms:W3CDTF">2015-05-16T16:38:45Z</dcterms:created>
  <dcterms:modified xsi:type="dcterms:W3CDTF">2015-06-16T18:48:09Z</dcterms:modified>
</cp:coreProperties>
</file>