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497" r:id="rId4"/>
    <p:sldId id="488" r:id="rId5"/>
    <p:sldId id="517" r:id="rId6"/>
    <p:sldId id="518" r:id="rId7"/>
    <p:sldId id="519" r:id="rId8"/>
    <p:sldId id="501" r:id="rId9"/>
    <p:sldId id="502" r:id="rId10"/>
    <p:sldId id="503" r:id="rId11"/>
    <p:sldId id="504" r:id="rId12"/>
    <p:sldId id="515" r:id="rId13"/>
    <p:sldId id="493" r:id="rId14"/>
    <p:sldId id="505" r:id="rId15"/>
    <p:sldId id="507" r:id="rId16"/>
    <p:sldId id="516" r:id="rId17"/>
    <p:sldId id="511" r:id="rId18"/>
    <p:sldId id="513" r:id="rId19"/>
    <p:sldId id="510" r:id="rId20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48" autoAdjust="0"/>
  </p:normalViewPr>
  <p:slideViewPr>
    <p:cSldViewPr snapToGrid="0">
      <p:cViewPr varScale="1">
        <p:scale>
          <a:sx n="101" d="100"/>
          <a:sy n="101" d="100"/>
        </p:scale>
        <p:origin x="17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CE24-0E24-45B0-85F5-CFE6AF4389AB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51C70-832C-4065-A10E-DC06353F2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32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037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854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184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264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192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785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029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03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987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1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06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56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557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72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072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538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56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44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294E-C8E0-42F2-973F-21AB709E98BA}" type="datetime1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58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33DF-7E26-4785-B2A0-3A849BE13806}" type="datetime1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74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E15A-B659-40B5-B352-C5F28BFD147A}" type="datetime1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00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50D7-1F29-4D90-903D-0161A46B11E2}" type="datetime1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35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C20F-A5AC-4992-9B10-19D7AB55D893}" type="datetime1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1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805F-BA74-4D83-93B3-DEAB00A5AEF9}" type="datetime1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08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A7A8-DD14-4955-9635-2C80BACC80DA}" type="datetime1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59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AFBC-793C-4D60-95FA-F95A2CAC2B72}" type="datetime1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59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0C1-1B8E-405D-B5B0-1F7386C33F5A}" type="datetime1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05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1360-EDDD-424A-B380-8A9FA03B13E6}" type="datetime1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9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0B4C-17FE-4D40-B7D0-19D86769D548}" type="datetime1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69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E066C-4205-40C3-97FA-0253E28FE1D0}" type="datetime1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84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25383-C0F2-BD45-B865-C363FF582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58779"/>
            <a:ext cx="9144000" cy="2192152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雲端運算與網路作業二</a:t>
            </a:r>
            <a:endParaRPr lang="en-US" altLang="zh-TW" sz="2000" b="1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85BBFD-6F13-4D2F-A8FA-F1FDF90A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820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Interior Gateway Routing Protocol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(EIGRP)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1: “Hello”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依照每一組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，需要印出：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假如自己有更新：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”Hello”</a:t>
            </a: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假如對象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送來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需要更新：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”Update”</a:t>
            </a: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有更新且對象也需要更新：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”Update Hello”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之後印出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的資訊，包含：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paths</a:t>
            </a:r>
          </a:p>
          <a:p>
            <a:pPr lvl="3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每條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destination ID, next hop, cost</a:t>
            </a:r>
          </a:p>
          <a:p>
            <a:pPr lvl="3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destination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來排序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2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Interior Gateway Routing Protocol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(EIGRP)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41" y="1690690"/>
            <a:ext cx="4130386" cy="503078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	  	// switch ID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		// n</a:t>
            </a: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10 100	//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neighborID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cost</a:t>
            </a: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12 25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		// m</a:t>
            </a: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	// receive from</a:t>
            </a: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	// k</a:t>
            </a:r>
          </a:p>
          <a:p>
            <a:pPr marL="1371600" lvl="3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5 50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cost</a:t>
            </a:r>
          </a:p>
          <a:p>
            <a:pPr marL="1371600" lvl="3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10 200</a:t>
            </a:r>
          </a:p>
          <a:p>
            <a:pPr marL="1371600" lvl="3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14 50</a:t>
            </a:r>
          </a:p>
          <a:p>
            <a:pPr marL="1371600" lvl="3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 txBox="1">
            <a:spLocks/>
          </p:cNvSpPr>
          <p:nvPr/>
        </p:nvSpPr>
        <p:spPr>
          <a:xfrm>
            <a:off x="4655127" y="3384102"/>
            <a:ext cx="3964132" cy="3337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Hello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Update Hello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ID:50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paths: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ID:5, next hop:12, cost:75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ID:10, next hop:10, cost:100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ID:12, next hop:12, cost:25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ID:14, next hop:12, cost:75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ID:50, next hop:50, cost:0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419" y="1101437"/>
            <a:ext cx="1783840" cy="22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Interior Gateway Routing Protocol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(EIGRP)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Note: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你可以假設傳來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都包含在你的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98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Shortest Path First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(OSPF)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請你實作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OSPF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的模擬如下：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網路上的拓樸對所有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switches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而言是已知的，他們共同擁有所有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根據所有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資訊，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可以算出自己到某個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的最短路徑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1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Shortest Path First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(OSPF)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1: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一個整數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代表這個拓樸中有多少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switches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接下來會有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1: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2: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一個整數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指出這台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有多少個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m lines: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兩個整數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代表連結另一端的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指出這條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最後一行有一個整數指出要進行模擬的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</a:p>
          <a:p>
            <a:pPr lvl="2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對網路上的每一個節點，印出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ID, next hop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4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Shortest Path First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(OSPF)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3964132" cy="503078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		// n</a:t>
            </a: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	// ID</a:t>
            </a: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	// m</a:t>
            </a:r>
          </a:p>
          <a:p>
            <a:pPr marL="1371600" lvl="3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 15	    //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destID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cost</a:t>
            </a:r>
          </a:p>
          <a:p>
            <a:pPr marL="1371600" lvl="3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14 3</a:t>
            </a: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</a:p>
          <a:p>
            <a:pPr marL="1371600" lvl="3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11 15</a:t>
            </a:r>
          </a:p>
          <a:p>
            <a:pPr marL="1371600" lvl="3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13 6</a:t>
            </a: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</a:p>
          <a:p>
            <a:pPr marL="1371600" lvl="3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12 6</a:t>
            </a:r>
          </a:p>
          <a:p>
            <a:pPr marL="1371600" lvl="3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14 5</a:t>
            </a: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</a:p>
          <a:p>
            <a:pPr marL="1371600" lvl="3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11 3</a:t>
            </a:r>
          </a:p>
          <a:p>
            <a:pPr marL="1371600" lvl="3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13 5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	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進行模擬的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ID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 txBox="1">
            <a:spLocks/>
          </p:cNvSpPr>
          <p:nvPr/>
        </p:nvSpPr>
        <p:spPr>
          <a:xfrm>
            <a:off x="4551218" y="1690689"/>
            <a:ext cx="3964132" cy="5030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ID:11, next hop:11, cost:0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ID:12, next hop:14, cost:14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ID:13, next hop:14, cost:8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ID:14, next hop:14, cost:3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042" y="3689137"/>
            <a:ext cx="3484048" cy="26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3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Shortest Path First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(OSPF)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Note: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你可以假設所有交換器上對應的連結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(11-12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12-11)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不會有不相等的情形。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hop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有可能會有與測資不一致的情形，但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一定會是一致的，以此為基準驗證答案即可。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60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請製作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 I/O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，一次讀取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同個資料夾內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五筆資料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並寫出五筆資料。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檔案為：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[EIGRP/OSPF]_in_[1/2/3/4/5].txt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檔案為：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[EIGRP/OSPF]_out_[1/2/3/4/5].txt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23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在所有的題目中，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switches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1~65535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測資保證任意一組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switches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都有路徑可以抵達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即畫出來的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graph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不會產生兩個以上的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component)</a:t>
            </a:r>
          </a:p>
          <a:p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OSPF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中，假如出現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相等的路徑，從中選擇一條印出即可。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01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25625"/>
            <a:ext cx="7820025" cy="4530726"/>
          </a:xfrm>
        </p:spPr>
        <p:txBody>
          <a:bodyPr>
            <a:normAutofit fontScale="925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限制使用語言：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C/C++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把你寫的所有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都壓成壓縮檔內並上傳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iLearning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]_Final.zip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7z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rar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]_[EIGRP/OSPF].cpp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假如有任何其他的注意事項，寫在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readme.txt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告訴我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繳交期限：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2022/01/02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晚上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11:59</a:t>
            </a:r>
          </a:p>
          <a:p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compiler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TDM-GCC 4.9.2</a:t>
            </a:r>
          </a:p>
          <a:p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請至少確保你的程式可以在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c++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5.11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上正確運行，否則只要我無法找到合適的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compiler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就不予計分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65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0C8D2-49FE-4462-B406-95A5B5A5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04128D-5D25-4934-A3CC-B93AEA5F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Counting</a:t>
            </a:r>
          </a:p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35%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Interior Gateway Routing Protocol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(EIGRP)</a:t>
            </a:r>
          </a:p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35%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Shortest Path First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(OSPF)</a:t>
            </a:r>
          </a:p>
          <a:p>
            <a:pPr>
              <a:spcBef>
                <a:spcPts val="1350"/>
              </a:spcBef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11C8DC-AAEB-4D53-94B4-E5FF929C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52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Counting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請你使用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MapReduce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，計算每個詞的出現次數。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Colab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上完成，並將程式碼上傳。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請不要使用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Counting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環境初始化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B15947-4032-CFCD-1B22-DAD105BD8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2876550"/>
            <a:ext cx="54387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8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Counting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dropbox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下載測資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(Ex. t1.txt)</a:t>
            </a: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將下載的測資作為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E29DD0-D643-464F-8489-411BE6A7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73" y="2238749"/>
            <a:ext cx="7725853" cy="5715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E185318-FB8B-44CE-BF7C-63DECEEE8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537" y="3490381"/>
            <a:ext cx="3743847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Counting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Deer Bear River Car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River Deer Car Bear</a:t>
            </a: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altLang="zh-TW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[(‘Bear', 2), (‘Deer', 2), (‘River', 2), (‘Car', 3)]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50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Counting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 : 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測資將以網址的方式提供，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只接受透過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dropbox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下載至虛擬機的方式輸入。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不論大小寫都視作同一個單字。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輸出形式自由，但必須讓我一眼能看出哪個字出現幾次。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Word_Counting.ipynb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64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Interior Gateway Routing Protocol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(EIGRP)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請你寫一個程式模擬一台運作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一開始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會發送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Hello message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給周圍的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建立連線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會收到來自其他相鄰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switches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封包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封包的內容，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判斷自己的資訊是否有需要更新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當資訊更新後，會送更新後的資訊給周圍的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switches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的內容，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判斷送來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的鄰居是否需要更新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假如需要，回傳一個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UPDATE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給該鄰居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收發資訊結束後，印出這台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43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Interior Gateway Routing Protocol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(EIGRP)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1: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這台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2: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一個整數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代表這台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有多少條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n lines: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兩個整數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p, q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另一端的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為到他的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3+n: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一個整數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代表會收到幾個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接下來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次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1: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送來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2: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一個整數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指出這台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有多少條路由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(Advertised Distance)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k line: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兩個整數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r, s</a:t>
            </a:r>
          </a:p>
          <a:p>
            <a:pPr lvl="3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為目標的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為到該目標的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33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10961</TotalTime>
  <Words>1252</Words>
  <Application>Microsoft Office PowerPoint</Application>
  <PresentationFormat>如螢幕大小 (4:3)</PresentationFormat>
  <Paragraphs>194</Paragraphs>
  <Slides>19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標楷體</vt:lpstr>
      <vt:lpstr>Arial</vt:lpstr>
      <vt:lpstr>Calibri</vt:lpstr>
      <vt:lpstr>Calibri Light</vt:lpstr>
      <vt:lpstr>Times New Roman</vt:lpstr>
      <vt:lpstr>Office 佈景主題</vt:lpstr>
      <vt:lpstr>雲端運算與網路作業二</vt:lpstr>
      <vt:lpstr>Outline</vt:lpstr>
      <vt:lpstr>Word Counting</vt:lpstr>
      <vt:lpstr>Word Counting</vt:lpstr>
      <vt:lpstr>Word Counting</vt:lpstr>
      <vt:lpstr>Word Counting</vt:lpstr>
      <vt:lpstr>Word Counting</vt:lpstr>
      <vt:lpstr>Enhanced Interior Gateway Routing Protocol (EIGRP)</vt:lpstr>
      <vt:lpstr>Enhanced Interior Gateway Routing Protocol (EIGRP)</vt:lpstr>
      <vt:lpstr>Enhanced Interior Gateway Routing Protocol (EIGRP)</vt:lpstr>
      <vt:lpstr>Enhanced Interior Gateway Routing Protocol (EIGRP)</vt:lpstr>
      <vt:lpstr>Enhanced Interior Gateway Routing Protocol (EIGRP)</vt:lpstr>
      <vt:lpstr>Open Shortest Path First (OSPF)</vt:lpstr>
      <vt:lpstr>Open Shortest Path First (OSPF)</vt:lpstr>
      <vt:lpstr>Open Shortest Path First (OSPF)</vt:lpstr>
      <vt:lpstr>Open Shortest Path First (OSPF)</vt:lpstr>
      <vt:lpstr>注意事項</vt:lpstr>
      <vt:lpstr>注意事項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 for Dynamic Network Slicing in IEEE 802.11 Networks Sibren De Bast∗, Rodolfo Torrea-Duran∗, Alessandro Chiumento†, Sofie Pollin∗, and Haris Gacanin‡ IEEE INFOCOM 2019 - IEEE Conference on Computer Communications Workshops (INFOCOM WKSHPS)</dc:title>
  <dc:creator>temp</dc:creator>
  <cp:lastModifiedBy>冠霖 陳</cp:lastModifiedBy>
  <cp:revision>582</cp:revision>
  <cp:lastPrinted>2020-10-12T11:51:06Z</cp:lastPrinted>
  <dcterms:created xsi:type="dcterms:W3CDTF">2020-08-24T05:25:24Z</dcterms:created>
  <dcterms:modified xsi:type="dcterms:W3CDTF">2022-12-12T15:01:54Z</dcterms:modified>
</cp:coreProperties>
</file>