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tags/tag51.xml" ContentType="application/vnd.openxmlformats-officedocument.presentationml.tags+xml"/>
  <Override PartName="/ppt/notesSlides/notesSlide23.xml" ContentType="application/vnd.openxmlformats-officedocument.presentationml.notesSlide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5.xml" ContentType="application/vnd.openxmlformats-officedocument.presentationml.notesSlide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5" r:id="rId4"/>
    <p:sldId id="260" r:id="rId5"/>
    <p:sldId id="271" r:id="rId6"/>
    <p:sldId id="302" r:id="rId7"/>
    <p:sldId id="297" r:id="rId8"/>
    <p:sldId id="294" r:id="rId9"/>
    <p:sldId id="303" r:id="rId10"/>
    <p:sldId id="296" r:id="rId11"/>
    <p:sldId id="312" r:id="rId12"/>
    <p:sldId id="298" r:id="rId13"/>
    <p:sldId id="299" r:id="rId14"/>
    <p:sldId id="301" r:id="rId15"/>
    <p:sldId id="316" r:id="rId16"/>
    <p:sldId id="313" r:id="rId17"/>
    <p:sldId id="314" r:id="rId18"/>
    <p:sldId id="315" r:id="rId19"/>
    <p:sldId id="304" r:id="rId20"/>
    <p:sldId id="317" r:id="rId21"/>
    <p:sldId id="300" r:id="rId22"/>
    <p:sldId id="305" r:id="rId23"/>
    <p:sldId id="318" r:id="rId24"/>
    <p:sldId id="319" r:id="rId25"/>
    <p:sldId id="321" r:id="rId26"/>
    <p:sldId id="307" r:id="rId27"/>
    <p:sldId id="308" r:id="rId28"/>
    <p:sldId id="310" r:id="rId29"/>
    <p:sldId id="285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9" autoAdjust="0"/>
    <p:restoredTop sz="75676" autoAdjust="0"/>
  </p:normalViewPr>
  <p:slideViewPr>
    <p:cSldViewPr>
      <p:cViewPr varScale="1">
        <p:scale>
          <a:sx n="67" d="100"/>
          <a:sy n="67" d="100"/>
        </p:scale>
        <p:origin x="1416" y="5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2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6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一種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OpenType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字體文件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7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job_output_info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去承接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smartforms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otf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OpenType format(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otf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字體格式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2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然後透過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‘CONVERT_OTF’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SMARTFORMS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文字檔案轉換成其他的檔案類型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41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補充 可以在畫面上顯示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結果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9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控制列印參數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1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控制列印參數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6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控制列印參數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9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mail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夾檔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指定寄件者</a:t>
            </a:r>
            <a:r>
              <a:rPr lang="en-US" altLang="zh-TW" dirty="0"/>
              <a:t>&amp;</a:t>
            </a:r>
            <a:r>
              <a:rPr lang="zh-TW" altLang="en-US" dirty="0"/>
              <a:t>收件者後</a:t>
            </a:r>
            <a:r>
              <a:rPr lang="en-US" altLang="zh-TW" dirty="0"/>
              <a:t>,</a:t>
            </a:r>
            <a:r>
              <a:rPr lang="zh-TW" altLang="en-US" dirty="0"/>
              <a:t>發送</a:t>
            </a:r>
            <a:r>
              <a:rPr lang="en-US" altLang="zh-TW" dirty="0"/>
              <a:t>mail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9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Step1. </a:t>
            </a:r>
            <a:r>
              <a:rPr lang="zh-TW" altLang="en-US" dirty="0"/>
              <a:t>建立</a:t>
            </a:r>
            <a:r>
              <a:rPr lang="en-US" altLang="zh-TW" dirty="0"/>
              <a:t>mail,</a:t>
            </a:r>
            <a:r>
              <a:rPr lang="zh-TW" altLang="en-US" dirty="0"/>
              <a:t>給主旨</a:t>
            </a:r>
            <a:r>
              <a:rPr lang="en-US" altLang="zh-TW" dirty="0"/>
              <a:t>&amp;</a:t>
            </a:r>
            <a:r>
              <a:rPr lang="zh-TW" altLang="en-US" dirty="0"/>
              <a:t>文字內容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1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帶表單帶操作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7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Step2. </a:t>
            </a:r>
            <a:r>
              <a:rPr lang="zh-TW" altLang="en-US" dirty="0"/>
              <a:t>在每一次執行</a:t>
            </a:r>
            <a:r>
              <a:rPr lang="en-US" altLang="zh-TW" dirty="0" err="1"/>
              <a:t>smartforms</a:t>
            </a:r>
            <a:r>
              <a:rPr lang="zh-TW" altLang="en-US" dirty="0"/>
              <a:t>後，將</a:t>
            </a:r>
            <a:r>
              <a:rPr lang="en-US" altLang="zh-TW" dirty="0"/>
              <a:t>pdf</a:t>
            </a:r>
            <a:r>
              <a:rPr lang="zh-TW" altLang="en-US" dirty="0"/>
              <a:t>夾檔上去</a:t>
            </a:r>
            <a:r>
              <a:rPr lang="en-US" altLang="zh-TW" dirty="0"/>
              <a:t>mail</a:t>
            </a:r>
            <a:r>
              <a:rPr lang="zh-TW" altLang="en-US" dirty="0"/>
              <a:t>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35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Step3.  </a:t>
            </a:r>
            <a:r>
              <a:rPr lang="zh-TW" altLang="en-US" dirty="0"/>
              <a:t>檔案都夾帶完成後，指定寄件者 </a:t>
            </a:r>
            <a:r>
              <a:rPr lang="en-US" altLang="zh-TW" dirty="0"/>
              <a:t>&amp;</a:t>
            </a:r>
            <a:r>
              <a:rPr lang="zh-TW" altLang="en-US" dirty="0"/>
              <a:t> 收件者後，執行發送</a:t>
            </a:r>
            <a:r>
              <a:rPr lang="en-US" altLang="zh-TW" dirty="0"/>
              <a:t>mail</a:t>
            </a:r>
            <a:r>
              <a:rPr lang="zh-TW" altLang="en-US" dirty="0"/>
              <a:t>的動作。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38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Step1.  </a:t>
            </a:r>
            <a:r>
              <a:rPr lang="zh-TW" altLang="en-US" dirty="0"/>
              <a:t>輸入郵件基本資料，包含主旨、收信人、內文等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38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Step2.  </a:t>
            </a:r>
            <a:r>
              <a:rPr lang="zh-TW" altLang="en-US" dirty="0"/>
              <a:t>將</a:t>
            </a:r>
            <a:r>
              <a:rPr lang="en-US" altLang="zh-TW" dirty="0"/>
              <a:t>PDF</a:t>
            </a:r>
            <a:r>
              <a:rPr lang="zh-TW" altLang="en-US" dirty="0"/>
              <a:t>格式打包成附件，要使用</a:t>
            </a:r>
            <a:r>
              <a:rPr lang="en-US" altLang="zh-TW" dirty="0"/>
              <a:t>SX_TABLE_LINE_WIDTH_CHANGE</a:t>
            </a:r>
            <a:r>
              <a:rPr lang="zh-TW" altLang="en-US" dirty="0"/>
              <a:t>將內表轉換成可以傳送的格式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38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Step3. </a:t>
            </a:r>
            <a:r>
              <a:rPr lang="zh-TW" altLang="en-US" dirty="0"/>
              <a:t>使用</a:t>
            </a:r>
            <a:r>
              <a:rPr lang="en-US" altLang="zh-TW" dirty="0"/>
              <a:t>SO_NEW_DOCUMENT_ATT_SEND_APT1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傳送郵件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38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發送出去之後，可以至</a:t>
            </a:r>
            <a:r>
              <a:rPr lang="en-US" altLang="zh-TW" dirty="0"/>
              <a:t>SOST</a:t>
            </a:r>
            <a:r>
              <a:rPr lang="zh-TW" altLang="en-US" dirty="0"/>
              <a:t>查詢的到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94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若要重複寄送，可以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16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sost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4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報表依篩選條件執行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ALV</a:t>
            </a:r>
            <a:r>
              <a:rPr lang="zh-TW" altLang="en-US" dirty="0"/>
              <a:t>的畫面</a:t>
            </a:r>
            <a:r>
              <a:rPr lang="en-US" altLang="zh-TW" dirty="0"/>
              <a:t>(</a:t>
            </a:r>
            <a:r>
              <a:rPr lang="zh-TW" altLang="en-US" dirty="0"/>
              <a:t>挑選要列印的單據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執行後跑出列印預設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按</a:t>
            </a:r>
            <a:r>
              <a:rPr lang="en-US" altLang="zh-TW" dirty="0"/>
              <a:t>”</a:t>
            </a:r>
            <a:r>
              <a:rPr lang="zh-TW" altLang="en-US" dirty="0"/>
              <a:t>列印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OR “</a:t>
            </a:r>
            <a:r>
              <a:rPr lang="zh-TW" altLang="en-US" dirty="0"/>
              <a:t>預覽列印</a:t>
            </a:r>
            <a:r>
              <a:rPr lang="en-US" altLang="zh-TW" dirty="0"/>
              <a:t>”</a:t>
            </a:r>
            <a:r>
              <a:rPr lang="zh-TW" altLang="en-US" dirty="0"/>
              <a:t>才會跑出表單結果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5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9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8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因要轉成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後，直接做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檔案發送的動作，因此需將列印視窗做關閉，才不會執行後會卡在列印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預設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如何將下面視窗關掉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4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no_dialog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SPACE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的語法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6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</a:t>
            </a:r>
            <a:r>
              <a:rPr lang="en-US" altLang="zh-TW" dirty="0" err="1"/>
              <a:t>smartforms</a:t>
            </a:r>
            <a:r>
              <a:rPr lang="zh-TW" altLang="en-US" dirty="0"/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OpenType format(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otf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字體格式，再用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otf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去轉換成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1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8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5000">
        <p14:prism isInverted="1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1"/>
            </p:custDataLst>
          </p:nvPr>
        </p:nvSpPr>
        <p:spPr>
          <a:xfrm>
            <a:off x="6265727" y="4348429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  <a:ea typeface="落落补 汤圆" pitchFamily="2" charset="-128"/>
                <a:cs typeface="落落补 汤圆" pitchFamily="2" charset="-128"/>
              </a:rPr>
              <a:t>2020.06.12 / Amber</a:t>
            </a:r>
            <a:r>
              <a:rPr lang="zh-TW" altLang="en-US" sz="1400" dirty="0">
                <a:latin typeface="+mj-lt"/>
                <a:ea typeface="落落补 汤圆" pitchFamily="2" charset="-128"/>
                <a:cs typeface="落落补 汤圆" pitchFamily="2" charset="-128"/>
              </a:rPr>
              <a:t> </a:t>
            </a:r>
            <a:r>
              <a:rPr lang="en-US" altLang="zh-TW" sz="1400" dirty="0">
                <a:latin typeface="+mj-lt"/>
                <a:ea typeface="落落补 汤圆" pitchFamily="2" charset="-128"/>
                <a:cs typeface="落落补 汤圆" pitchFamily="2" charset="-128"/>
              </a:rPr>
              <a:t>&amp;</a:t>
            </a:r>
            <a:r>
              <a:rPr lang="zh-TW" altLang="en-US" sz="1400" dirty="0">
                <a:latin typeface="+mj-lt"/>
                <a:ea typeface="落落补 汤圆" pitchFamily="2" charset="-128"/>
                <a:cs typeface="落落补 汤圆" pitchFamily="2" charset="-128"/>
              </a:rPr>
              <a:t> </a:t>
            </a:r>
            <a:r>
              <a:rPr lang="en-US" altLang="zh-TW" sz="1400" dirty="0">
                <a:latin typeface="+mj-lt"/>
                <a:ea typeface="落落补 汤圆" pitchFamily="2" charset="-128"/>
                <a:cs typeface="落落补 汤圆" pitchFamily="2" charset="-128"/>
              </a:rPr>
              <a:t>Tim</a:t>
            </a:r>
            <a:endParaRPr lang="zh-CN" altLang="en-US" sz="1400" dirty="0">
              <a:latin typeface="+mj-lt"/>
              <a:ea typeface="落落补 汤圆" pitchFamily="2" charset="-128"/>
              <a:cs typeface="落落补 汤圆" pitchFamily="2" charset="-128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/>
        </p:blipFill>
        <p:spPr>
          <a:xfrm>
            <a:off x="1331640" y="-2053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1364261" y="3645889"/>
            <a:ext cx="5927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Smartforms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 to pdf to mail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9124A8A-051A-44BB-8D2D-4F80D5A2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729206"/>
            <a:ext cx="4536504" cy="4342083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4217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zh-TW" dirty="0"/>
              <a:t>如何將</a:t>
            </a:r>
            <a:r>
              <a:rPr lang="en-US" altLang="zh-TW" dirty="0"/>
              <a:t>smart forms</a:t>
            </a:r>
            <a:r>
              <a:rPr lang="zh-TW" altLang="zh-TW" dirty="0"/>
              <a:t>畫面轉成</a:t>
            </a:r>
            <a:r>
              <a:rPr lang="en-US" altLang="zh-TW" dirty="0"/>
              <a:t>PDF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584E50-D4AD-4943-8BCB-E6AC71689D8E}"/>
              </a:ext>
            </a:extLst>
          </p:cNvPr>
          <p:cNvSpPr/>
          <p:nvPr/>
        </p:nvSpPr>
        <p:spPr>
          <a:xfrm>
            <a:off x="3158178" y="1851670"/>
            <a:ext cx="220591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7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570" y="145544"/>
            <a:ext cx="2930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知識補充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_任意多边形 5">
            <a:extLst>
              <a:ext uri="{FF2B5EF4-FFF2-40B4-BE49-F238E27FC236}">
                <a16:creationId xmlns:a16="http://schemas.microsoft.com/office/drawing/2014/main" id="{09513C38-74A9-49EA-BB57-31C31BAC51D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431029" y="1419622"/>
            <a:ext cx="1686258" cy="2800924"/>
          </a:xfrm>
          <a:custGeom>
            <a:avLst/>
            <a:gdLst>
              <a:gd name="T0" fmla="*/ 64 w 129"/>
              <a:gd name="T1" fmla="*/ 0 h 186"/>
              <a:gd name="T2" fmla="*/ 129 w 129"/>
              <a:gd name="T3" fmla="*/ 50 h 186"/>
              <a:gd name="T4" fmla="*/ 121 w 129"/>
              <a:gd name="T5" fmla="*/ 82 h 186"/>
              <a:gd name="T6" fmla="*/ 95 w 129"/>
              <a:gd name="T7" fmla="*/ 103 h 186"/>
              <a:gd name="T8" fmla="*/ 80 w 129"/>
              <a:gd name="T9" fmla="*/ 120 h 186"/>
              <a:gd name="T10" fmla="*/ 69 w 129"/>
              <a:gd name="T11" fmla="*/ 128 h 186"/>
              <a:gd name="T12" fmla="*/ 37 w 129"/>
              <a:gd name="T13" fmla="*/ 128 h 186"/>
              <a:gd name="T14" fmla="*/ 29 w 129"/>
              <a:gd name="T15" fmla="*/ 119 h 186"/>
              <a:gd name="T16" fmla="*/ 29 w 129"/>
              <a:gd name="T17" fmla="*/ 113 h 186"/>
              <a:gd name="T18" fmla="*/ 30 w 129"/>
              <a:gd name="T19" fmla="*/ 96 h 186"/>
              <a:gd name="T20" fmla="*/ 54 w 129"/>
              <a:gd name="T21" fmla="*/ 73 h 186"/>
              <a:gd name="T22" fmla="*/ 74 w 129"/>
              <a:gd name="T23" fmla="*/ 51 h 186"/>
              <a:gd name="T24" fmla="*/ 62 w 129"/>
              <a:gd name="T25" fmla="*/ 38 h 186"/>
              <a:gd name="T26" fmla="*/ 50 w 129"/>
              <a:gd name="T27" fmla="*/ 58 h 186"/>
              <a:gd name="T28" fmla="*/ 42 w 129"/>
              <a:gd name="T29" fmla="*/ 66 h 186"/>
              <a:gd name="T30" fmla="*/ 8 w 129"/>
              <a:gd name="T31" fmla="*/ 66 h 186"/>
              <a:gd name="T32" fmla="*/ 0 w 129"/>
              <a:gd name="T33" fmla="*/ 57 h 186"/>
              <a:gd name="T34" fmla="*/ 0 w 129"/>
              <a:gd name="T35" fmla="*/ 28 h 186"/>
              <a:gd name="T36" fmla="*/ 7 w 129"/>
              <a:gd name="T37" fmla="*/ 16 h 186"/>
              <a:gd name="T38" fmla="*/ 64 w 129"/>
              <a:gd name="T39" fmla="*/ 0 h 186"/>
              <a:gd name="T40" fmla="*/ 56 w 129"/>
              <a:gd name="T41" fmla="*/ 138 h 186"/>
              <a:gd name="T42" fmla="*/ 80 w 129"/>
              <a:gd name="T43" fmla="*/ 162 h 186"/>
              <a:gd name="T44" fmla="*/ 56 w 129"/>
              <a:gd name="T45" fmla="*/ 186 h 186"/>
              <a:gd name="T46" fmla="*/ 32 w 129"/>
              <a:gd name="T47" fmla="*/ 162 h 186"/>
              <a:gd name="T48" fmla="*/ 56 w 129"/>
              <a:gd name="T49" fmla="*/ 138 h 186"/>
              <a:gd name="T50" fmla="*/ 0 w 129"/>
              <a:gd name="T51" fmla="*/ 0 h 186"/>
              <a:gd name="T52" fmla="*/ 129 w 129"/>
              <a:gd name="T5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T50" t="T51" r="T52" b="T53"/>
            <a:pathLst>
              <a:path w="129" h="186">
                <a:moveTo>
                  <a:pt x="64" y="0"/>
                </a:moveTo>
                <a:cubicBezTo>
                  <a:pt x="97" y="0"/>
                  <a:pt x="129" y="11"/>
                  <a:pt x="129" y="50"/>
                </a:cubicBezTo>
                <a:cubicBezTo>
                  <a:pt x="129" y="60"/>
                  <a:pt x="127" y="74"/>
                  <a:pt x="121" y="82"/>
                </a:cubicBezTo>
                <a:cubicBezTo>
                  <a:pt x="115" y="92"/>
                  <a:pt x="105" y="98"/>
                  <a:pt x="95" y="103"/>
                </a:cubicBezTo>
                <a:cubicBezTo>
                  <a:pt x="84" y="109"/>
                  <a:pt x="80" y="120"/>
                  <a:pt x="80" y="120"/>
                </a:cubicBezTo>
                <a:cubicBezTo>
                  <a:pt x="78" y="124"/>
                  <a:pt x="73" y="128"/>
                  <a:pt x="69" y="128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2" y="128"/>
                  <a:pt x="29" y="124"/>
                  <a:pt x="29" y="11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108"/>
                  <a:pt x="29" y="101"/>
                  <a:pt x="30" y="96"/>
                </a:cubicBezTo>
                <a:cubicBezTo>
                  <a:pt x="30" y="96"/>
                  <a:pt x="33" y="84"/>
                  <a:pt x="54" y="73"/>
                </a:cubicBezTo>
                <a:cubicBezTo>
                  <a:pt x="63" y="68"/>
                  <a:pt x="74" y="63"/>
                  <a:pt x="74" y="51"/>
                </a:cubicBezTo>
                <a:cubicBezTo>
                  <a:pt x="74" y="43"/>
                  <a:pt x="70" y="38"/>
                  <a:pt x="62" y="38"/>
                </a:cubicBezTo>
                <a:cubicBezTo>
                  <a:pt x="51" y="38"/>
                  <a:pt x="50" y="50"/>
                  <a:pt x="50" y="58"/>
                </a:cubicBezTo>
                <a:cubicBezTo>
                  <a:pt x="50" y="62"/>
                  <a:pt x="47" y="66"/>
                  <a:pt x="42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66"/>
                  <a:pt x="0" y="62"/>
                  <a:pt x="0" y="5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3" y="18"/>
                  <a:pt x="7" y="16"/>
                </a:cubicBezTo>
                <a:cubicBezTo>
                  <a:pt x="7" y="16"/>
                  <a:pt x="40" y="0"/>
                  <a:pt x="64" y="0"/>
                </a:cubicBezTo>
                <a:moveTo>
                  <a:pt x="56" y="138"/>
                </a:moveTo>
                <a:cubicBezTo>
                  <a:pt x="69" y="138"/>
                  <a:pt x="80" y="148"/>
                  <a:pt x="80" y="162"/>
                </a:cubicBezTo>
                <a:cubicBezTo>
                  <a:pt x="80" y="176"/>
                  <a:pt x="69" y="186"/>
                  <a:pt x="56" y="186"/>
                </a:cubicBezTo>
                <a:cubicBezTo>
                  <a:pt x="43" y="186"/>
                  <a:pt x="32" y="176"/>
                  <a:pt x="32" y="162"/>
                </a:cubicBezTo>
                <a:cubicBezTo>
                  <a:pt x="32" y="148"/>
                  <a:pt x="43" y="138"/>
                  <a:pt x="56" y="138"/>
                </a:cubicBezTo>
              </a:path>
            </a:pathLst>
          </a:custGeom>
          <a:noFill/>
          <a:ln w="730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PA_文本框 271">
            <a:extLst>
              <a:ext uri="{FF2B5EF4-FFF2-40B4-BE49-F238E27FC236}">
                <a16:creationId xmlns:a16="http://schemas.microsoft.com/office/drawing/2014/main" id="{B8B3CBE5-4510-4B04-B8E7-121255745F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11484" y="1203598"/>
            <a:ext cx="113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OTF</a:t>
            </a:r>
            <a:endParaRPr lang="zh-CN" altLang="en-US" sz="2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9" name="PA_矩形 6">
            <a:extLst>
              <a:ext uri="{FF2B5EF4-FFF2-40B4-BE49-F238E27FC236}">
                <a16:creationId xmlns:a16="http://schemas.microsoft.com/office/drawing/2014/main" id="{7ED0B553-7D5D-4CD7-A9F2-156BA3D274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22763" y="1625843"/>
            <a:ext cx="4510166" cy="261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OTF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文件擴展被用作一種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OpenType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字體文件，大量字符集多達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65000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多字，也包括所中、西方的字符，同時提供支援額外的排版功能有所需的數據。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OTF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檔案可以轉換成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種檔案格式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JPEG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TTF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VF3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WOFF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WOFF2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2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3346B2-1283-439C-97DC-18D0CA700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644" y="748905"/>
            <a:ext cx="4599310" cy="4352418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81C328F-1800-41DD-A160-E7549A462CCE}"/>
              </a:ext>
            </a:extLst>
          </p:cNvPr>
          <p:cNvSpPr/>
          <p:nvPr/>
        </p:nvSpPr>
        <p:spPr>
          <a:xfrm>
            <a:off x="3328292" y="3291830"/>
            <a:ext cx="25398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3997C187-58C0-479C-ADF2-334208E8F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4217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zh-TW" dirty="0"/>
              <a:t>如何將</a:t>
            </a:r>
            <a:r>
              <a:rPr lang="en-US" altLang="zh-TW" dirty="0"/>
              <a:t>smart forms</a:t>
            </a:r>
            <a:r>
              <a:rPr lang="zh-TW" altLang="zh-TW" dirty="0"/>
              <a:t>畫面轉成</a:t>
            </a:r>
            <a:r>
              <a:rPr lang="en-US" altLang="zh-TW" dirty="0"/>
              <a:t>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1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92DB2C-EF5B-4DA8-832F-29605DBA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748905"/>
            <a:ext cx="5862492" cy="4302944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E3E5E5E-00E2-4ADC-AC18-3145E4543CFB}"/>
              </a:ext>
            </a:extLst>
          </p:cNvPr>
          <p:cNvSpPr/>
          <p:nvPr/>
        </p:nvSpPr>
        <p:spPr>
          <a:xfrm>
            <a:off x="2555776" y="3373821"/>
            <a:ext cx="2592288" cy="1502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9B5EB4F-6E57-4412-99BC-F8564A56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4217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zh-TW" dirty="0"/>
              <a:t>如何將</a:t>
            </a:r>
            <a:r>
              <a:rPr lang="en-US" altLang="zh-TW" dirty="0"/>
              <a:t>smart forms</a:t>
            </a:r>
            <a:r>
              <a:rPr lang="zh-TW" altLang="zh-TW" dirty="0"/>
              <a:t>畫面轉成</a:t>
            </a:r>
            <a:r>
              <a:rPr lang="en-US" altLang="zh-TW" dirty="0"/>
              <a:t>PDF?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748FF9-2140-44EA-BEC9-55DCC0458025}"/>
              </a:ext>
            </a:extLst>
          </p:cNvPr>
          <p:cNvSpPr/>
          <p:nvPr/>
        </p:nvSpPr>
        <p:spPr>
          <a:xfrm>
            <a:off x="2799587" y="2394981"/>
            <a:ext cx="2276469" cy="248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5D095D0-6F7F-4E92-B3EC-6ED4A746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748905"/>
            <a:ext cx="5862492" cy="4302944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E3E5E5E-00E2-4ADC-AC18-3145E4543CFB}"/>
              </a:ext>
            </a:extLst>
          </p:cNvPr>
          <p:cNvSpPr/>
          <p:nvPr/>
        </p:nvSpPr>
        <p:spPr>
          <a:xfrm>
            <a:off x="2596649" y="2643758"/>
            <a:ext cx="3199487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ED80B-E14F-4E7E-8E98-09A0148A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4217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zh-TW" dirty="0"/>
              <a:t>如何將</a:t>
            </a:r>
            <a:r>
              <a:rPr lang="en-US" altLang="zh-TW" dirty="0"/>
              <a:t>smart forms</a:t>
            </a:r>
            <a:r>
              <a:rPr lang="zh-TW" altLang="zh-TW" dirty="0"/>
              <a:t>畫面轉成</a:t>
            </a:r>
            <a:r>
              <a:rPr lang="en-US" altLang="zh-TW" dirty="0"/>
              <a:t>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4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29" y="156577"/>
            <a:ext cx="427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表單</a:t>
            </a:r>
            <a:r>
              <a:rPr lang="zh-TW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控制參數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補充 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8751305E-5506-4B93-8937-CB329DEE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89964"/>
              </p:ext>
            </p:extLst>
          </p:nvPr>
        </p:nvGraphicFramePr>
        <p:xfrm>
          <a:off x="539552" y="1131590"/>
          <a:ext cx="7992888" cy="25679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731185073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655779275"/>
                    </a:ext>
                  </a:extLst>
                </a:gridCol>
              </a:tblGrid>
              <a:tr h="4494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7716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ssfctrlop-no_dialog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列印視窗出現與否；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 = 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90740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ssfctrlop-getotf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 =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Smartforms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回傳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OTF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26326"/>
                  </a:ext>
                </a:extLst>
              </a:tr>
              <a:tr h="645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ssfctrlop-no_open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情境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loop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多個</a:t>
                      </a:r>
                      <a:r>
                        <a:rPr lang="en-US" altLang="zh-TW" sz="180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smartforms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時，每次列印一張報表，都會在迴圈中反覆出現列印對話視窗，因此可用這兩個參數來控制只在最後一次表單執行完畢，再出現列印請求。</a:t>
                      </a:r>
                      <a:endParaRPr lang="zh-TW" altLang="zh-TW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2460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ssfctrlop-no_close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9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6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29" y="156577"/>
            <a:ext cx="427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列印控制參數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補充 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8751305E-5506-4B93-8937-CB329DEE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16880"/>
              </p:ext>
            </p:extLst>
          </p:nvPr>
        </p:nvGraphicFramePr>
        <p:xfrm>
          <a:off x="467544" y="1194817"/>
          <a:ext cx="7992888" cy="31771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73118507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655779275"/>
                    </a:ext>
                  </a:extLst>
                </a:gridCol>
              </a:tblGrid>
              <a:tr h="4494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7716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ssfcompop-tddest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'LOCL'.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列印佇列：輸出裝置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90740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ssfcompop-tdimmed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列印參數，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X: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立即列印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26326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ssfcompop-tddelete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列印參數，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：列印後刪除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2460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ssfcompop-tdnewid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列印参数，資料緩衝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暫存資料用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90795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ssfcompop-tdlifetime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'6'.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列印參數，列印佇列保留期間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天數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53826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ssfcompop-tdarmod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'1'.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儲存模式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1.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僅列印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2.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僅歸檔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3.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列印並歸檔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29" y="156577"/>
            <a:ext cx="427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列印控制參數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補充 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8751305E-5506-4B93-8937-CB329DEE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986"/>
              </p:ext>
            </p:extLst>
          </p:nvPr>
        </p:nvGraphicFramePr>
        <p:xfrm>
          <a:off x="467544" y="1140248"/>
          <a:ext cx="7992888" cy="29182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73118507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655779275"/>
                    </a:ext>
                  </a:extLst>
                </a:gridCol>
              </a:tblGrid>
              <a:tr h="4494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7716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ssfcompop-tdcopies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1.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份數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90740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ssfcompop-tdcover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 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列印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:SAP 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封面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(X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要印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;' '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不印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26326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ssfcompop-tdnoprev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space.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spcae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不顯示列印按鈕，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：顯示列印按鈕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2460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ssfcompop-tdiexit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在列印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/</a:t>
                      </a:r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傳真後立刻從列印預覽跳出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90795"/>
                  </a:ext>
                </a:extLst>
              </a:tr>
              <a:tr h="44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 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ssfcompop-tdnoarmch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 'X'.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zh-TW" sz="180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歸檔模式下使用者未做變更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5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67494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29" y="156577"/>
            <a:ext cx="427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列印控制參數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補充 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0DE451-49BB-4AD0-8B21-FD38E14B27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72" y="979966"/>
            <a:ext cx="6018039" cy="3999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371356"/>
            <a:ext cx="6192688" cy="663575"/>
            <a:chOff x="1492256" y="515372"/>
            <a:chExt cx="6192688" cy="663575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220448" y="515372"/>
              <a:ext cx="2749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程式段解說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PA_矩形 16"/>
          <p:cNvSpPr/>
          <p:nvPr>
            <p:custDataLst>
              <p:tags r:id="rId2"/>
            </p:custDataLst>
          </p:nvPr>
        </p:nvSpPr>
        <p:spPr>
          <a:xfrm>
            <a:off x="3501615" y="1448365"/>
            <a:ext cx="4006110" cy="35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972189-3107-44A5-BE27-6DB65B46E3E0}"/>
              </a:ext>
            </a:extLst>
          </p:cNvPr>
          <p:cNvSpPr/>
          <p:nvPr/>
        </p:nvSpPr>
        <p:spPr>
          <a:xfrm>
            <a:off x="4428462" y="1419622"/>
            <a:ext cx="4715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如何關掉預覽列印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如何將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forms</a:t>
            </a:r>
            <a:r>
              <a:rPr lang="zh-TW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畫面轉成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Mail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相關程式配置</a:t>
            </a:r>
            <a:endParaRPr lang="zh-TW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chenying0907 1489">
            <a:extLst>
              <a:ext uri="{FF2B5EF4-FFF2-40B4-BE49-F238E27FC236}">
                <a16:creationId xmlns:a16="http://schemas.microsoft.com/office/drawing/2014/main" id="{2F694C00-582D-4419-951D-B5372523093B}"/>
              </a:ext>
            </a:extLst>
          </p:cNvPr>
          <p:cNvGrpSpPr/>
          <p:nvPr/>
        </p:nvGrpSpPr>
        <p:grpSpPr>
          <a:xfrm>
            <a:off x="4038935" y="1481192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12" name="chenying0907 719">
              <a:extLst>
                <a:ext uri="{FF2B5EF4-FFF2-40B4-BE49-F238E27FC236}">
                  <a16:creationId xmlns:a16="http://schemas.microsoft.com/office/drawing/2014/main" id="{997A815E-67E9-4C6C-BAD6-791D47A0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chenying0907 720">
              <a:extLst>
                <a:ext uri="{FF2B5EF4-FFF2-40B4-BE49-F238E27FC236}">
                  <a16:creationId xmlns:a16="http://schemas.microsoft.com/office/drawing/2014/main" id="{CCBBBD2A-91B0-4E10-9EEA-82209AD7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chenying0907 721">
              <a:extLst>
                <a:ext uri="{FF2B5EF4-FFF2-40B4-BE49-F238E27FC236}">
                  <a16:creationId xmlns:a16="http://schemas.microsoft.com/office/drawing/2014/main" id="{B3D5367B-2884-4895-B4DA-A687D842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chenying0907 722">
              <a:extLst>
                <a:ext uri="{FF2B5EF4-FFF2-40B4-BE49-F238E27FC236}">
                  <a16:creationId xmlns:a16="http://schemas.microsoft.com/office/drawing/2014/main" id="{8FFA76BE-3C37-47A2-A275-3CEC8999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chenying0907 723">
              <a:extLst>
                <a:ext uri="{FF2B5EF4-FFF2-40B4-BE49-F238E27FC236}">
                  <a16:creationId xmlns:a16="http://schemas.microsoft.com/office/drawing/2014/main" id="{F5BB615A-D2C7-422F-BF44-B3828E15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chenying0907 724">
              <a:extLst>
                <a:ext uri="{FF2B5EF4-FFF2-40B4-BE49-F238E27FC236}">
                  <a16:creationId xmlns:a16="http://schemas.microsoft.com/office/drawing/2014/main" id="{FD8C51FF-7F11-4026-8726-620FF192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chenying0907 725">
              <a:extLst>
                <a:ext uri="{FF2B5EF4-FFF2-40B4-BE49-F238E27FC236}">
                  <a16:creationId xmlns:a16="http://schemas.microsoft.com/office/drawing/2014/main" id="{97EAD780-6FBF-470C-85A8-54C43E38D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chenying0907 726">
              <a:extLst>
                <a:ext uri="{FF2B5EF4-FFF2-40B4-BE49-F238E27FC236}">
                  <a16:creationId xmlns:a16="http://schemas.microsoft.com/office/drawing/2014/main" id="{32DF2038-19D1-4E7F-93D1-D773FE6A2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chenying0907 727">
              <a:extLst>
                <a:ext uri="{FF2B5EF4-FFF2-40B4-BE49-F238E27FC236}">
                  <a16:creationId xmlns:a16="http://schemas.microsoft.com/office/drawing/2014/main" id="{1B85E848-E7F4-4CB6-836F-7CF7EE92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chenying0907 728">
              <a:extLst>
                <a:ext uri="{FF2B5EF4-FFF2-40B4-BE49-F238E27FC236}">
                  <a16:creationId xmlns:a16="http://schemas.microsoft.com/office/drawing/2014/main" id="{90391378-BFEF-4AE0-AAFA-0032D51C3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chenying0907 729">
              <a:extLst>
                <a:ext uri="{FF2B5EF4-FFF2-40B4-BE49-F238E27FC236}">
                  <a16:creationId xmlns:a16="http://schemas.microsoft.com/office/drawing/2014/main" id="{5EF65DC6-43EF-488B-9A0F-80E5DE245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chenying0907 730">
              <a:extLst>
                <a:ext uri="{FF2B5EF4-FFF2-40B4-BE49-F238E27FC236}">
                  <a16:creationId xmlns:a16="http://schemas.microsoft.com/office/drawing/2014/main" id="{DBCDBE20-34D8-4FBA-8450-86A27EC8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chenying0907 731">
              <a:extLst>
                <a:ext uri="{FF2B5EF4-FFF2-40B4-BE49-F238E27FC236}">
                  <a16:creationId xmlns:a16="http://schemas.microsoft.com/office/drawing/2014/main" id="{C6029BFB-D01C-4C41-BFC2-9D9416750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chenying0907 732">
              <a:extLst>
                <a:ext uri="{FF2B5EF4-FFF2-40B4-BE49-F238E27FC236}">
                  <a16:creationId xmlns:a16="http://schemas.microsoft.com/office/drawing/2014/main" id="{F3CEC8C7-3C98-4CFA-A5C3-A23CC343D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chenying0907 733">
              <a:extLst>
                <a:ext uri="{FF2B5EF4-FFF2-40B4-BE49-F238E27FC236}">
                  <a16:creationId xmlns:a16="http://schemas.microsoft.com/office/drawing/2014/main" id="{3D55B812-C26E-48E8-B14C-88499AEAB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chenying0907 734">
              <a:extLst>
                <a:ext uri="{FF2B5EF4-FFF2-40B4-BE49-F238E27FC236}">
                  <a16:creationId xmlns:a16="http://schemas.microsoft.com/office/drawing/2014/main" id="{F6DA1F85-D53C-49A5-8504-B305C28A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chenying0907 735">
              <a:extLst>
                <a:ext uri="{FF2B5EF4-FFF2-40B4-BE49-F238E27FC236}">
                  <a16:creationId xmlns:a16="http://schemas.microsoft.com/office/drawing/2014/main" id="{C316C6DC-4551-4ACA-8698-1BBD07FC9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chenying0907 736">
              <a:extLst>
                <a:ext uri="{FF2B5EF4-FFF2-40B4-BE49-F238E27FC236}">
                  <a16:creationId xmlns:a16="http://schemas.microsoft.com/office/drawing/2014/main" id="{11362A01-2063-4614-85AA-15855BC6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chenying0907 737">
              <a:extLst>
                <a:ext uri="{FF2B5EF4-FFF2-40B4-BE49-F238E27FC236}">
                  <a16:creationId xmlns:a16="http://schemas.microsoft.com/office/drawing/2014/main" id="{EE86D90A-4490-4231-B869-551C1BE01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chenying0907 738">
              <a:extLst>
                <a:ext uri="{FF2B5EF4-FFF2-40B4-BE49-F238E27FC236}">
                  <a16:creationId xmlns:a16="http://schemas.microsoft.com/office/drawing/2014/main" id="{04977904-5DAE-459B-8CD0-F41E4361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41" name="chenying0907 1489">
            <a:extLst>
              <a:ext uri="{FF2B5EF4-FFF2-40B4-BE49-F238E27FC236}">
                <a16:creationId xmlns:a16="http://schemas.microsoft.com/office/drawing/2014/main" id="{809FB633-B7CF-42DA-A022-D8A23AC8EDB5}"/>
              </a:ext>
            </a:extLst>
          </p:cNvPr>
          <p:cNvGrpSpPr/>
          <p:nvPr/>
        </p:nvGrpSpPr>
        <p:grpSpPr>
          <a:xfrm>
            <a:off x="4064515" y="2018588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42" name="chenying0907 719">
              <a:extLst>
                <a:ext uri="{FF2B5EF4-FFF2-40B4-BE49-F238E27FC236}">
                  <a16:creationId xmlns:a16="http://schemas.microsoft.com/office/drawing/2014/main" id="{1220CF62-F61A-491F-ABC7-2CEBE74A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3" name="chenying0907 720">
              <a:extLst>
                <a:ext uri="{FF2B5EF4-FFF2-40B4-BE49-F238E27FC236}">
                  <a16:creationId xmlns:a16="http://schemas.microsoft.com/office/drawing/2014/main" id="{3F256F8A-4F32-4C8E-86FB-948B3DFE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4" name="chenying0907 721">
              <a:extLst>
                <a:ext uri="{FF2B5EF4-FFF2-40B4-BE49-F238E27FC236}">
                  <a16:creationId xmlns:a16="http://schemas.microsoft.com/office/drawing/2014/main" id="{101B7DE3-1625-4F9E-AF7A-691D283C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5" name="chenying0907 722">
              <a:extLst>
                <a:ext uri="{FF2B5EF4-FFF2-40B4-BE49-F238E27FC236}">
                  <a16:creationId xmlns:a16="http://schemas.microsoft.com/office/drawing/2014/main" id="{3F227CF6-A0C3-440A-AF27-60E2B6868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6" name="chenying0907 723">
              <a:extLst>
                <a:ext uri="{FF2B5EF4-FFF2-40B4-BE49-F238E27FC236}">
                  <a16:creationId xmlns:a16="http://schemas.microsoft.com/office/drawing/2014/main" id="{20FAB14D-66CD-49DF-81DE-DA697357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7" name="chenying0907 724">
              <a:extLst>
                <a:ext uri="{FF2B5EF4-FFF2-40B4-BE49-F238E27FC236}">
                  <a16:creationId xmlns:a16="http://schemas.microsoft.com/office/drawing/2014/main" id="{9EF977D5-7EBF-4103-8CC2-6ADE56F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8" name="chenying0907 725">
              <a:extLst>
                <a:ext uri="{FF2B5EF4-FFF2-40B4-BE49-F238E27FC236}">
                  <a16:creationId xmlns:a16="http://schemas.microsoft.com/office/drawing/2014/main" id="{A11E46E9-A0C2-4C57-945C-83C5E900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9" name="chenying0907 726">
              <a:extLst>
                <a:ext uri="{FF2B5EF4-FFF2-40B4-BE49-F238E27FC236}">
                  <a16:creationId xmlns:a16="http://schemas.microsoft.com/office/drawing/2014/main" id="{74991363-4B86-455F-8927-633FE7F9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0" name="chenying0907 727">
              <a:extLst>
                <a:ext uri="{FF2B5EF4-FFF2-40B4-BE49-F238E27FC236}">
                  <a16:creationId xmlns:a16="http://schemas.microsoft.com/office/drawing/2014/main" id="{147D3974-FFF9-42F6-A0B1-395F9684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1" name="chenying0907 728">
              <a:extLst>
                <a:ext uri="{FF2B5EF4-FFF2-40B4-BE49-F238E27FC236}">
                  <a16:creationId xmlns:a16="http://schemas.microsoft.com/office/drawing/2014/main" id="{ED41829E-5CEA-4C59-B469-DE5F9FB74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2" name="chenying0907 729">
              <a:extLst>
                <a:ext uri="{FF2B5EF4-FFF2-40B4-BE49-F238E27FC236}">
                  <a16:creationId xmlns:a16="http://schemas.microsoft.com/office/drawing/2014/main" id="{07FA7D3E-1C2E-4B70-8554-A1E8AFFC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3" name="chenying0907 730">
              <a:extLst>
                <a:ext uri="{FF2B5EF4-FFF2-40B4-BE49-F238E27FC236}">
                  <a16:creationId xmlns:a16="http://schemas.microsoft.com/office/drawing/2014/main" id="{3372E096-B980-4DFD-8A51-8BB040F1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4" name="chenying0907 731">
              <a:extLst>
                <a:ext uri="{FF2B5EF4-FFF2-40B4-BE49-F238E27FC236}">
                  <a16:creationId xmlns:a16="http://schemas.microsoft.com/office/drawing/2014/main" id="{76A13FD4-3241-49EA-A3B7-ABF5D41AB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5" name="chenying0907 732">
              <a:extLst>
                <a:ext uri="{FF2B5EF4-FFF2-40B4-BE49-F238E27FC236}">
                  <a16:creationId xmlns:a16="http://schemas.microsoft.com/office/drawing/2014/main" id="{63381BEC-3603-486F-818C-2605EA44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6" name="chenying0907 733">
              <a:extLst>
                <a:ext uri="{FF2B5EF4-FFF2-40B4-BE49-F238E27FC236}">
                  <a16:creationId xmlns:a16="http://schemas.microsoft.com/office/drawing/2014/main" id="{7149871E-D5CC-4FC9-A5E2-6915C648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7" name="chenying0907 734">
              <a:extLst>
                <a:ext uri="{FF2B5EF4-FFF2-40B4-BE49-F238E27FC236}">
                  <a16:creationId xmlns:a16="http://schemas.microsoft.com/office/drawing/2014/main" id="{B03E39E3-B55C-41D2-9993-C67E0F73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8" name="chenying0907 735">
              <a:extLst>
                <a:ext uri="{FF2B5EF4-FFF2-40B4-BE49-F238E27FC236}">
                  <a16:creationId xmlns:a16="http://schemas.microsoft.com/office/drawing/2014/main" id="{8DF2EFC5-4163-42C8-B01D-3956792CF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9" name="chenying0907 736">
              <a:extLst>
                <a:ext uri="{FF2B5EF4-FFF2-40B4-BE49-F238E27FC236}">
                  <a16:creationId xmlns:a16="http://schemas.microsoft.com/office/drawing/2014/main" id="{EC342380-4727-45CB-B534-AC17DCC1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0" name="chenying0907 737">
              <a:extLst>
                <a:ext uri="{FF2B5EF4-FFF2-40B4-BE49-F238E27FC236}">
                  <a16:creationId xmlns:a16="http://schemas.microsoft.com/office/drawing/2014/main" id="{93CE3F3A-E622-446A-B4E2-7ADD33A27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1" name="chenying0907 738">
              <a:extLst>
                <a:ext uri="{FF2B5EF4-FFF2-40B4-BE49-F238E27FC236}">
                  <a16:creationId xmlns:a16="http://schemas.microsoft.com/office/drawing/2014/main" id="{A0A56EAC-81E7-4B84-90B9-4561D00D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83" name="chenying0907 1489">
            <a:extLst>
              <a:ext uri="{FF2B5EF4-FFF2-40B4-BE49-F238E27FC236}">
                <a16:creationId xmlns:a16="http://schemas.microsoft.com/office/drawing/2014/main" id="{F5908E3F-563D-4783-9D41-473EC075ED20}"/>
              </a:ext>
            </a:extLst>
          </p:cNvPr>
          <p:cNvGrpSpPr/>
          <p:nvPr/>
        </p:nvGrpSpPr>
        <p:grpSpPr>
          <a:xfrm>
            <a:off x="4028111" y="2571750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84" name="chenying0907 719">
              <a:extLst>
                <a:ext uri="{FF2B5EF4-FFF2-40B4-BE49-F238E27FC236}">
                  <a16:creationId xmlns:a16="http://schemas.microsoft.com/office/drawing/2014/main" id="{EFD43B00-47D0-4A9D-AB2B-362D02D3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5" name="chenying0907 720">
              <a:extLst>
                <a:ext uri="{FF2B5EF4-FFF2-40B4-BE49-F238E27FC236}">
                  <a16:creationId xmlns:a16="http://schemas.microsoft.com/office/drawing/2014/main" id="{2B147E65-93F2-4557-9E29-B4DE84B1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6" name="chenying0907 721">
              <a:extLst>
                <a:ext uri="{FF2B5EF4-FFF2-40B4-BE49-F238E27FC236}">
                  <a16:creationId xmlns:a16="http://schemas.microsoft.com/office/drawing/2014/main" id="{33474E06-355A-4220-8827-32286BBC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7" name="chenying0907 722">
              <a:extLst>
                <a:ext uri="{FF2B5EF4-FFF2-40B4-BE49-F238E27FC236}">
                  <a16:creationId xmlns:a16="http://schemas.microsoft.com/office/drawing/2014/main" id="{1EC81F42-6541-46CD-8405-3762131FF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8" name="chenying0907 723">
              <a:extLst>
                <a:ext uri="{FF2B5EF4-FFF2-40B4-BE49-F238E27FC236}">
                  <a16:creationId xmlns:a16="http://schemas.microsoft.com/office/drawing/2014/main" id="{D1147876-8C1F-4D19-B9F5-40C33EAC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9" name="chenying0907 724">
              <a:extLst>
                <a:ext uri="{FF2B5EF4-FFF2-40B4-BE49-F238E27FC236}">
                  <a16:creationId xmlns:a16="http://schemas.microsoft.com/office/drawing/2014/main" id="{1E7940BE-26BB-4FC5-B9FD-EDD424DFD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0" name="chenying0907 725">
              <a:extLst>
                <a:ext uri="{FF2B5EF4-FFF2-40B4-BE49-F238E27FC236}">
                  <a16:creationId xmlns:a16="http://schemas.microsoft.com/office/drawing/2014/main" id="{9F406EB2-8772-45EB-B64C-35A6BEBD9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1" name="chenying0907 726">
              <a:extLst>
                <a:ext uri="{FF2B5EF4-FFF2-40B4-BE49-F238E27FC236}">
                  <a16:creationId xmlns:a16="http://schemas.microsoft.com/office/drawing/2014/main" id="{5B1EA59A-A4B8-4B4C-B4EA-DF491F98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2" name="chenying0907 727">
              <a:extLst>
                <a:ext uri="{FF2B5EF4-FFF2-40B4-BE49-F238E27FC236}">
                  <a16:creationId xmlns:a16="http://schemas.microsoft.com/office/drawing/2014/main" id="{35FA5E62-7D96-4CB9-8102-9DC26DC40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3" name="chenying0907 728">
              <a:extLst>
                <a:ext uri="{FF2B5EF4-FFF2-40B4-BE49-F238E27FC236}">
                  <a16:creationId xmlns:a16="http://schemas.microsoft.com/office/drawing/2014/main" id="{6D54AB28-223F-419A-AFDB-710CA039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4" name="chenying0907 729">
              <a:extLst>
                <a:ext uri="{FF2B5EF4-FFF2-40B4-BE49-F238E27FC236}">
                  <a16:creationId xmlns:a16="http://schemas.microsoft.com/office/drawing/2014/main" id="{F29D4741-D139-4C7B-93EE-4C315869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5" name="chenying0907 730">
              <a:extLst>
                <a:ext uri="{FF2B5EF4-FFF2-40B4-BE49-F238E27FC236}">
                  <a16:creationId xmlns:a16="http://schemas.microsoft.com/office/drawing/2014/main" id="{CB5A417F-1608-41F2-9E3D-60AB9B8C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6" name="chenying0907 731">
              <a:extLst>
                <a:ext uri="{FF2B5EF4-FFF2-40B4-BE49-F238E27FC236}">
                  <a16:creationId xmlns:a16="http://schemas.microsoft.com/office/drawing/2014/main" id="{728D3FE0-E669-4BD9-84F7-1103C03C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7" name="chenying0907 732">
              <a:extLst>
                <a:ext uri="{FF2B5EF4-FFF2-40B4-BE49-F238E27FC236}">
                  <a16:creationId xmlns:a16="http://schemas.microsoft.com/office/drawing/2014/main" id="{7A01482A-4BAA-413B-BE1E-CD1D92565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8" name="chenying0907 733">
              <a:extLst>
                <a:ext uri="{FF2B5EF4-FFF2-40B4-BE49-F238E27FC236}">
                  <a16:creationId xmlns:a16="http://schemas.microsoft.com/office/drawing/2014/main" id="{990DA2A6-0118-45FE-955B-EDFDFE38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9" name="chenying0907 734">
              <a:extLst>
                <a:ext uri="{FF2B5EF4-FFF2-40B4-BE49-F238E27FC236}">
                  <a16:creationId xmlns:a16="http://schemas.microsoft.com/office/drawing/2014/main" id="{C3625061-89E3-4770-9ABD-36189EE58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0" name="chenying0907 735">
              <a:extLst>
                <a:ext uri="{FF2B5EF4-FFF2-40B4-BE49-F238E27FC236}">
                  <a16:creationId xmlns:a16="http://schemas.microsoft.com/office/drawing/2014/main" id="{82817569-65CA-4786-8F04-FECF028A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1" name="chenying0907 736">
              <a:extLst>
                <a:ext uri="{FF2B5EF4-FFF2-40B4-BE49-F238E27FC236}">
                  <a16:creationId xmlns:a16="http://schemas.microsoft.com/office/drawing/2014/main" id="{FD86AF7E-8093-4098-9FB5-629CAF642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2" name="chenying0907 737">
              <a:extLst>
                <a:ext uri="{FF2B5EF4-FFF2-40B4-BE49-F238E27FC236}">
                  <a16:creationId xmlns:a16="http://schemas.microsoft.com/office/drawing/2014/main" id="{DAAD2D73-1ED2-4B81-A5EB-B54C403C4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3" name="chenying0907 738">
              <a:extLst>
                <a:ext uri="{FF2B5EF4-FFF2-40B4-BE49-F238E27FC236}">
                  <a16:creationId xmlns:a16="http://schemas.microsoft.com/office/drawing/2014/main" id="{116B43BE-48BE-4202-98BA-2528DEF0A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8" name="PA_chenying0907 5">
            <a:extLst>
              <a:ext uri="{FF2B5EF4-FFF2-40B4-BE49-F238E27FC236}">
                <a16:creationId xmlns:a16="http://schemas.microsoft.com/office/drawing/2014/main" id="{1D9277B0-F17A-4EEA-AD21-5E7D061089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6839" y="1348151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59" name="chenying0907 15">
              <a:extLst>
                <a:ext uri="{FF2B5EF4-FFF2-40B4-BE49-F238E27FC236}">
                  <a16:creationId xmlns:a16="http://schemas.microsoft.com/office/drawing/2014/main" id="{061D1B8A-C750-4C9C-826D-AF9C0468D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0" name="chenying0907 16">
              <a:extLst>
                <a:ext uri="{FF2B5EF4-FFF2-40B4-BE49-F238E27FC236}">
                  <a16:creationId xmlns:a16="http://schemas.microsoft.com/office/drawing/2014/main" id="{A577947E-D149-4C7B-8B3A-5C7EA9A44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1" name="chenying0907 17">
              <a:extLst>
                <a:ext uri="{FF2B5EF4-FFF2-40B4-BE49-F238E27FC236}">
                  <a16:creationId xmlns:a16="http://schemas.microsoft.com/office/drawing/2014/main" id="{798F601F-F743-4E3E-ABFF-D85A4C926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4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135182" y="1347614"/>
            <a:ext cx="3461154" cy="217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 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程式段解說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(T-Code: SE38)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 Mail 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相關補充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4793303" y="4490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目錄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924596" y="1561287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924596" y="2214049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924596" y="2866811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9" y="-23242"/>
            <a:ext cx="2704059" cy="43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4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4FAAD3D-8A58-43E0-AE88-5366A1EA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204" y="748904"/>
            <a:ext cx="4611976" cy="4329144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6DE68FE-973C-43D1-95B2-C1C06A7ADA5F}"/>
              </a:ext>
            </a:extLst>
          </p:cNvPr>
          <p:cNvSpPr/>
          <p:nvPr/>
        </p:nvSpPr>
        <p:spPr>
          <a:xfrm>
            <a:off x="2627784" y="1851670"/>
            <a:ext cx="4176464" cy="180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5021D3E-3373-49EA-AC87-C9A51A7B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4217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/>
              <a:t>Mail </a:t>
            </a:r>
            <a:r>
              <a:rPr lang="zh-TW" altLang="en-US" dirty="0"/>
              <a:t>相關程式配置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67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3B0372-553C-4D06-B35C-ED8605E9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40" y="670263"/>
            <a:ext cx="5306120" cy="4421767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6DE68FE-973C-43D1-95B2-C1C06A7ADA5F}"/>
              </a:ext>
            </a:extLst>
          </p:cNvPr>
          <p:cNvSpPr/>
          <p:nvPr/>
        </p:nvSpPr>
        <p:spPr>
          <a:xfrm>
            <a:off x="2483768" y="2643758"/>
            <a:ext cx="4032448" cy="2210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5021D3E-3373-49EA-AC87-C9A51A7B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4217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/>
              <a:t>Mail </a:t>
            </a:r>
            <a:r>
              <a:rPr lang="zh-TW" altLang="en-US"/>
              <a:t>相關程式配置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710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4A45C3-E39D-4384-B96A-32433B45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898" y="546086"/>
            <a:ext cx="5816203" cy="4597414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23478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7">
            <a:extLst>
              <a:ext uri="{FF2B5EF4-FFF2-40B4-BE49-F238E27FC236}">
                <a16:creationId xmlns:a16="http://schemas.microsoft.com/office/drawing/2014/main" id="{55021D3E-3373-49EA-AC87-C9A51A7B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035" y="-20538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TW" dirty="0"/>
              <a:t>Mail </a:t>
            </a:r>
            <a:r>
              <a:rPr lang="zh-TW" altLang="en-US" dirty="0"/>
              <a:t>相關程式配置</a:t>
            </a:r>
            <a:endParaRPr lang="zh-TW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C0E04-59C7-41CC-866C-F9C8A0A00F68}"/>
              </a:ext>
            </a:extLst>
          </p:cNvPr>
          <p:cNvSpPr/>
          <p:nvPr/>
        </p:nvSpPr>
        <p:spPr>
          <a:xfrm>
            <a:off x="2161034" y="1635646"/>
            <a:ext cx="5219277" cy="3384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336509" y="227066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63" y="695523"/>
            <a:ext cx="5247857" cy="432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78971" y="49191"/>
            <a:ext cx="464204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700" b="1" dirty="0"/>
              <a:t>Function SO_NEW_DOCUMENT_ATT_SEND_APT1</a:t>
            </a:r>
          </a:p>
          <a:p>
            <a:pPr algn="ctr"/>
            <a:r>
              <a:rPr lang="zh-TW" altLang="en-US" sz="1700" b="1" dirty="0"/>
              <a:t>發送郵件</a:t>
            </a:r>
            <a:r>
              <a:rPr lang="en-US" altLang="zh-TW" sz="1700" b="1" dirty="0"/>
              <a:t> </a:t>
            </a:r>
            <a:endParaRPr lang="zh-TW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8430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231490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9542"/>
            <a:ext cx="5102826" cy="434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46852" y="-14151"/>
            <a:ext cx="480141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700" b="1" dirty="0"/>
              <a:t>Function</a:t>
            </a:r>
            <a:r>
              <a:rPr lang="zh-TW" altLang="en-US" sz="1700" b="1" dirty="0"/>
              <a:t> </a:t>
            </a:r>
            <a:r>
              <a:rPr lang="en-US" altLang="zh-TW" sz="1700" b="1" dirty="0"/>
              <a:t>SO_NEW_DOCUMENT_ATT_SEND_APT1</a:t>
            </a:r>
          </a:p>
          <a:p>
            <a:pPr algn="ctr"/>
            <a:r>
              <a:rPr lang="zh-TW" altLang="en-US" sz="1700" b="1" dirty="0"/>
              <a:t>發送郵件</a:t>
            </a:r>
            <a:r>
              <a:rPr lang="en-US" altLang="zh-TW" sz="1700" b="1" dirty="0"/>
              <a:t> </a:t>
            </a:r>
            <a:endParaRPr lang="zh-TW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5238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7" y="231490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29" y="699542"/>
            <a:ext cx="4886325" cy="426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13990" y="-7037"/>
            <a:ext cx="47291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700" b="1" dirty="0"/>
              <a:t>Function</a:t>
            </a:r>
            <a:r>
              <a:rPr lang="zh-TW" altLang="en-US" sz="1700" b="1" dirty="0"/>
              <a:t> </a:t>
            </a:r>
            <a:r>
              <a:rPr lang="en-US" altLang="zh-TW" sz="1700" b="1" dirty="0"/>
              <a:t>SO_NEW_DOCUMENT_ATT_SEND_APT1</a:t>
            </a:r>
          </a:p>
          <a:p>
            <a:pPr algn="ctr"/>
            <a:r>
              <a:rPr lang="zh-TW" altLang="en-US" sz="1700" b="1" dirty="0"/>
              <a:t>發送郵件</a:t>
            </a:r>
            <a:r>
              <a:rPr lang="en-US" altLang="zh-TW" sz="1700" b="1" dirty="0"/>
              <a:t> </a:t>
            </a:r>
            <a:endParaRPr lang="zh-TW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620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PA_文本框 5"/>
          <p:cNvSpPr txBox="1"/>
          <p:nvPr>
            <p:custDataLst>
              <p:tags r:id="rId2"/>
            </p:custDataLst>
          </p:nvPr>
        </p:nvSpPr>
        <p:spPr>
          <a:xfrm>
            <a:off x="2236800" y="2156251"/>
            <a:ext cx="4605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2.Mail </a:t>
            </a:r>
            <a:r>
              <a:rPr lang="zh-TW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相關補充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37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0B9985C-B3A2-4781-9C72-69319FF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8" y="1059582"/>
            <a:ext cx="8003959" cy="3613828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484" y="93861"/>
            <a:ext cx="2215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Mail 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相關補充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35F014-AAFB-444B-85EC-372B9B9823BE}"/>
              </a:ext>
            </a:extLst>
          </p:cNvPr>
          <p:cNvSpPr/>
          <p:nvPr/>
        </p:nvSpPr>
        <p:spPr>
          <a:xfrm>
            <a:off x="716732" y="2463739"/>
            <a:ext cx="4503340" cy="252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87BB32-31CC-4EFB-9CBF-2E8CDEBEF757}"/>
              </a:ext>
            </a:extLst>
          </p:cNvPr>
          <p:cNvSpPr/>
          <p:nvPr/>
        </p:nvSpPr>
        <p:spPr>
          <a:xfrm>
            <a:off x="698451" y="3795887"/>
            <a:ext cx="7947536" cy="8775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400690"/>
            <a:chOff x="1492256" y="411510"/>
            <a:chExt cx="6192688" cy="400690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27534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484" y="93861"/>
            <a:ext cx="2215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Mail 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相關補充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FD6136-07E2-4F38-ADFB-6926BAC3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49" y="1079772"/>
            <a:ext cx="7296301" cy="36522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170D12-84E4-4FFD-B297-E30B38619427}"/>
              </a:ext>
            </a:extLst>
          </p:cNvPr>
          <p:cNvSpPr/>
          <p:nvPr/>
        </p:nvSpPr>
        <p:spPr>
          <a:xfrm>
            <a:off x="1187624" y="3363838"/>
            <a:ext cx="273630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32065"/>
            <a:ext cx="3003091" cy="4348105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4232129" y="2283718"/>
            <a:ext cx="363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Thank you!!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6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任意多边形 11">
            <a:extLst>
              <a:ext uri="{FF2B5EF4-FFF2-40B4-BE49-F238E27FC236}">
                <a16:creationId xmlns:a16="http://schemas.microsoft.com/office/drawing/2014/main" id="{02771C4A-A628-4882-B65E-A797449FAA6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1372868">
            <a:off x="2194483" y="2538600"/>
            <a:ext cx="2531962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" name="PA_chenying0907 1"/>
          <p:cNvGrpSpPr/>
          <p:nvPr>
            <p:custDataLst>
              <p:tags r:id="rId2"/>
            </p:custDataLst>
          </p:nvPr>
        </p:nvGrpSpPr>
        <p:grpSpPr>
          <a:xfrm>
            <a:off x="1403648" y="195486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25" y="176088"/>
            <a:ext cx="2549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1">
            <a:extLst>
              <a:ext uri="{FF2B5EF4-FFF2-40B4-BE49-F238E27FC236}">
                <a16:creationId xmlns:a16="http://schemas.microsoft.com/office/drawing/2014/main" id="{6C475AFC-EB8E-4C2C-A821-6F7F0CB15F9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1372868">
            <a:off x="2194484" y="1732636"/>
            <a:ext cx="2531962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" name="PA_文本框 14">
            <a:extLst>
              <a:ext uri="{FF2B5EF4-FFF2-40B4-BE49-F238E27FC236}">
                <a16:creationId xmlns:a16="http://schemas.microsoft.com/office/drawing/2014/main" id="{D666ABCA-C241-46B3-8465-AD77E5D15E5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25192" y="146371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Step1. 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報表執行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10" name="PA_文本框 16">
            <a:extLst>
              <a:ext uri="{FF2B5EF4-FFF2-40B4-BE49-F238E27FC236}">
                <a16:creationId xmlns:a16="http://schemas.microsoft.com/office/drawing/2014/main" id="{263E4504-3EEE-4DC6-8DBC-B1A26FEA9B6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25192" y="2243648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Step2.  ALV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畫面挑選要列印的單據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11" name="PA_任意多边形 11">
            <a:extLst>
              <a:ext uri="{FF2B5EF4-FFF2-40B4-BE49-F238E27FC236}">
                <a16:creationId xmlns:a16="http://schemas.microsoft.com/office/drawing/2014/main" id="{FF1E6A22-010F-43E9-B3A2-4A57979A6C5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21372868">
            <a:off x="2194482" y="3303355"/>
            <a:ext cx="2531962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" name="PA_任意多边形 11">
            <a:extLst>
              <a:ext uri="{FF2B5EF4-FFF2-40B4-BE49-F238E27FC236}">
                <a16:creationId xmlns:a16="http://schemas.microsoft.com/office/drawing/2014/main" id="{737BB3F4-7EBE-40ED-9B5E-31092C44E53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1372868">
            <a:off x="2194484" y="4095443"/>
            <a:ext cx="2531962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3457AB8-9C0A-495F-8A6F-F556BD5FC0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536" y="1460272"/>
            <a:ext cx="3391638" cy="2851855"/>
          </a:xfrm>
          <a:prstGeom prst="rect">
            <a:avLst/>
          </a:prstGeom>
        </p:spPr>
      </p:pic>
      <p:sp>
        <p:nvSpPr>
          <p:cNvPr id="16" name="PA_文本框 16">
            <a:extLst>
              <a:ext uri="{FF2B5EF4-FFF2-40B4-BE49-F238E27FC236}">
                <a16:creationId xmlns:a16="http://schemas.microsoft.com/office/drawing/2014/main" id="{F9C88964-EAB1-4CFC-A6A5-087D5E312AD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725192" y="3036882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Step3.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  執行列印設定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18" name="PA_文本框 16">
            <a:extLst>
              <a:ext uri="{FF2B5EF4-FFF2-40B4-BE49-F238E27FC236}">
                <a16:creationId xmlns:a16="http://schemas.microsoft.com/office/drawing/2014/main" id="{E299B668-D336-4ED6-9F00-BED199A002A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725192" y="3801637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Step4.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  表單畫面呈現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960CE5C8-0229-4036-85BA-04C757198539}"/>
              </a:ext>
            </a:extLst>
          </p:cNvPr>
          <p:cNvSpPr/>
          <p:nvPr/>
        </p:nvSpPr>
        <p:spPr>
          <a:xfrm>
            <a:off x="5355848" y="2769165"/>
            <a:ext cx="2232248" cy="850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PA_文本框 5"/>
          <p:cNvSpPr txBox="1"/>
          <p:nvPr>
            <p:custDataLst>
              <p:tags r:id="rId2"/>
            </p:custDataLst>
          </p:nvPr>
        </p:nvSpPr>
        <p:spPr>
          <a:xfrm>
            <a:off x="2654378" y="2156251"/>
            <a:ext cx="377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TW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程式段解說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4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371356"/>
            <a:ext cx="6192688" cy="663575"/>
            <a:chOff x="1492256" y="515372"/>
            <a:chExt cx="6192688" cy="663575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220448" y="515372"/>
              <a:ext cx="2749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程式段解說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PA_矩形 16"/>
          <p:cNvSpPr/>
          <p:nvPr>
            <p:custDataLst>
              <p:tags r:id="rId2"/>
            </p:custDataLst>
          </p:nvPr>
        </p:nvSpPr>
        <p:spPr>
          <a:xfrm>
            <a:off x="3501615" y="1448365"/>
            <a:ext cx="4006110" cy="35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972189-3107-44A5-BE27-6DB65B46E3E0}"/>
              </a:ext>
            </a:extLst>
          </p:cNvPr>
          <p:cNvSpPr/>
          <p:nvPr/>
        </p:nvSpPr>
        <p:spPr>
          <a:xfrm>
            <a:off x="4428462" y="1419622"/>
            <a:ext cx="4715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如何關掉預覽列印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如何將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 forms</a:t>
            </a:r>
            <a:r>
              <a:rPr lang="zh-TW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畫面轉成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Mail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相關程式配置</a:t>
            </a:r>
            <a:endParaRPr lang="zh-TW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chenying0907 1489">
            <a:extLst>
              <a:ext uri="{FF2B5EF4-FFF2-40B4-BE49-F238E27FC236}">
                <a16:creationId xmlns:a16="http://schemas.microsoft.com/office/drawing/2014/main" id="{2F694C00-582D-4419-951D-B5372523093B}"/>
              </a:ext>
            </a:extLst>
          </p:cNvPr>
          <p:cNvGrpSpPr/>
          <p:nvPr/>
        </p:nvGrpSpPr>
        <p:grpSpPr>
          <a:xfrm>
            <a:off x="4038935" y="1481192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12" name="chenying0907 719">
              <a:extLst>
                <a:ext uri="{FF2B5EF4-FFF2-40B4-BE49-F238E27FC236}">
                  <a16:creationId xmlns:a16="http://schemas.microsoft.com/office/drawing/2014/main" id="{997A815E-67E9-4C6C-BAD6-791D47A0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chenying0907 720">
              <a:extLst>
                <a:ext uri="{FF2B5EF4-FFF2-40B4-BE49-F238E27FC236}">
                  <a16:creationId xmlns:a16="http://schemas.microsoft.com/office/drawing/2014/main" id="{CCBBBD2A-91B0-4E10-9EEA-82209AD7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chenying0907 721">
              <a:extLst>
                <a:ext uri="{FF2B5EF4-FFF2-40B4-BE49-F238E27FC236}">
                  <a16:creationId xmlns:a16="http://schemas.microsoft.com/office/drawing/2014/main" id="{B3D5367B-2884-4895-B4DA-A687D842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chenying0907 722">
              <a:extLst>
                <a:ext uri="{FF2B5EF4-FFF2-40B4-BE49-F238E27FC236}">
                  <a16:creationId xmlns:a16="http://schemas.microsoft.com/office/drawing/2014/main" id="{8FFA76BE-3C37-47A2-A275-3CEC8999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chenying0907 723">
              <a:extLst>
                <a:ext uri="{FF2B5EF4-FFF2-40B4-BE49-F238E27FC236}">
                  <a16:creationId xmlns:a16="http://schemas.microsoft.com/office/drawing/2014/main" id="{F5BB615A-D2C7-422F-BF44-B3828E15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chenying0907 724">
              <a:extLst>
                <a:ext uri="{FF2B5EF4-FFF2-40B4-BE49-F238E27FC236}">
                  <a16:creationId xmlns:a16="http://schemas.microsoft.com/office/drawing/2014/main" id="{FD8C51FF-7F11-4026-8726-620FF192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chenying0907 725">
              <a:extLst>
                <a:ext uri="{FF2B5EF4-FFF2-40B4-BE49-F238E27FC236}">
                  <a16:creationId xmlns:a16="http://schemas.microsoft.com/office/drawing/2014/main" id="{97EAD780-6FBF-470C-85A8-54C43E38D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chenying0907 726">
              <a:extLst>
                <a:ext uri="{FF2B5EF4-FFF2-40B4-BE49-F238E27FC236}">
                  <a16:creationId xmlns:a16="http://schemas.microsoft.com/office/drawing/2014/main" id="{32DF2038-19D1-4E7F-93D1-D773FE6A2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chenying0907 727">
              <a:extLst>
                <a:ext uri="{FF2B5EF4-FFF2-40B4-BE49-F238E27FC236}">
                  <a16:creationId xmlns:a16="http://schemas.microsoft.com/office/drawing/2014/main" id="{1B85E848-E7F4-4CB6-836F-7CF7EE92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chenying0907 728">
              <a:extLst>
                <a:ext uri="{FF2B5EF4-FFF2-40B4-BE49-F238E27FC236}">
                  <a16:creationId xmlns:a16="http://schemas.microsoft.com/office/drawing/2014/main" id="{90391378-BFEF-4AE0-AAFA-0032D51C3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chenying0907 729">
              <a:extLst>
                <a:ext uri="{FF2B5EF4-FFF2-40B4-BE49-F238E27FC236}">
                  <a16:creationId xmlns:a16="http://schemas.microsoft.com/office/drawing/2014/main" id="{5EF65DC6-43EF-488B-9A0F-80E5DE245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chenying0907 730">
              <a:extLst>
                <a:ext uri="{FF2B5EF4-FFF2-40B4-BE49-F238E27FC236}">
                  <a16:creationId xmlns:a16="http://schemas.microsoft.com/office/drawing/2014/main" id="{DBCDBE20-34D8-4FBA-8450-86A27EC8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chenying0907 731">
              <a:extLst>
                <a:ext uri="{FF2B5EF4-FFF2-40B4-BE49-F238E27FC236}">
                  <a16:creationId xmlns:a16="http://schemas.microsoft.com/office/drawing/2014/main" id="{C6029BFB-D01C-4C41-BFC2-9D9416750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chenying0907 732">
              <a:extLst>
                <a:ext uri="{FF2B5EF4-FFF2-40B4-BE49-F238E27FC236}">
                  <a16:creationId xmlns:a16="http://schemas.microsoft.com/office/drawing/2014/main" id="{F3CEC8C7-3C98-4CFA-A5C3-A23CC343D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chenying0907 733">
              <a:extLst>
                <a:ext uri="{FF2B5EF4-FFF2-40B4-BE49-F238E27FC236}">
                  <a16:creationId xmlns:a16="http://schemas.microsoft.com/office/drawing/2014/main" id="{3D55B812-C26E-48E8-B14C-88499AEAB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chenying0907 734">
              <a:extLst>
                <a:ext uri="{FF2B5EF4-FFF2-40B4-BE49-F238E27FC236}">
                  <a16:creationId xmlns:a16="http://schemas.microsoft.com/office/drawing/2014/main" id="{F6DA1F85-D53C-49A5-8504-B305C28A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chenying0907 735">
              <a:extLst>
                <a:ext uri="{FF2B5EF4-FFF2-40B4-BE49-F238E27FC236}">
                  <a16:creationId xmlns:a16="http://schemas.microsoft.com/office/drawing/2014/main" id="{C316C6DC-4551-4ACA-8698-1BBD07FC9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chenying0907 736">
              <a:extLst>
                <a:ext uri="{FF2B5EF4-FFF2-40B4-BE49-F238E27FC236}">
                  <a16:creationId xmlns:a16="http://schemas.microsoft.com/office/drawing/2014/main" id="{11362A01-2063-4614-85AA-15855BC6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chenying0907 737">
              <a:extLst>
                <a:ext uri="{FF2B5EF4-FFF2-40B4-BE49-F238E27FC236}">
                  <a16:creationId xmlns:a16="http://schemas.microsoft.com/office/drawing/2014/main" id="{EE86D90A-4490-4231-B869-551C1BE01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chenying0907 738">
              <a:extLst>
                <a:ext uri="{FF2B5EF4-FFF2-40B4-BE49-F238E27FC236}">
                  <a16:creationId xmlns:a16="http://schemas.microsoft.com/office/drawing/2014/main" id="{04977904-5DAE-459B-8CD0-F41E4361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41" name="chenying0907 1489">
            <a:extLst>
              <a:ext uri="{FF2B5EF4-FFF2-40B4-BE49-F238E27FC236}">
                <a16:creationId xmlns:a16="http://schemas.microsoft.com/office/drawing/2014/main" id="{809FB633-B7CF-42DA-A022-D8A23AC8EDB5}"/>
              </a:ext>
            </a:extLst>
          </p:cNvPr>
          <p:cNvGrpSpPr/>
          <p:nvPr/>
        </p:nvGrpSpPr>
        <p:grpSpPr>
          <a:xfrm>
            <a:off x="4064515" y="2018588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42" name="chenying0907 719">
              <a:extLst>
                <a:ext uri="{FF2B5EF4-FFF2-40B4-BE49-F238E27FC236}">
                  <a16:creationId xmlns:a16="http://schemas.microsoft.com/office/drawing/2014/main" id="{1220CF62-F61A-491F-ABC7-2CEBE74A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3" name="chenying0907 720">
              <a:extLst>
                <a:ext uri="{FF2B5EF4-FFF2-40B4-BE49-F238E27FC236}">
                  <a16:creationId xmlns:a16="http://schemas.microsoft.com/office/drawing/2014/main" id="{3F256F8A-4F32-4C8E-86FB-948B3DFE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4" name="chenying0907 721">
              <a:extLst>
                <a:ext uri="{FF2B5EF4-FFF2-40B4-BE49-F238E27FC236}">
                  <a16:creationId xmlns:a16="http://schemas.microsoft.com/office/drawing/2014/main" id="{101B7DE3-1625-4F9E-AF7A-691D283C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5" name="chenying0907 722">
              <a:extLst>
                <a:ext uri="{FF2B5EF4-FFF2-40B4-BE49-F238E27FC236}">
                  <a16:creationId xmlns:a16="http://schemas.microsoft.com/office/drawing/2014/main" id="{3F227CF6-A0C3-440A-AF27-60E2B6868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6" name="chenying0907 723">
              <a:extLst>
                <a:ext uri="{FF2B5EF4-FFF2-40B4-BE49-F238E27FC236}">
                  <a16:creationId xmlns:a16="http://schemas.microsoft.com/office/drawing/2014/main" id="{20FAB14D-66CD-49DF-81DE-DA697357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7" name="chenying0907 724">
              <a:extLst>
                <a:ext uri="{FF2B5EF4-FFF2-40B4-BE49-F238E27FC236}">
                  <a16:creationId xmlns:a16="http://schemas.microsoft.com/office/drawing/2014/main" id="{9EF977D5-7EBF-4103-8CC2-6ADE56F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8" name="chenying0907 725">
              <a:extLst>
                <a:ext uri="{FF2B5EF4-FFF2-40B4-BE49-F238E27FC236}">
                  <a16:creationId xmlns:a16="http://schemas.microsoft.com/office/drawing/2014/main" id="{A11E46E9-A0C2-4C57-945C-83C5E900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9" name="chenying0907 726">
              <a:extLst>
                <a:ext uri="{FF2B5EF4-FFF2-40B4-BE49-F238E27FC236}">
                  <a16:creationId xmlns:a16="http://schemas.microsoft.com/office/drawing/2014/main" id="{74991363-4B86-455F-8927-633FE7F9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0" name="chenying0907 727">
              <a:extLst>
                <a:ext uri="{FF2B5EF4-FFF2-40B4-BE49-F238E27FC236}">
                  <a16:creationId xmlns:a16="http://schemas.microsoft.com/office/drawing/2014/main" id="{147D3974-FFF9-42F6-A0B1-395F9684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1" name="chenying0907 728">
              <a:extLst>
                <a:ext uri="{FF2B5EF4-FFF2-40B4-BE49-F238E27FC236}">
                  <a16:creationId xmlns:a16="http://schemas.microsoft.com/office/drawing/2014/main" id="{ED41829E-5CEA-4C59-B469-DE5F9FB74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2" name="chenying0907 729">
              <a:extLst>
                <a:ext uri="{FF2B5EF4-FFF2-40B4-BE49-F238E27FC236}">
                  <a16:creationId xmlns:a16="http://schemas.microsoft.com/office/drawing/2014/main" id="{07FA7D3E-1C2E-4B70-8554-A1E8AFFC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3" name="chenying0907 730">
              <a:extLst>
                <a:ext uri="{FF2B5EF4-FFF2-40B4-BE49-F238E27FC236}">
                  <a16:creationId xmlns:a16="http://schemas.microsoft.com/office/drawing/2014/main" id="{3372E096-B980-4DFD-8A51-8BB040F1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4" name="chenying0907 731">
              <a:extLst>
                <a:ext uri="{FF2B5EF4-FFF2-40B4-BE49-F238E27FC236}">
                  <a16:creationId xmlns:a16="http://schemas.microsoft.com/office/drawing/2014/main" id="{76A13FD4-3241-49EA-A3B7-ABF5D41AB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5" name="chenying0907 732">
              <a:extLst>
                <a:ext uri="{FF2B5EF4-FFF2-40B4-BE49-F238E27FC236}">
                  <a16:creationId xmlns:a16="http://schemas.microsoft.com/office/drawing/2014/main" id="{63381BEC-3603-486F-818C-2605EA44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6" name="chenying0907 733">
              <a:extLst>
                <a:ext uri="{FF2B5EF4-FFF2-40B4-BE49-F238E27FC236}">
                  <a16:creationId xmlns:a16="http://schemas.microsoft.com/office/drawing/2014/main" id="{7149871E-D5CC-4FC9-A5E2-6915C648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7" name="chenying0907 734">
              <a:extLst>
                <a:ext uri="{FF2B5EF4-FFF2-40B4-BE49-F238E27FC236}">
                  <a16:creationId xmlns:a16="http://schemas.microsoft.com/office/drawing/2014/main" id="{B03E39E3-B55C-41D2-9993-C67E0F73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8" name="chenying0907 735">
              <a:extLst>
                <a:ext uri="{FF2B5EF4-FFF2-40B4-BE49-F238E27FC236}">
                  <a16:creationId xmlns:a16="http://schemas.microsoft.com/office/drawing/2014/main" id="{8DF2EFC5-4163-42C8-B01D-3956792CF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9" name="chenying0907 736">
              <a:extLst>
                <a:ext uri="{FF2B5EF4-FFF2-40B4-BE49-F238E27FC236}">
                  <a16:creationId xmlns:a16="http://schemas.microsoft.com/office/drawing/2014/main" id="{EC342380-4727-45CB-B534-AC17DCC1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0" name="chenying0907 737">
              <a:extLst>
                <a:ext uri="{FF2B5EF4-FFF2-40B4-BE49-F238E27FC236}">
                  <a16:creationId xmlns:a16="http://schemas.microsoft.com/office/drawing/2014/main" id="{93CE3F3A-E622-446A-B4E2-7ADD33A27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1" name="chenying0907 738">
              <a:extLst>
                <a:ext uri="{FF2B5EF4-FFF2-40B4-BE49-F238E27FC236}">
                  <a16:creationId xmlns:a16="http://schemas.microsoft.com/office/drawing/2014/main" id="{A0A56EAC-81E7-4B84-90B9-4561D00D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83" name="chenying0907 1489">
            <a:extLst>
              <a:ext uri="{FF2B5EF4-FFF2-40B4-BE49-F238E27FC236}">
                <a16:creationId xmlns:a16="http://schemas.microsoft.com/office/drawing/2014/main" id="{F5908E3F-563D-4783-9D41-473EC075ED20}"/>
              </a:ext>
            </a:extLst>
          </p:cNvPr>
          <p:cNvGrpSpPr/>
          <p:nvPr/>
        </p:nvGrpSpPr>
        <p:grpSpPr>
          <a:xfrm>
            <a:off x="4028111" y="2571750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84" name="chenying0907 719">
              <a:extLst>
                <a:ext uri="{FF2B5EF4-FFF2-40B4-BE49-F238E27FC236}">
                  <a16:creationId xmlns:a16="http://schemas.microsoft.com/office/drawing/2014/main" id="{EFD43B00-47D0-4A9D-AB2B-362D02D3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5" name="chenying0907 720">
              <a:extLst>
                <a:ext uri="{FF2B5EF4-FFF2-40B4-BE49-F238E27FC236}">
                  <a16:creationId xmlns:a16="http://schemas.microsoft.com/office/drawing/2014/main" id="{2B147E65-93F2-4557-9E29-B4DE84B1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6" name="chenying0907 721">
              <a:extLst>
                <a:ext uri="{FF2B5EF4-FFF2-40B4-BE49-F238E27FC236}">
                  <a16:creationId xmlns:a16="http://schemas.microsoft.com/office/drawing/2014/main" id="{33474E06-355A-4220-8827-32286BBC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7" name="chenying0907 722">
              <a:extLst>
                <a:ext uri="{FF2B5EF4-FFF2-40B4-BE49-F238E27FC236}">
                  <a16:creationId xmlns:a16="http://schemas.microsoft.com/office/drawing/2014/main" id="{1EC81F42-6541-46CD-8405-3762131FF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8" name="chenying0907 723">
              <a:extLst>
                <a:ext uri="{FF2B5EF4-FFF2-40B4-BE49-F238E27FC236}">
                  <a16:creationId xmlns:a16="http://schemas.microsoft.com/office/drawing/2014/main" id="{D1147876-8C1F-4D19-B9F5-40C33EAC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9" name="chenying0907 724">
              <a:extLst>
                <a:ext uri="{FF2B5EF4-FFF2-40B4-BE49-F238E27FC236}">
                  <a16:creationId xmlns:a16="http://schemas.microsoft.com/office/drawing/2014/main" id="{1E7940BE-26BB-4FC5-B9FD-EDD424DFD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0" name="chenying0907 725">
              <a:extLst>
                <a:ext uri="{FF2B5EF4-FFF2-40B4-BE49-F238E27FC236}">
                  <a16:creationId xmlns:a16="http://schemas.microsoft.com/office/drawing/2014/main" id="{9F406EB2-8772-45EB-B64C-35A6BEBD9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1" name="chenying0907 726">
              <a:extLst>
                <a:ext uri="{FF2B5EF4-FFF2-40B4-BE49-F238E27FC236}">
                  <a16:creationId xmlns:a16="http://schemas.microsoft.com/office/drawing/2014/main" id="{5B1EA59A-A4B8-4B4C-B4EA-DF491F98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2" name="chenying0907 727">
              <a:extLst>
                <a:ext uri="{FF2B5EF4-FFF2-40B4-BE49-F238E27FC236}">
                  <a16:creationId xmlns:a16="http://schemas.microsoft.com/office/drawing/2014/main" id="{35FA5E62-7D96-4CB9-8102-9DC26DC40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3" name="chenying0907 728">
              <a:extLst>
                <a:ext uri="{FF2B5EF4-FFF2-40B4-BE49-F238E27FC236}">
                  <a16:creationId xmlns:a16="http://schemas.microsoft.com/office/drawing/2014/main" id="{6D54AB28-223F-419A-AFDB-710CA039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4" name="chenying0907 729">
              <a:extLst>
                <a:ext uri="{FF2B5EF4-FFF2-40B4-BE49-F238E27FC236}">
                  <a16:creationId xmlns:a16="http://schemas.microsoft.com/office/drawing/2014/main" id="{F29D4741-D139-4C7B-93EE-4C315869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5" name="chenying0907 730">
              <a:extLst>
                <a:ext uri="{FF2B5EF4-FFF2-40B4-BE49-F238E27FC236}">
                  <a16:creationId xmlns:a16="http://schemas.microsoft.com/office/drawing/2014/main" id="{CB5A417F-1608-41F2-9E3D-60AB9B8C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6" name="chenying0907 731">
              <a:extLst>
                <a:ext uri="{FF2B5EF4-FFF2-40B4-BE49-F238E27FC236}">
                  <a16:creationId xmlns:a16="http://schemas.microsoft.com/office/drawing/2014/main" id="{728D3FE0-E669-4BD9-84F7-1103C03C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7" name="chenying0907 732">
              <a:extLst>
                <a:ext uri="{FF2B5EF4-FFF2-40B4-BE49-F238E27FC236}">
                  <a16:creationId xmlns:a16="http://schemas.microsoft.com/office/drawing/2014/main" id="{7A01482A-4BAA-413B-BE1E-CD1D92565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8" name="chenying0907 733">
              <a:extLst>
                <a:ext uri="{FF2B5EF4-FFF2-40B4-BE49-F238E27FC236}">
                  <a16:creationId xmlns:a16="http://schemas.microsoft.com/office/drawing/2014/main" id="{990DA2A6-0118-45FE-955B-EDFDFE38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9" name="chenying0907 734">
              <a:extLst>
                <a:ext uri="{FF2B5EF4-FFF2-40B4-BE49-F238E27FC236}">
                  <a16:creationId xmlns:a16="http://schemas.microsoft.com/office/drawing/2014/main" id="{C3625061-89E3-4770-9ABD-36189EE58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0" name="chenying0907 735">
              <a:extLst>
                <a:ext uri="{FF2B5EF4-FFF2-40B4-BE49-F238E27FC236}">
                  <a16:creationId xmlns:a16="http://schemas.microsoft.com/office/drawing/2014/main" id="{82817569-65CA-4786-8F04-FECF028A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1" name="chenying0907 736">
              <a:extLst>
                <a:ext uri="{FF2B5EF4-FFF2-40B4-BE49-F238E27FC236}">
                  <a16:creationId xmlns:a16="http://schemas.microsoft.com/office/drawing/2014/main" id="{FD86AF7E-8093-4098-9FB5-629CAF642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2" name="chenying0907 737">
              <a:extLst>
                <a:ext uri="{FF2B5EF4-FFF2-40B4-BE49-F238E27FC236}">
                  <a16:creationId xmlns:a16="http://schemas.microsoft.com/office/drawing/2014/main" id="{DAAD2D73-1ED2-4B81-A5EB-B54C403C4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3" name="chenying0907 738">
              <a:extLst>
                <a:ext uri="{FF2B5EF4-FFF2-40B4-BE49-F238E27FC236}">
                  <a16:creationId xmlns:a16="http://schemas.microsoft.com/office/drawing/2014/main" id="{116B43BE-48BE-4202-98BA-2528DEF0A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8" name="PA_chenying0907 5">
            <a:extLst>
              <a:ext uri="{FF2B5EF4-FFF2-40B4-BE49-F238E27FC236}">
                <a16:creationId xmlns:a16="http://schemas.microsoft.com/office/drawing/2014/main" id="{1D9277B0-F17A-4EEA-AD21-5E7D061089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6839" y="1348151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59" name="chenying0907 15">
              <a:extLst>
                <a:ext uri="{FF2B5EF4-FFF2-40B4-BE49-F238E27FC236}">
                  <a16:creationId xmlns:a16="http://schemas.microsoft.com/office/drawing/2014/main" id="{061D1B8A-C750-4C9C-826D-AF9C0468D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0" name="chenying0907 16">
              <a:extLst>
                <a:ext uri="{FF2B5EF4-FFF2-40B4-BE49-F238E27FC236}">
                  <a16:creationId xmlns:a16="http://schemas.microsoft.com/office/drawing/2014/main" id="{A577947E-D149-4C7B-8B3A-5C7EA9A44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1" name="chenying0907 17">
              <a:extLst>
                <a:ext uri="{FF2B5EF4-FFF2-40B4-BE49-F238E27FC236}">
                  <a16:creationId xmlns:a16="http://schemas.microsoft.com/office/drawing/2014/main" id="{798F601F-F743-4E3E-ABFF-D85A4C926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7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371356"/>
            <a:ext cx="6192688" cy="663575"/>
            <a:chOff x="1492256" y="515372"/>
            <a:chExt cx="6192688" cy="663575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220448" y="515372"/>
              <a:ext cx="2749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程式段解說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PA_矩形 16"/>
          <p:cNvSpPr/>
          <p:nvPr>
            <p:custDataLst>
              <p:tags r:id="rId2"/>
            </p:custDataLst>
          </p:nvPr>
        </p:nvSpPr>
        <p:spPr>
          <a:xfrm>
            <a:off x="3501615" y="1448365"/>
            <a:ext cx="4006110" cy="35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972189-3107-44A5-BE27-6DB65B46E3E0}"/>
              </a:ext>
            </a:extLst>
          </p:cNvPr>
          <p:cNvSpPr/>
          <p:nvPr/>
        </p:nvSpPr>
        <p:spPr>
          <a:xfrm>
            <a:off x="4428462" y="1419622"/>
            <a:ext cx="4715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如何關掉預覽列印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如何將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forms</a:t>
            </a:r>
            <a:r>
              <a:rPr lang="zh-TW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畫面轉成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相關程式配置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chenying0907 1489">
            <a:extLst>
              <a:ext uri="{FF2B5EF4-FFF2-40B4-BE49-F238E27FC236}">
                <a16:creationId xmlns:a16="http://schemas.microsoft.com/office/drawing/2014/main" id="{2F694C00-582D-4419-951D-B5372523093B}"/>
              </a:ext>
            </a:extLst>
          </p:cNvPr>
          <p:cNvGrpSpPr/>
          <p:nvPr/>
        </p:nvGrpSpPr>
        <p:grpSpPr>
          <a:xfrm>
            <a:off x="4038935" y="1481192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12" name="chenying0907 719">
              <a:extLst>
                <a:ext uri="{FF2B5EF4-FFF2-40B4-BE49-F238E27FC236}">
                  <a16:creationId xmlns:a16="http://schemas.microsoft.com/office/drawing/2014/main" id="{997A815E-67E9-4C6C-BAD6-791D47A0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chenying0907 720">
              <a:extLst>
                <a:ext uri="{FF2B5EF4-FFF2-40B4-BE49-F238E27FC236}">
                  <a16:creationId xmlns:a16="http://schemas.microsoft.com/office/drawing/2014/main" id="{CCBBBD2A-91B0-4E10-9EEA-82209AD7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chenying0907 721">
              <a:extLst>
                <a:ext uri="{FF2B5EF4-FFF2-40B4-BE49-F238E27FC236}">
                  <a16:creationId xmlns:a16="http://schemas.microsoft.com/office/drawing/2014/main" id="{B3D5367B-2884-4895-B4DA-A687D842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chenying0907 722">
              <a:extLst>
                <a:ext uri="{FF2B5EF4-FFF2-40B4-BE49-F238E27FC236}">
                  <a16:creationId xmlns:a16="http://schemas.microsoft.com/office/drawing/2014/main" id="{8FFA76BE-3C37-47A2-A275-3CEC8999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chenying0907 723">
              <a:extLst>
                <a:ext uri="{FF2B5EF4-FFF2-40B4-BE49-F238E27FC236}">
                  <a16:creationId xmlns:a16="http://schemas.microsoft.com/office/drawing/2014/main" id="{F5BB615A-D2C7-422F-BF44-B3828E15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chenying0907 724">
              <a:extLst>
                <a:ext uri="{FF2B5EF4-FFF2-40B4-BE49-F238E27FC236}">
                  <a16:creationId xmlns:a16="http://schemas.microsoft.com/office/drawing/2014/main" id="{FD8C51FF-7F11-4026-8726-620FF192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chenying0907 725">
              <a:extLst>
                <a:ext uri="{FF2B5EF4-FFF2-40B4-BE49-F238E27FC236}">
                  <a16:creationId xmlns:a16="http://schemas.microsoft.com/office/drawing/2014/main" id="{97EAD780-6FBF-470C-85A8-54C43E38D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chenying0907 726">
              <a:extLst>
                <a:ext uri="{FF2B5EF4-FFF2-40B4-BE49-F238E27FC236}">
                  <a16:creationId xmlns:a16="http://schemas.microsoft.com/office/drawing/2014/main" id="{32DF2038-19D1-4E7F-93D1-D773FE6A2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chenying0907 727">
              <a:extLst>
                <a:ext uri="{FF2B5EF4-FFF2-40B4-BE49-F238E27FC236}">
                  <a16:creationId xmlns:a16="http://schemas.microsoft.com/office/drawing/2014/main" id="{1B85E848-E7F4-4CB6-836F-7CF7EE92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chenying0907 728">
              <a:extLst>
                <a:ext uri="{FF2B5EF4-FFF2-40B4-BE49-F238E27FC236}">
                  <a16:creationId xmlns:a16="http://schemas.microsoft.com/office/drawing/2014/main" id="{90391378-BFEF-4AE0-AAFA-0032D51C3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chenying0907 729">
              <a:extLst>
                <a:ext uri="{FF2B5EF4-FFF2-40B4-BE49-F238E27FC236}">
                  <a16:creationId xmlns:a16="http://schemas.microsoft.com/office/drawing/2014/main" id="{5EF65DC6-43EF-488B-9A0F-80E5DE245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chenying0907 730">
              <a:extLst>
                <a:ext uri="{FF2B5EF4-FFF2-40B4-BE49-F238E27FC236}">
                  <a16:creationId xmlns:a16="http://schemas.microsoft.com/office/drawing/2014/main" id="{DBCDBE20-34D8-4FBA-8450-86A27EC8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chenying0907 731">
              <a:extLst>
                <a:ext uri="{FF2B5EF4-FFF2-40B4-BE49-F238E27FC236}">
                  <a16:creationId xmlns:a16="http://schemas.microsoft.com/office/drawing/2014/main" id="{C6029BFB-D01C-4C41-BFC2-9D9416750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chenying0907 732">
              <a:extLst>
                <a:ext uri="{FF2B5EF4-FFF2-40B4-BE49-F238E27FC236}">
                  <a16:creationId xmlns:a16="http://schemas.microsoft.com/office/drawing/2014/main" id="{F3CEC8C7-3C98-4CFA-A5C3-A23CC343D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chenying0907 733">
              <a:extLst>
                <a:ext uri="{FF2B5EF4-FFF2-40B4-BE49-F238E27FC236}">
                  <a16:creationId xmlns:a16="http://schemas.microsoft.com/office/drawing/2014/main" id="{3D55B812-C26E-48E8-B14C-88499AEAB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chenying0907 734">
              <a:extLst>
                <a:ext uri="{FF2B5EF4-FFF2-40B4-BE49-F238E27FC236}">
                  <a16:creationId xmlns:a16="http://schemas.microsoft.com/office/drawing/2014/main" id="{F6DA1F85-D53C-49A5-8504-B305C28A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chenying0907 735">
              <a:extLst>
                <a:ext uri="{FF2B5EF4-FFF2-40B4-BE49-F238E27FC236}">
                  <a16:creationId xmlns:a16="http://schemas.microsoft.com/office/drawing/2014/main" id="{C316C6DC-4551-4ACA-8698-1BBD07FC9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chenying0907 736">
              <a:extLst>
                <a:ext uri="{FF2B5EF4-FFF2-40B4-BE49-F238E27FC236}">
                  <a16:creationId xmlns:a16="http://schemas.microsoft.com/office/drawing/2014/main" id="{11362A01-2063-4614-85AA-15855BC6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chenying0907 737">
              <a:extLst>
                <a:ext uri="{FF2B5EF4-FFF2-40B4-BE49-F238E27FC236}">
                  <a16:creationId xmlns:a16="http://schemas.microsoft.com/office/drawing/2014/main" id="{EE86D90A-4490-4231-B869-551C1BE01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chenying0907 738">
              <a:extLst>
                <a:ext uri="{FF2B5EF4-FFF2-40B4-BE49-F238E27FC236}">
                  <a16:creationId xmlns:a16="http://schemas.microsoft.com/office/drawing/2014/main" id="{04977904-5DAE-459B-8CD0-F41E4361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41" name="chenying0907 1489">
            <a:extLst>
              <a:ext uri="{FF2B5EF4-FFF2-40B4-BE49-F238E27FC236}">
                <a16:creationId xmlns:a16="http://schemas.microsoft.com/office/drawing/2014/main" id="{809FB633-B7CF-42DA-A022-D8A23AC8EDB5}"/>
              </a:ext>
            </a:extLst>
          </p:cNvPr>
          <p:cNvGrpSpPr/>
          <p:nvPr/>
        </p:nvGrpSpPr>
        <p:grpSpPr>
          <a:xfrm>
            <a:off x="4064515" y="2018588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42" name="chenying0907 719">
              <a:extLst>
                <a:ext uri="{FF2B5EF4-FFF2-40B4-BE49-F238E27FC236}">
                  <a16:creationId xmlns:a16="http://schemas.microsoft.com/office/drawing/2014/main" id="{1220CF62-F61A-491F-ABC7-2CEBE74A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3" name="chenying0907 720">
              <a:extLst>
                <a:ext uri="{FF2B5EF4-FFF2-40B4-BE49-F238E27FC236}">
                  <a16:creationId xmlns:a16="http://schemas.microsoft.com/office/drawing/2014/main" id="{3F256F8A-4F32-4C8E-86FB-948B3DFE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4" name="chenying0907 721">
              <a:extLst>
                <a:ext uri="{FF2B5EF4-FFF2-40B4-BE49-F238E27FC236}">
                  <a16:creationId xmlns:a16="http://schemas.microsoft.com/office/drawing/2014/main" id="{101B7DE3-1625-4F9E-AF7A-691D283C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5" name="chenying0907 722">
              <a:extLst>
                <a:ext uri="{FF2B5EF4-FFF2-40B4-BE49-F238E27FC236}">
                  <a16:creationId xmlns:a16="http://schemas.microsoft.com/office/drawing/2014/main" id="{3F227CF6-A0C3-440A-AF27-60E2B6868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6" name="chenying0907 723">
              <a:extLst>
                <a:ext uri="{FF2B5EF4-FFF2-40B4-BE49-F238E27FC236}">
                  <a16:creationId xmlns:a16="http://schemas.microsoft.com/office/drawing/2014/main" id="{20FAB14D-66CD-49DF-81DE-DA697357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7" name="chenying0907 724">
              <a:extLst>
                <a:ext uri="{FF2B5EF4-FFF2-40B4-BE49-F238E27FC236}">
                  <a16:creationId xmlns:a16="http://schemas.microsoft.com/office/drawing/2014/main" id="{9EF977D5-7EBF-4103-8CC2-6ADE56F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8" name="chenying0907 725">
              <a:extLst>
                <a:ext uri="{FF2B5EF4-FFF2-40B4-BE49-F238E27FC236}">
                  <a16:creationId xmlns:a16="http://schemas.microsoft.com/office/drawing/2014/main" id="{A11E46E9-A0C2-4C57-945C-83C5E900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9" name="chenying0907 726">
              <a:extLst>
                <a:ext uri="{FF2B5EF4-FFF2-40B4-BE49-F238E27FC236}">
                  <a16:creationId xmlns:a16="http://schemas.microsoft.com/office/drawing/2014/main" id="{74991363-4B86-455F-8927-633FE7F9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0" name="chenying0907 727">
              <a:extLst>
                <a:ext uri="{FF2B5EF4-FFF2-40B4-BE49-F238E27FC236}">
                  <a16:creationId xmlns:a16="http://schemas.microsoft.com/office/drawing/2014/main" id="{147D3974-FFF9-42F6-A0B1-395F9684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1" name="chenying0907 728">
              <a:extLst>
                <a:ext uri="{FF2B5EF4-FFF2-40B4-BE49-F238E27FC236}">
                  <a16:creationId xmlns:a16="http://schemas.microsoft.com/office/drawing/2014/main" id="{ED41829E-5CEA-4C59-B469-DE5F9FB74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2" name="chenying0907 729">
              <a:extLst>
                <a:ext uri="{FF2B5EF4-FFF2-40B4-BE49-F238E27FC236}">
                  <a16:creationId xmlns:a16="http://schemas.microsoft.com/office/drawing/2014/main" id="{07FA7D3E-1C2E-4B70-8554-A1E8AFFC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3" name="chenying0907 730">
              <a:extLst>
                <a:ext uri="{FF2B5EF4-FFF2-40B4-BE49-F238E27FC236}">
                  <a16:creationId xmlns:a16="http://schemas.microsoft.com/office/drawing/2014/main" id="{3372E096-B980-4DFD-8A51-8BB040F1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4" name="chenying0907 731">
              <a:extLst>
                <a:ext uri="{FF2B5EF4-FFF2-40B4-BE49-F238E27FC236}">
                  <a16:creationId xmlns:a16="http://schemas.microsoft.com/office/drawing/2014/main" id="{76A13FD4-3241-49EA-A3B7-ABF5D41AB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5" name="chenying0907 732">
              <a:extLst>
                <a:ext uri="{FF2B5EF4-FFF2-40B4-BE49-F238E27FC236}">
                  <a16:creationId xmlns:a16="http://schemas.microsoft.com/office/drawing/2014/main" id="{63381BEC-3603-486F-818C-2605EA44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6" name="chenying0907 733">
              <a:extLst>
                <a:ext uri="{FF2B5EF4-FFF2-40B4-BE49-F238E27FC236}">
                  <a16:creationId xmlns:a16="http://schemas.microsoft.com/office/drawing/2014/main" id="{7149871E-D5CC-4FC9-A5E2-6915C648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7" name="chenying0907 734">
              <a:extLst>
                <a:ext uri="{FF2B5EF4-FFF2-40B4-BE49-F238E27FC236}">
                  <a16:creationId xmlns:a16="http://schemas.microsoft.com/office/drawing/2014/main" id="{B03E39E3-B55C-41D2-9993-C67E0F73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8" name="chenying0907 735">
              <a:extLst>
                <a:ext uri="{FF2B5EF4-FFF2-40B4-BE49-F238E27FC236}">
                  <a16:creationId xmlns:a16="http://schemas.microsoft.com/office/drawing/2014/main" id="{8DF2EFC5-4163-42C8-B01D-3956792CF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9" name="chenying0907 736">
              <a:extLst>
                <a:ext uri="{FF2B5EF4-FFF2-40B4-BE49-F238E27FC236}">
                  <a16:creationId xmlns:a16="http://schemas.microsoft.com/office/drawing/2014/main" id="{EC342380-4727-45CB-B534-AC17DCC1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0" name="chenying0907 737">
              <a:extLst>
                <a:ext uri="{FF2B5EF4-FFF2-40B4-BE49-F238E27FC236}">
                  <a16:creationId xmlns:a16="http://schemas.microsoft.com/office/drawing/2014/main" id="{93CE3F3A-E622-446A-B4E2-7ADD33A27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1" name="chenying0907 738">
              <a:extLst>
                <a:ext uri="{FF2B5EF4-FFF2-40B4-BE49-F238E27FC236}">
                  <a16:creationId xmlns:a16="http://schemas.microsoft.com/office/drawing/2014/main" id="{A0A56EAC-81E7-4B84-90B9-4561D00D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83" name="chenying0907 1489">
            <a:extLst>
              <a:ext uri="{FF2B5EF4-FFF2-40B4-BE49-F238E27FC236}">
                <a16:creationId xmlns:a16="http://schemas.microsoft.com/office/drawing/2014/main" id="{F5908E3F-563D-4783-9D41-473EC075ED20}"/>
              </a:ext>
            </a:extLst>
          </p:cNvPr>
          <p:cNvGrpSpPr/>
          <p:nvPr/>
        </p:nvGrpSpPr>
        <p:grpSpPr>
          <a:xfrm>
            <a:off x="4028111" y="2571750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84" name="chenying0907 719">
              <a:extLst>
                <a:ext uri="{FF2B5EF4-FFF2-40B4-BE49-F238E27FC236}">
                  <a16:creationId xmlns:a16="http://schemas.microsoft.com/office/drawing/2014/main" id="{EFD43B00-47D0-4A9D-AB2B-362D02D3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5" name="chenying0907 720">
              <a:extLst>
                <a:ext uri="{FF2B5EF4-FFF2-40B4-BE49-F238E27FC236}">
                  <a16:creationId xmlns:a16="http://schemas.microsoft.com/office/drawing/2014/main" id="{2B147E65-93F2-4557-9E29-B4DE84B1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6" name="chenying0907 721">
              <a:extLst>
                <a:ext uri="{FF2B5EF4-FFF2-40B4-BE49-F238E27FC236}">
                  <a16:creationId xmlns:a16="http://schemas.microsoft.com/office/drawing/2014/main" id="{33474E06-355A-4220-8827-32286BBC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7" name="chenying0907 722">
              <a:extLst>
                <a:ext uri="{FF2B5EF4-FFF2-40B4-BE49-F238E27FC236}">
                  <a16:creationId xmlns:a16="http://schemas.microsoft.com/office/drawing/2014/main" id="{1EC81F42-6541-46CD-8405-3762131FF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8" name="chenying0907 723">
              <a:extLst>
                <a:ext uri="{FF2B5EF4-FFF2-40B4-BE49-F238E27FC236}">
                  <a16:creationId xmlns:a16="http://schemas.microsoft.com/office/drawing/2014/main" id="{D1147876-8C1F-4D19-B9F5-40C33EAC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9" name="chenying0907 724">
              <a:extLst>
                <a:ext uri="{FF2B5EF4-FFF2-40B4-BE49-F238E27FC236}">
                  <a16:creationId xmlns:a16="http://schemas.microsoft.com/office/drawing/2014/main" id="{1E7940BE-26BB-4FC5-B9FD-EDD424DFD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0" name="chenying0907 725">
              <a:extLst>
                <a:ext uri="{FF2B5EF4-FFF2-40B4-BE49-F238E27FC236}">
                  <a16:creationId xmlns:a16="http://schemas.microsoft.com/office/drawing/2014/main" id="{9F406EB2-8772-45EB-B64C-35A6BEBD9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1" name="chenying0907 726">
              <a:extLst>
                <a:ext uri="{FF2B5EF4-FFF2-40B4-BE49-F238E27FC236}">
                  <a16:creationId xmlns:a16="http://schemas.microsoft.com/office/drawing/2014/main" id="{5B1EA59A-A4B8-4B4C-B4EA-DF491F98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2" name="chenying0907 727">
              <a:extLst>
                <a:ext uri="{FF2B5EF4-FFF2-40B4-BE49-F238E27FC236}">
                  <a16:creationId xmlns:a16="http://schemas.microsoft.com/office/drawing/2014/main" id="{35FA5E62-7D96-4CB9-8102-9DC26DC40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3" name="chenying0907 728">
              <a:extLst>
                <a:ext uri="{FF2B5EF4-FFF2-40B4-BE49-F238E27FC236}">
                  <a16:creationId xmlns:a16="http://schemas.microsoft.com/office/drawing/2014/main" id="{6D54AB28-223F-419A-AFDB-710CA039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4" name="chenying0907 729">
              <a:extLst>
                <a:ext uri="{FF2B5EF4-FFF2-40B4-BE49-F238E27FC236}">
                  <a16:creationId xmlns:a16="http://schemas.microsoft.com/office/drawing/2014/main" id="{F29D4741-D139-4C7B-93EE-4C315869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5" name="chenying0907 730">
              <a:extLst>
                <a:ext uri="{FF2B5EF4-FFF2-40B4-BE49-F238E27FC236}">
                  <a16:creationId xmlns:a16="http://schemas.microsoft.com/office/drawing/2014/main" id="{CB5A417F-1608-41F2-9E3D-60AB9B8C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6" name="chenying0907 731">
              <a:extLst>
                <a:ext uri="{FF2B5EF4-FFF2-40B4-BE49-F238E27FC236}">
                  <a16:creationId xmlns:a16="http://schemas.microsoft.com/office/drawing/2014/main" id="{728D3FE0-E669-4BD9-84F7-1103C03C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7" name="chenying0907 732">
              <a:extLst>
                <a:ext uri="{FF2B5EF4-FFF2-40B4-BE49-F238E27FC236}">
                  <a16:creationId xmlns:a16="http://schemas.microsoft.com/office/drawing/2014/main" id="{7A01482A-4BAA-413B-BE1E-CD1D92565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8" name="chenying0907 733">
              <a:extLst>
                <a:ext uri="{FF2B5EF4-FFF2-40B4-BE49-F238E27FC236}">
                  <a16:creationId xmlns:a16="http://schemas.microsoft.com/office/drawing/2014/main" id="{990DA2A6-0118-45FE-955B-EDFDFE38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9" name="chenying0907 734">
              <a:extLst>
                <a:ext uri="{FF2B5EF4-FFF2-40B4-BE49-F238E27FC236}">
                  <a16:creationId xmlns:a16="http://schemas.microsoft.com/office/drawing/2014/main" id="{C3625061-89E3-4770-9ABD-36189EE58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0" name="chenying0907 735">
              <a:extLst>
                <a:ext uri="{FF2B5EF4-FFF2-40B4-BE49-F238E27FC236}">
                  <a16:creationId xmlns:a16="http://schemas.microsoft.com/office/drawing/2014/main" id="{82817569-65CA-4786-8F04-FECF028A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1" name="chenying0907 736">
              <a:extLst>
                <a:ext uri="{FF2B5EF4-FFF2-40B4-BE49-F238E27FC236}">
                  <a16:creationId xmlns:a16="http://schemas.microsoft.com/office/drawing/2014/main" id="{FD86AF7E-8093-4098-9FB5-629CAF642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2" name="chenying0907 737">
              <a:extLst>
                <a:ext uri="{FF2B5EF4-FFF2-40B4-BE49-F238E27FC236}">
                  <a16:creationId xmlns:a16="http://schemas.microsoft.com/office/drawing/2014/main" id="{DAAD2D73-1ED2-4B81-A5EB-B54C403C4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3" name="chenying0907 738">
              <a:extLst>
                <a:ext uri="{FF2B5EF4-FFF2-40B4-BE49-F238E27FC236}">
                  <a16:creationId xmlns:a16="http://schemas.microsoft.com/office/drawing/2014/main" id="{116B43BE-48BE-4202-98BA-2528DEF0A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8" name="PA_chenying0907 5">
            <a:extLst>
              <a:ext uri="{FF2B5EF4-FFF2-40B4-BE49-F238E27FC236}">
                <a16:creationId xmlns:a16="http://schemas.microsoft.com/office/drawing/2014/main" id="{1D9277B0-F17A-4EEA-AD21-5E7D061089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6839" y="1348151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59" name="chenying0907 15">
              <a:extLst>
                <a:ext uri="{FF2B5EF4-FFF2-40B4-BE49-F238E27FC236}">
                  <a16:creationId xmlns:a16="http://schemas.microsoft.com/office/drawing/2014/main" id="{061D1B8A-C750-4C9C-826D-AF9C0468D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0" name="chenying0907 16">
              <a:extLst>
                <a:ext uri="{FF2B5EF4-FFF2-40B4-BE49-F238E27FC236}">
                  <a16:creationId xmlns:a16="http://schemas.microsoft.com/office/drawing/2014/main" id="{A577947E-D149-4C7B-8B3A-5C7EA9A44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1" name="chenying0907 17">
              <a:extLst>
                <a:ext uri="{FF2B5EF4-FFF2-40B4-BE49-F238E27FC236}">
                  <a16:creationId xmlns:a16="http://schemas.microsoft.com/office/drawing/2014/main" id="{798F601F-F743-4E3E-ABFF-D85A4C926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1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5">
            <a:extLst>
              <a:ext uri="{FF2B5EF4-FFF2-40B4-BE49-F238E27FC236}">
                <a16:creationId xmlns:a16="http://schemas.microsoft.com/office/drawing/2014/main" id="{C1973BBE-5435-4D46-B96B-0D9C990D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818069"/>
            <a:ext cx="528955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504056"/>
            <a:chOff x="1492256" y="411510"/>
            <a:chExt cx="6192688" cy="504056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730900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570" y="145544"/>
            <a:ext cx="2930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如何關掉預覽列印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4BD9FFE-14AF-4FFC-82BE-BB6FA094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746861"/>
            <a:ext cx="4464496" cy="4273161"/>
          </a:xfrm>
          <a:prstGeom prst="rect">
            <a:avLst/>
          </a:prstGeom>
        </p:spPr>
      </p:pic>
      <p:grpSp>
        <p:nvGrpSpPr>
          <p:cNvPr id="2" name="PA_chenying0907 1"/>
          <p:cNvGrpSpPr/>
          <p:nvPr>
            <p:custDataLst>
              <p:tags r:id="rId1"/>
            </p:custDataLst>
          </p:nvPr>
        </p:nvGrpSpPr>
        <p:grpSpPr>
          <a:xfrm>
            <a:off x="1403648" y="195486"/>
            <a:ext cx="6192688" cy="472698"/>
            <a:chOff x="1492256" y="411510"/>
            <a:chExt cx="6192688" cy="472698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699542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7">
            <a:extLst>
              <a:ext uri="{FF2B5EF4-FFF2-40B4-BE49-F238E27FC236}">
                <a16:creationId xmlns:a16="http://schemas.microsoft.com/office/drawing/2014/main" id="{136467D2-98A5-433A-AD71-2A370DE0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570" y="123478"/>
            <a:ext cx="2930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如何關掉預覽列印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17AC28-D03D-4157-B236-7D93CBF93934}"/>
              </a:ext>
            </a:extLst>
          </p:cNvPr>
          <p:cNvSpPr/>
          <p:nvPr/>
        </p:nvSpPr>
        <p:spPr>
          <a:xfrm>
            <a:off x="3106570" y="1995686"/>
            <a:ext cx="211350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4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371356"/>
            <a:ext cx="6192688" cy="663575"/>
            <a:chOff x="1492256" y="515372"/>
            <a:chExt cx="6192688" cy="663575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220448" y="515372"/>
              <a:ext cx="2749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程式段解說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PA_矩形 16"/>
          <p:cNvSpPr/>
          <p:nvPr>
            <p:custDataLst>
              <p:tags r:id="rId2"/>
            </p:custDataLst>
          </p:nvPr>
        </p:nvSpPr>
        <p:spPr>
          <a:xfrm>
            <a:off x="3501615" y="1448365"/>
            <a:ext cx="4006110" cy="35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972189-3107-44A5-BE27-6DB65B46E3E0}"/>
              </a:ext>
            </a:extLst>
          </p:cNvPr>
          <p:cNvSpPr/>
          <p:nvPr/>
        </p:nvSpPr>
        <p:spPr>
          <a:xfrm>
            <a:off x="4428462" y="1419622"/>
            <a:ext cx="4715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如何關掉預覽列印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如何將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 forms</a:t>
            </a:r>
            <a:r>
              <a:rPr lang="zh-TW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畫面轉成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相關程式配置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chenying0907 1489">
            <a:extLst>
              <a:ext uri="{FF2B5EF4-FFF2-40B4-BE49-F238E27FC236}">
                <a16:creationId xmlns:a16="http://schemas.microsoft.com/office/drawing/2014/main" id="{2F694C00-582D-4419-951D-B5372523093B}"/>
              </a:ext>
            </a:extLst>
          </p:cNvPr>
          <p:cNvGrpSpPr/>
          <p:nvPr/>
        </p:nvGrpSpPr>
        <p:grpSpPr>
          <a:xfrm>
            <a:off x="4038935" y="1481192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12" name="chenying0907 719">
              <a:extLst>
                <a:ext uri="{FF2B5EF4-FFF2-40B4-BE49-F238E27FC236}">
                  <a16:creationId xmlns:a16="http://schemas.microsoft.com/office/drawing/2014/main" id="{997A815E-67E9-4C6C-BAD6-791D47A0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chenying0907 720">
              <a:extLst>
                <a:ext uri="{FF2B5EF4-FFF2-40B4-BE49-F238E27FC236}">
                  <a16:creationId xmlns:a16="http://schemas.microsoft.com/office/drawing/2014/main" id="{CCBBBD2A-91B0-4E10-9EEA-82209AD7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chenying0907 721">
              <a:extLst>
                <a:ext uri="{FF2B5EF4-FFF2-40B4-BE49-F238E27FC236}">
                  <a16:creationId xmlns:a16="http://schemas.microsoft.com/office/drawing/2014/main" id="{B3D5367B-2884-4895-B4DA-A687D842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chenying0907 722">
              <a:extLst>
                <a:ext uri="{FF2B5EF4-FFF2-40B4-BE49-F238E27FC236}">
                  <a16:creationId xmlns:a16="http://schemas.microsoft.com/office/drawing/2014/main" id="{8FFA76BE-3C37-47A2-A275-3CEC8999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chenying0907 723">
              <a:extLst>
                <a:ext uri="{FF2B5EF4-FFF2-40B4-BE49-F238E27FC236}">
                  <a16:creationId xmlns:a16="http://schemas.microsoft.com/office/drawing/2014/main" id="{F5BB615A-D2C7-422F-BF44-B3828E15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chenying0907 724">
              <a:extLst>
                <a:ext uri="{FF2B5EF4-FFF2-40B4-BE49-F238E27FC236}">
                  <a16:creationId xmlns:a16="http://schemas.microsoft.com/office/drawing/2014/main" id="{FD8C51FF-7F11-4026-8726-620FF192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chenying0907 725">
              <a:extLst>
                <a:ext uri="{FF2B5EF4-FFF2-40B4-BE49-F238E27FC236}">
                  <a16:creationId xmlns:a16="http://schemas.microsoft.com/office/drawing/2014/main" id="{97EAD780-6FBF-470C-85A8-54C43E38D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chenying0907 726">
              <a:extLst>
                <a:ext uri="{FF2B5EF4-FFF2-40B4-BE49-F238E27FC236}">
                  <a16:creationId xmlns:a16="http://schemas.microsoft.com/office/drawing/2014/main" id="{32DF2038-19D1-4E7F-93D1-D773FE6A2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chenying0907 727">
              <a:extLst>
                <a:ext uri="{FF2B5EF4-FFF2-40B4-BE49-F238E27FC236}">
                  <a16:creationId xmlns:a16="http://schemas.microsoft.com/office/drawing/2014/main" id="{1B85E848-E7F4-4CB6-836F-7CF7EE92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chenying0907 728">
              <a:extLst>
                <a:ext uri="{FF2B5EF4-FFF2-40B4-BE49-F238E27FC236}">
                  <a16:creationId xmlns:a16="http://schemas.microsoft.com/office/drawing/2014/main" id="{90391378-BFEF-4AE0-AAFA-0032D51C3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chenying0907 729">
              <a:extLst>
                <a:ext uri="{FF2B5EF4-FFF2-40B4-BE49-F238E27FC236}">
                  <a16:creationId xmlns:a16="http://schemas.microsoft.com/office/drawing/2014/main" id="{5EF65DC6-43EF-488B-9A0F-80E5DE245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chenying0907 730">
              <a:extLst>
                <a:ext uri="{FF2B5EF4-FFF2-40B4-BE49-F238E27FC236}">
                  <a16:creationId xmlns:a16="http://schemas.microsoft.com/office/drawing/2014/main" id="{DBCDBE20-34D8-4FBA-8450-86A27EC8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chenying0907 731">
              <a:extLst>
                <a:ext uri="{FF2B5EF4-FFF2-40B4-BE49-F238E27FC236}">
                  <a16:creationId xmlns:a16="http://schemas.microsoft.com/office/drawing/2014/main" id="{C6029BFB-D01C-4C41-BFC2-9D9416750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chenying0907 732">
              <a:extLst>
                <a:ext uri="{FF2B5EF4-FFF2-40B4-BE49-F238E27FC236}">
                  <a16:creationId xmlns:a16="http://schemas.microsoft.com/office/drawing/2014/main" id="{F3CEC8C7-3C98-4CFA-A5C3-A23CC343D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chenying0907 733">
              <a:extLst>
                <a:ext uri="{FF2B5EF4-FFF2-40B4-BE49-F238E27FC236}">
                  <a16:creationId xmlns:a16="http://schemas.microsoft.com/office/drawing/2014/main" id="{3D55B812-C26E-48E8-B14C-88499AEAB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chenying0907 734">
              <a:extLst>
                <a:ext uri="{FF2B5EF4-FFF2-40B4-BE49-F238E27FC236}">
                  <a16:creationId xmlns:a16="http://schemas.microsoft.com/office/drawing/2014/main" id="{F6DA1F85-D53C-49A5-8504-B305C28A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chenying0907 735">
              <a:extLst>
                <a:ext uri="{FF2B5EF4-FFF2-40B4-BE49-F238E27FC236}">
                  <a16:creationId xmlns:a16="http://schemas.microsoft.com/office/drawing/2014/main" id="{C316C6DC-4551-4ACA-8698-1BBD07FC9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chenying0907 736">
              <a:extLst>
                <a:ext uri="{FF2B5EF4-FFF2-40B4-BE49-F238E27FC236}">
                  <a16:creationId xmlns:a16="http://schemas.microsoft.com/office/drawing/2014/main" id="{11362A01-2063-4614-85AA-15855BC6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chenying0907 737">
              <a:extLst>
                <a:ext uri="{FF2B5EF4-FFF2-40B4-BE49-F238E27FC236}">
                  <a16:creationId xmlns:a16="http://schemas.microsoft.com/office/drawing/2014/main" id="{EE86D90A-4490-4231-B869-551C1BE01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chenying0907 738">
              <a:extLst>
                <a:ext uri="{FF2B5EF4-FFF2-40B4-BE49-F238E27FC236}">
                  <a16:creationId xmlns:a16="http://schemas.microsoft.com/office/drawing/2014/main" id="{04977904-5DAE-459B-8CD0-F41E4361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41" name="chenying0907 1489">
            <a:extLst>
              <a:ext uri="{FF2B5EF4-FFF2-40B4-BE49-F238E27FC236}">
                <a16:creationId xmlns:a16="http://schemas.microsoft.com/office/drawing/2014/main" id="{809FB633-B7CF-42DA-A022-D8A23AC8EDB5}"/>
              </a:ext>
            </a:extLst>
          </p:cNvPr>
          <p:cNvGrpSpPr/>
          <p:nvPr/>
        </p:nvGrpSpPr>
        <p:grpSpPr>
          <a:xfrm>
            <a:off x="4064515" y="2018588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42" name="chenying0907 719">
              <a:extLst>
                <a:ext uri="{FF2B5EF4-FFF2-40B4-BE49-F238E27FC236}">
                  <a16:creationId xmlns:a16="http://schemas.microsoft.com/office/drawing/2014/main" id="{1220CF62-F61A-491F-ABC7-2CEBE74A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3" name="chenying0907 720">
              <a:extLst>
                <a:ext uri="{FF2B5EF4-FFF2-40B4-BE49-F238E27FC236}">
                  <a16:creationId xmlns:a16="http://schemas.microsoft.com/office/drawing/2014/main" id="{3F256F8A-4F32-4C8E-86FB-948B3DFE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4" name="chenying0907 721">
              <a:extLst>
                <a:ext uri="{FF2B5EF4-FFF2-40B4-BE49-F238E27FC236}">
                  <a16:creationId xmlns:a16="http://schemas.microsoft.com/office/drawing/2014/main" id="{101B7DE3-1625-4F9E-AF7A-691D283C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5" name="chenying0907 722">
              <a:extLst>
                <a:ext uri="{FF2B5EF4-FFF2-40B4-BE49-F238E27FC236}">
                  <a16:creationId xmlns:a16="http://schemas.microsoft.com/office/drawing/2014/main" id="{3F227CF6-A0C3-440A-AF27-60E2B6868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6" name="chenying0907 723">
              <a:extLst>
                <a:ext uri="{FF2B5EF4-FFF2-40B4-BE49-F238E27FC236}">
                  <a16:creationId xmlns:a16="http://schemas.microsoft.com/office/drawing/2014/main" id="{20FAB14D-66CD-49DF-81DE-DA697357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7" name="chenying0907 724">
              <a:extLst>
                <a:ext uri="{FF2B5EF4-FFF2-40B4-BE49-F238E27FC236}">
                  <a16:creationId xmlns:a16="http://schemas.microsoft.com/office/drawing/2014/main" id="{9EF977D5-7EBF-4103-8CC2-6ADE56F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8" name="chenying0907 725">
              <a:extLst>
                <a:ext uri="{FF2B5EF4-FFF2-40B4-BE49-F238E27FC236}">
                  <a16:creationId xmlns:a16="http://schemas.microsoft.com/office/drawing/2014/main" id="{A11E46E9-A0C2-4C57-945C-83C5E900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9" name="chenying0907 726">
              <a:extLst>
                <a:ext uri="{FF2B5EF4-FFF2-40B4-BE49-F238E27FC236}">
                  <a16:creationId xmlns:a16="http://schemas.microsoft.com/office/drawing/2014/main" id="{74991363-4B86-455F-8927-633FE7F9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0" name="chenying0907 727">
              <a:extLst>
                <a:ext uri="{FF2B5EF4-FFF2-40B4-BE49-F238E27FC236}">
                  <a16:creationId xmlns:a16="http://schemas.microsoft.com/office/drawing/2014/main" id="{147D3974-FFF9-42F6-A0B1-395F9684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1" name="chenying0907 728">
              <a:extLst>
                <a:ext uri="{FF2B5EF4-FFF2-40B4-BE49-F238E27FC236}">
                  <a16:creationId xmlns:a16="http://schemas.microsoft.com/office/drawing/2014/main" id="{ED41829E-5CEA-4C59-B469-DE5F9FB74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2" name="chenying0907 729">
              <a:extLst>
                <a:ext uri="{FF2B5EF4-FFF2-40B4-BE49-F238E27FC236}">
                  <a16:creationId xmlns:a16="http://schemas.microsoft.com/office/drawing/2014/main" id="{07FA7D3E-1C2E-4B70-8554-A1E8AFFC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3" name="chenying0907 730">
              <a:extLst>
                <a:ext uri="{FF2B5EF4-FFF2-40B4-BE49-F238E27FC236}">
                  <a16:creationId xmlns:a16="http://schemas.microsoft.com/office/drawing/2014/main" id="{3372E096-B980-4DFD-8A51-8BB040F1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4" name="chenying0907 731">
              <a:extLst>
                <a:ext uri="{FF2B5EF4-FFF2-40B4-BE49-F238E27FC236}">
                  <a16:creationId xmlns:a16="http://schemas.microsoft.com/office/drawing/2014/main" id="{76A13FD4-3241-49EA-A3B7-ABF5D41AB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5" name="chenying0907 732">
              <a:extLst>
                <a:ext uri="{FF2B5EF4-FFF2-40B4-BE49-F238E27FC236}">
                  <a16:creationId xmlns:a16="http://schemas.microsoft.com/office/drawing/2014/main" id="{63381BEC-3603-486F-818C-2605EA44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6" name="chenying0907 733">
              <a:extLst>
                <a:ext uri="{FF2B5EF4-FFF2-40B4-BE49-F238E27FC236}">
                  <a16:creationId xmlns:a16="http://schemas.microsoft.com/office/drawing/2014/main" id="{7149871E-D5CC-4FC9-A5E2-6915C648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7" name="chenying0907 734">
              <a:extLst>
                <a:ext uri="{FF2B5EF4-FFF2-40B4-BE49-F238E27FC236}">
                  <a16:creationId xmlns:a16="http://schemas.microsoft.com/office/drawing/2014/main" id="{B03E39E3-B55C-41D2-9993-C67E0F73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8" name="chenying0907 735">
              <a:extLst>
                <a:ext uri="{FF2B5EF4-FFF2-40B4-BE49-F238E27FC236}">
                  <a16:creationId xmlns:a16="http://schemas.microsoft.com/office/drawing/2014/main" id="{8DF2EFC5-4163-42C8-B01D-3956792CF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9" name="chenying0907 736">
              <a:extLst>
                <a:ext uri="{FF2B5EF4-FFF2-40B4-BE49-F238E27FC236}">
                  <a16:creationId xmlns:a16="http://schemas.microsoft.com/office/drawing/2014/main" id="{EC342380-4727-45CB-B534-AC17DCC1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0" name="chenying0907 737">
              <a:extLst>
                <a:ext uri="{FF2B5EF4-FFF2-40B4-BE49-F238E27FC236}">
                  <a16:creationId xmlns:a16="http://schemas.microsoft.com/office/drawing/2014/main" id="{93CE3F3A-E622-446A-B4E2-7ADD33A27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1" name="chenying0907 738">
              <a:extLst>
                <a:ext uri="{FF2B5EF4-FFF2-40B4-BE49-F238E27FC236}">
                  <a16:creationId xmlns:a16="http://schemas.microsoft.com/office/drawing/2014/main" id="{A0A56EAC-81E7-4B84-90B9-4561D00D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83" name="chenying0907 1489">
            <a:extLst>
              <a:ext uri="{FF2B5EF4-FFF2-40B4-BE49-F238E27FC236}">
                <a16:creationId xmlns:a16="http://schemas.microsoft.com/office/drawing/2014/main" id="{F5908E3F-563D-4783-9D41-473EC075ED20}"/>
              </a:ext>
            </a:extLst>
          </p:cNvPr>
          <p:cNvGrpSpPr/>
          <p:nvPr/>
        </p:nvGrpSpPr>
        <p:grpSpPr>
          <a:xfrm>
            <a:off x="4028111" y="2571750"/>
            <a:ext cx="288032" cy="288032"/>
            <a:chOff x="5268913" y="4124325"/>
            <a:chExt cx="652463" cy="666751"/>
          </a:xfrm>
          <a:solidFill>
            <a:schemeClr val="accent6">
              <a:lumMod val="75000"/>
            </a:schemeClr>
          </a:solidFill>
        </p:grpSpPr>
        <p:sp>
          <p:nvSpPr>
            <p:cNvPr id="384" name="chenying0907 719">
              <a:extLst>
                <a:ext uri="{FF2B5EF4-FFF2-40B4-BE49-F238E27FC236}">
                  <a16:creationId xmlns:a16="http://schemas.microsoft.com/office/drawing/2014/main" id="{EFD43B00-47D0-4A9D-AB2B-362D02D3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5" name="chenying0907 720">
              <a:extLst>
                <a:ext uri="{FF2B5EF4-FFF2-40B4-BE49-F238E27FC236}">
                  <a16:creationId xmlns:a16="http://schemas.microsoft.com/office/drawing/2014/main" id="{2B147E65-93F2-4557-9E29-B4DE84B1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6" name="chenying0907 721">
              <a:extLst>
                <a:ext uri="{FF2B5EF4-FFF2-40B4-BE49-F238E27FC236}">
                  <a16:creationId xmlns:a16="http://schemas.microsoft.com/office/drawing/2014/main" id="{33474E06-355A-4220-8827-32286BBC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7" name="chenying0907 722">
              <a:extLst>
                <a:ext uri="{FF2B5EF4-FFF2-40B4-BE49-F238E27FC236}">
                  <a16:creationId xmlns:a16="http://schemas.microsoft.com/office/drawing/2014/main" id="{1EC81F42-6541-46CD-8405-3762131FF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8" name="chenying0907 723">
              <a:extLst>
                <a:ext uri="{FF2B5EF4-FFF2-40B4-BE49-F238E27FC236}">
                  <a16:creationId xmlns:a16="http://schemas.microsoft.com/office/drawing/2014/main" id="{D1147876-8C1F-4D19-B9F5-40C33EAC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9" name="chenying0907 724">
              <a:extLst>
                <a:ext uri="{FF2B5EF4-FFF2-40B4-BE49-F238E27FC236}">
                  <a16:creationId xmlns:a16="http://schemas.microsoft.com/office/drawing/2014/main" id="{1E7940BE-26BB-4FC5-B9FD-EDD424DFD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0" name="chenying0907 725">
              <a:extLst>
                <a:ext uri="{FF2B5EF4-FFF2-40B4-BE49-F238E27FC236}">
                  <a16:creationId xmlns:a16="http://schemas.microsoft.com/office/drawing/2014/main" id="{9F406EB2-8772-45EB-B64C-35A6BEBD9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1" name="chenying0907 726">
              <a:extLst>
                <a:ext uri="{FF2B5EF4-FFF2-40B4-BE49-F238E27FC236}">
                  <a16:creationId xmlns:a16="http://schemas.microsoft.com/office/drawing/2014/main" id="{5B1EA59A-A4B8-4B4C-B4EA-DF491F98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2" name="chenying0907 727">
              <a:extLst>
                <a:ext uri="{FF2B5EF4-FFF2-40B4-BE49-F238E27FC236}">
                  <a16:creationId xmlns:a16="http://schemas.microsoft.com/office/drawing/2014/main" id="{35FA5E62-7D96-4CB9-8102-9DC26DC40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3" name="chenying0907 728">
              <a:extLst>
                <a:ext uri="{FF2B5EF4-FFF2-40B4-BE49-F238E27FC236}">
                  <a16:creationId xmlns:a16="http://schemas.microsoft.com/office/drawing/2014/main" id="{6D54AB28-223F-419A-AFDB-710CA039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4" name="chenying0907 729">
              <a:extLst>
                <a:ext uri="{FF2B5EF4-FFF2-40B4-BE49-F238E27FC236}">
                  <a16:creationId xmlns:a16="http://schemas.microsoft.com/office/drawing/2014/main" id="{F29D4741-D139-4C7B-93EE-4C315869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5" name="chenying0907 730">
              <a:extLst>
                <a:ext uri="{FF2B5EF4-FFF2-40B4-BE49-F238E27FC236}">
                  <a16:creationId xmlns:a16="http://schemas.microsoft.com/office/drawing/2014/main" id="{CB5A417F-1608-41F2-9E3D-60AB9B8C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6" name="chenying0907 731">
              <a:extLst>
                <a:ext uri="{FF2B5EF4-FFF2-40B4-BE49-F238E27FC236}">
                  <a16:creationId xmlns:a16="http://schemas.microsoft.com/office/drawing/2014/main" id="{728D3FE0-E669-4BD9-84F7-1103C03C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7" name="chenying0907 732">
              <a:extLst>
                <a:ext uri="{FF2B5EF4-FFF2-40B4-BE49-F238E27FC236}">
                  <a16:creationId xmlns:a16="http://schemas.microsoft.com/office/drawing/2014/main" id="{7A01482A-4BAA-413B-BE1E-CD1D92565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8" name="chenying0907 733">
              <a:extLst>
                <a:ext uri="{FF2B5EF4-FFF2-40B4-BE49-F238E27FC236}">
                  <a16:creationId xmlns:a16="http://schemas.microsoft.com/office/drawing/2014/main" id="{990DA2A6-0118-45FE-955B-EDFDFE38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9" name="chenying0907 734">
              <a:extLst>
                <a:ext uri="{FF2B5EF4-FFF2-40B4-BE49-F238E27FC236}">
                  <a16:creationId xmlns:a16="http://schemas.microsoft.com/office/drawing/2014/main" id="{C3625061-89E3-4770-9ABD-36189EE58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0" name="chenying0907 735">
              <a:extLst>
                <a:ext uri="{FF2B5EF4-FFF2-40B4-BE49-F238E27FC236}">
                  <a16:creationId xmlns:a16="http://schemas.microsoft.com/office/drawing/2014/main" id="{82817569-65CA-4786-8F04-FECF028A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1" name="chenying0907 736">
              <a:extLst>
                <a:ext uri="{FF2B5EF4-FFF2-40B4-BE49-F238E27FC236}">
                  <a16:creationId xmlns:a16="http://schemas.microsoft.com/office/drawing/2014/main" id="{FD86AF7E-8093-4098-9FB5-629CAF642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2" name="chenying0907 737">
              <a:extLst>
                <a:ext uri="{FF2B5EF4-FFF2-40B4-BE49-F238E27FC236}">
                  <a16:creationId xmlns:a16="http://schemas.microsoft.com/office/drawing/2014/main" id="{DAAD2D73-1ED2-4B81-A5EB-B54C403C4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3" name="chenying0907 738">
              <a:extLst>
                <a:ext uri="{FF2B5EF4-FFF2-40B4-BE49-F238E27FC236}">
                  <a16:creationId xmlns:a16="http://schemas.microsoft.com/office/drawing/2014/main" id="{116B43BE-48BE-4202-98BA-2528DEF0A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8" name="PA_chenying0907 5">
            <a:extLst>
              <a:ext uri="{FF2B5EF4-FFF2-40B4-BE49-F238E27FC236}">
                <a16:creationId xmlns:a16="http://schemas.microsoft.com/office/drawing/2014/main" id="{1D9277B0-F17A-4EEA-AD21-5E7D061089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6839" y="1348151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59" name="chenying0907 15">
              <a:extLst>
                <a:ext uri="{FF2B5EF4-FFF2-40B4-BE49-F238E27FC236}">
                  <a16:creationId xmlns:a16="http://schemas.microsoft.com/office/drawing/2014/main" id="{061D1B8A-C750-4C9C-826D-AF9C0468D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0" name="chenying0907 16">
              <a:extLst>
                <a:ext uri="{FF2B5EF4-FFF2-40B4-BE49-F238E27FC236}">
                  <a16:creationId xmlns:a16="http://schemas.microsoft.com/office/drawing/2014/main" id="{A577947E-D149-4C7B-8B3A-5C7EA9A44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1" name="chenying0907 17">
              <a:extLst>
                <a:ext uri="{FF2B5EF4-FFF2-40B4-BE49-F238E27FC236}">
                  <a16:creationId xmlns:a16="http://schemas.microsoft.com/office/drawing/2014/main" id="{798F601F-F743-4E3E-ABFF-D85A4C926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943</Words>
  <Application>Microsoft Office PowerPoint</Application>
  <PresentationFormat>如螢幕大小 (16:9)</PresentationFormat>
  <Paragraphs>159</Paragraphs>
  <Slides>29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微软雅黑</vt:lpstr>
      <vt:lpstr>方正静蕾简体</vt:lpstr>
      <vt:lpstr>微軟正黑體</vt:lpstr>
      <vt:lpstr>落落补 汤圆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陳巧均</cp:lastModifiedBy>
  <cp:revision>577</cp:revision>
  <dcterms:created xsi:type="dcterms:W3CDTF">2016-05-27T01:57:29Z</dcterms:created>
  <dcterms:modified xsi:type="dcterms:W3CDTF">2020-06-11T10:28:25Z</dcterms:modified>
</cp:coreProperties>
</file>