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93" r:id="rId5"/>
    <p:sldId id="260" r:id="rId6"/>
    <p:sldId id="272" r:id="rId7"/>
    <p:sldId id="273" r:id="rId8"/>
    <p:sldId id="274" r:id="rId9"/>
    <p:sldId id="271" r:id="rId10"/>
    <p:sldId id="26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4" r:id="rId19"/>
    <p:sldId id="281" r:id="rId20"/>
    <p:sldId id="285" r:id="rId21"/>
    <p:sldId id="286" r:id="rId22"/>
    <p:sldId id="288" r:id="rId23"/>
    <p:sldId id="287" r:id="rId24"/>
    <p:sldId id="261" r:id="rId25"/>
    <p:sldId id="266" r:id="rId26"/>
    <p:sldId id="267" r:id="rId27"/>
    <p:sldId id="290" r:id="rId28"/>
    <p:sldId id="294" r:id="rId29"/>
    <p:sldId id="295" r:id="rId30"/>
    <p:sldId id="296" r:id="rId31"/>
    <p:sldId id="262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85" autoAdjust="0"/>
    <p:restoredTop sz="90409" autoAdjust="0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AF14E-AA57-4D5E-B376-A89DF4C9C9D0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0211-4488-4119-A652-19E95F54A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0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&lt;parent&gt;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&lt;groupId&gt;</a:t>
            </a:r>
            <a:r>
              <a:rPr lang="en-US" altLang="zh-TW" dirty="0" smtClean="0"/>
              <a:t>org.springframework.boot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&lt;artifactId&gt;</a:t>
            </a:r>
            <a:r>
              <a:rPr lang="en-US" altLang="zh-TW" dirty="0" smtClean="0"/>
              <a:t>spring-boot-starter-parent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&lt;version&gt;</a:t>
            </a:r>
            <a:r>
              <a:rPr lang="en-US" altLang="zh-TW" dirty="0" smtClean="0"/>
              <a:t>1.4.2.RELEASE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&lt;/version&gt;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&lt;relativePath/&gt;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&lt;/parent&gt;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&lt;tomcat.version&gt;</a:t>
            </a:r>
            <a:r>
              <a:rPr lang="en-US" altLang="zh-TW" dirty="0" smtClean="0"/>
              <a:t>8.5.37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&lt;/tomcat.version&gt;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8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&lt;dependencies&gt;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&lt;groupId&gt;</a:t>
            </a:r>
            <a:r>
              <a:rPr lang="en-US" altLang="zh-TW" dirty="0" smtClean="0"/>
              <a:t>org.springframework.boot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&lt;artifactId&gt;</a:t>
            </a:r>
            <a:r>
              <a:rPr lang="en-US" altLang="zh-TW" dirty="0" smtClean="0"/>
              <a:t>spring-boot-starter-web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&lt;exclusions&gt;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&lt;!-- Exclude logback and SpringBoot logging, otherwise the app won't start on SAP Cloud Platform --&gt;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&lt;exclusion&gt;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&lt;groupId&gt;</a:t>
            </a:r>
            <a:r>
              <a:rPr lang="en-US" altLang="zh-TW" dirty="0" smtClean="0"/>
              <a:t>org.springframework.boot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&lt;artifactId&gt;</a:t>
            </a:r>
            <a:r>
              <a:rPr lang="en-US" altLang="zh-TW" dirty="0" smtClean="0"/>
              <a:t>spring-boot-starter-logging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&lt;/exclusion&gt;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&lt;/exclusions&gt;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&lt;groupId&gt;</a:t>
            </a:r>
            <a:r>
              <a:rPr lang="en-US" altLang="zh-TW" dirty="0" smtClean="0"/>
              <a:t>org.springframework.boot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&lt;artifactId&gt;</a:t>
            </a:r>
            <a:r>
              <a:rPr lang="en-US" altLang="zh-TW" dirty="0" smtClean="0"/>
              <a:t>spring-boot-autoconfigure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&lt;version&gt;</a:t>
            </a:r>
            <a:r>
              <a:rPr lang="en-US" altLang="zh-TW" dirty="0" smtClean="0"/>
              <a:t>1.4.2.RELEASE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&lt;/version&gt;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&lt;groupId&gt;</a:t>
            </a:r>
            <a:r>
              <a:rPr lang="en-US" altLang="zh-TW" dirty="0" smtClean="0"/>
              <a:t>org.springframework.boot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&lt;artifactId&gt;</a:t>
            </a:r>
            <a:r>
              <a:rPr lang="en-US" altLang="zh-TW" dirty="0" smtClean="0"/>
              <a:t>spring-boot-starter-logging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&lt;/dependencies&gt;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67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TW" dirty="0" smtClean="0"/>
              <a:t>Spring.demo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TW" dirty="0" smtClean="0"/>
              <a:t>org.springframework.boot.SpringApplication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TW" dirty="0" smtClean="0"/>
              <a:t>org.springframework.boot.autoconfigure.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SpringBootApplication;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dirty="0" smtClean="0"/>
              <a:t>org.springframework.boot.context.web.SpringBootServletInitializer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@SpringBootApplication</a:t>
            </a:r>
            <a:r>
              <a:rPr lang="en-US" altLang="zh-TW" dirty="0" smtClean="0"/>
              <a:t>(scanBasePackages = {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"Spring.demo" </a:t>
            </a:r>
            <a:r>
              <a:rPr lang="en-US" altLang="zh-TW" dirty="0" smtClean="0"/>
              <a:t>})</a:t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TW" dirty="0" smtClean="0"/>
              <a:t>Application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TW" dirty="0" smtClean="0"/>
              <a:t>SpringBootServletInitializer {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altLang="zh-TW" dirty="0" smtClean="0"/>
              <a:t>( String[] args ) {</a:t>
            </a:r>
            <a:br>
              <a:rPr lang="en-US" altLang="zh-TW" dirty="0" smtClean="0"/>
            </a:br>
            <a:r>
              <a:rPr lang="en-US" altLang="zh-TW" dirty="0" smtClean="0"/>
              <a:t>        SpringApplication.</a:t>
            </a:r>
            <a:r>
              <a:rPr lang="en-US" altLang="zh-TW" i="1" dirty="0" smtClean="0">
                <a:effectLst/>
              </a:rPr>
              <a:t>run</a:t>
            </a:r>
            <a:r>
              <a:rPr lang="en-US" altLang="zh-TW" dirty="0" smtClean="0"/>
              <a:t>(Application.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class, </a:t>
            </a:r>
            <a:r>
              <a:rPr lang="en-US" altLang="zh-TW" dirty="0" smtClean="0"/>
              <a:t>args)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7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&lt;!--mybatis--&gt;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&lt;groupId&gt;</a:t>
            </a:r>
            <a:r>
              <a:rPr lang="en-US" altLang="zh-TW" dirty="0" smtClean="0"/>
              <a:t>org.mybatis.spring.boot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&lt;artifactId&gt;</a:t>
            </a:r>
            <a:r>
              <a:rPr lang="en-US" altLang="zh-TW" dirty="0" smtClean="0"/>
              <a:t>mybatis-spring-boot-starter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&lt;version&gt;</a:t>
            </a:r>
            <a:r>
              <a:rPr lang="en-US" altLang="zh-TW" dirty="0" smtClean="0"/>
              <a:t>1.0.1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&lt;/version&gt;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&lt;!--sap sapjco--&gt;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&lt;groupId&gt;</a:t>
            </a:r>
            <a:r>
              <a:rPr lang="en-US" altLang="zh-TW" dirty="0" smtClean="0"/>
              <a:t>com.sap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&lt;/groupId&gt;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&lt;artifactId&gt;</a:t>
            </a:r>
            <a:r>
              <a:rPr lang="en-US" altLang="zh-TW" dirty="0" smtClean="0"/>
              <a:t>sapjco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&lt;/artifactId&gt;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&lt;version&gt;</a:t>
            </a:r>
            <a:r>
              <a:rPr lang="en-US" altLang="zh-TW" dirty="0" smtClean="0"/>
              <a:t>NTAMD64-3.0.6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&lt;/version&gt;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&lt;scope&gt;</a:t>
            </a:r>
            <a:r>
              <a:rPr lang="en-US" altLang="zh-TW" dirty="0" smtClean="0"/>
              <a:t>system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&lt;/scope&gt;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&lt;systemPath&gt;</a:t>
            </a:r>
            <a:r>
              <a:rPr lang="en-US" altLang="zh-TW" dirty="0" smtClean="0"/>
              <a:t>${project.basedir}/libs/sapjco-NTAMD64-3.0.6.jar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&lt;/systemPath&gt;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generatorConfiguration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"-//mybatis.org//DTD MyBatis Generator Configuration 1.0//EN"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"http://mybatis.org/dtd/mybatis-generator-config_1_0.dtd"&gt;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&lt;generatorConfiguration&gt;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&lt;context id="WIP" defaultModelType="flat"&gt;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&lt;plugin type="org.mybatis.generator.plugins.SerializablePlugin" 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&lt;commentGenerator&gt;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&lt;property name="suppressDate" value="true"/&gt;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&lt;property name="suppressAllComments" value="true" 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&lt;/commentGenerator&gt;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&lt;jdbcConnection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driverClass="com.sap.db.jdbc.Driver"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connectionURL="jdbc:sap://192.168.31.15:30015"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userId="WIP"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password="wip@2020"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&lt;javaModelGenerator targetPackage="Spring.demo.Entity" targetProject="src/main/java"&gt;&lt;/javaModelGenerator&gt;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&lt;sqlMapGenerator targetPackage="MapperXML"  targetProject="src/main/resources"&gt;&lt;/sqlMapGenerator&gt;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&lt;javaClientGenerator targetPackage="Spring.demo.Mapper" targetProject="src/main/java" type="XMLMAPPER"&gt;&lt;/javaClientGenerator&gt;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&lt;table tableName="Z_TIM_TEST"&gt;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&lt;property name="modelOnly" value="false"/&gt;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&lt;/table&gt;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&lt;/context&gt;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&lt;/generatorConfiguration&gt;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mybatis.mapper-locations=classpath*:MapperXML/**Mapper.xml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spring.datasource.url=jdbc:sap://192.168.31.15:30015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spring.datasource.username=WIP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spring.datasource.password=wip@2020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spring.datasource.driver-class-name=com.sap.db.jdbc.Driver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spring.datasource.hikari.connection-timeout=60000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spring.datasource.hikari.maximum-pool-size=5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60211-4488-4119-A652-19E95F54A29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Spring Boot for MES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20210608 by Tim,Shawn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45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Boot_pom.xml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配置檔案說明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此為初始配置</a:t>
            </a:r>
            <a:endParaRPr lang="zh-TW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7543800" cy="36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71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Boot_pom.xml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配置檔案說明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zh-TW" altLang="en-US" sz="2000" dirty="0"/>
              <a:t>新</a:t>
            </a:r>
            <a:r>
              <a:rPr lang="zh-TW" altLang="en-US" sz="2000" dirty="0" smtClean="0"/>
              <a:t>增 </a:t>
            </a:r>
            <a:r>
              <a:rPr lang="en-US" altLang="zh-TW" sz="2000" dirty="0" smtClean="0"/>
              <a:t>Spring</a:t>
            </a:r>
            <a:r>
              <a:rPr lang="zh-TW" altLang="en-US" sz="2000" dirty="0" smtClean="0"/>
              <a:t> 套件，需於 </a:t>
            </a:r>
            <a:r>
              <a:rPr lang="en-US" altLang="zh-TW" sz="2000" dirty="0" smtClean="0"/>
              <a:t>pom.xml</a:t>
            </a:r>
            <a:r>
              <a:rPr lang="zh-TW" altLang="en-US" sz="2000" dirty="0" smtClean="0"/>
              <a:t> 新增 </a:t>
            </a:r>
            <a:r>
              <a:rPr lang="en-US" altLang="zh-TW" sz="2000" dirty="0" smtClean="0"/>
              <a:t>&lt;parent&gt;...&lt;/parent&gt;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設定主要繼承的套件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&lt;dependency&gt;...&lt;/dependency&gt;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設定繼承套件的配置</a:t>
            </a:r>
            <a:r>
              <a:rPr lang="en-US" altLang="zh-TW" sz="2000" dirty="0" smtClean="0"/>
              <a:t>)</a:t>
            </a:r>
          </a:p>
          <a:p>
            <a:endParaRPr lang="en-US" altLang="zh-TW" sz="200" dirty="0" smtClean="0"/>
          </a:p>
          <a:p>
            <a:r>
              <a:rPr lang="en-US" altLang="zh-TW" sz="2000" dirty="0" smtClean="0"/>
              <a:t>&lt;parent&gt;...&lt;/parent&gt;</a:t>
            </a:r>
            <a:r>
              <a:rPr lang="zh-TW" altLang="en-US" sz="2000" dirty="0" smtClean="0"/>
              <a:t>：這邊要使用</a:t>
            </a:r>
            <a:r>
              <a:rPr lang="en-US" altLang="zh-TW" sz="2000" dirty="0" smtClean="0"/>
              <a:t>Spring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Boot</a:t>
            </a:r>
            <a:r>
              <a:rPr lang="zh-TW" altLang="en-US" sz="2000" dirty="0" smtClean="0"/>
              <a:t>的套件，繼承 </a:t>
            </a:r>
            <a:r>
              <a:rPr lang="en-US" altLang="zh-TW" sz="2000" dirty="0" smtClean="0"/>
              <a:t>springframework</a:t>
            </a:r>
          </a:p>
          <a:p>
            <a:endParaRPr lang="en-US" altLang="zh-TW" sz="200" dirty="0" smtClean="0"/>
          </a:p>
          <a:p>
            <a:r>
              <a:rPr lang="zh-TW" altLang="en-US" sz="2000" dirty="0" smtClean="0"/>
              <a:t>由於運行需要使用到</a:t>
            </a:r>
            <a:r>
              <a:rPr lang="en-US" altLang="zh-TW" sz="2000" dirty="0" smtClean="0"/>
              <a:t>tomcat</a:t>
            </a:r>
            <a:r>
              <a:rPr lang="zh-TW" altLang="en-US" sz="2000" dirty="0" smtClean="0"/>
              <a:t>，故也需設定</a:t>
            </a:r>
            <a:r>
              <a:rPr lang="en-US" altLang="zh-TW" sz="2000" dirty="0" smtClean="0"/>
              <a:t>tomcat</a:t>
            </a:r>
            <a:r>
              <a:rPr lang="zh-TW" altLang="en-US" sz="2000" dirty="0" smtClean="0"/>
              <a:t>版本資訊</a:t>
            </a:r>
            <a:endParaRPr lang="en-US" altLang="zh-TW" sz="2000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4" y="3962400"/>
            <a:ext cx="7506586" cy="27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5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Boot_pom.xml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配置檔案說明</a:t>
            </a:r>
            <a:endParaRPr lang="zh-TW" alt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&lt;dependency&gt;...&lt;/dependency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：設定</a:t>
            </a:r>
            <a:r>
              <a:rPr lang="en-US" altLang="zh-TW" dirty="0" smtClean="0"/>
              <a:t>springframework</a:t>
            </a:r>
            <a:r>
              <a:rPr lang="zh-TW" altLang="en-US" dirty="0" smtClean="0"/>
              <a:t>的配置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1" y="2590800"/>
            <a:ext cx="7467600" cy="387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0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Boot_Application.java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如有更改 </a:t>
            </a:r>
            <a:r>
              <a:rPr lang="en-US" altLang="zh-TW" dirty="0" smtClean="0"/>
              <a:t>pom.xml</a:t>
            </a:r>
            <a:r>
              <a:rPr lang="zh-TW" altLang="en-US" dirty="0" smtClean="0"/>
              <a:t> 的配置，        於畫面會出現此按鈕，點選後及會更新 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 配置。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完</a:t>
            </a:r>
            <a:r>
              <a:rPr lang="zh-TW" altLang="en-US" dirty="0" smtClean="0"/>
              <a:t>成</a:t>
            </a:r>
            <a:r>
              <a:rPr lang="en-US" altLang="zh-TW" dirty="0" smtClean="0"/>
              <a:t>pom.xml</a:t>
            </a:r>
            <a:r>
              <a:rPr lang="zh-TW" altLang="en-US" dirty="0" smtClean="0"/>
              <a:t>的配置之後即可建立</a:t>
            </a:r>
            <a:r>
              <a:rPr lang="en-US" altLang="zh-TW" dirty="0" smtClean="0"/>
              <a:t>Application.java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 的測試。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於 </a:t>
            </a:r>
            <a:r>
              <a:rPr lang="en-US" altLang="zh-TW" dirty="0" smtClean="0"/>
              <a:t>src-</a:t>
            </a:r>
            <a:r>
              <a:rPr lang="en-US" altLang="zh-TW" dirty="0"/>
              <a:t>&gt;main-&gt;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中建立一個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Package</a:t>
            </a:r>
            <a:r>
              <a:rPr lang="zh-TW" altLang="en-US" dirty="0" smtClean="0"/>
              <a:t>，名稱可自行定義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建</a:t>
            </a:r>
            <a:r>
              <a:rPr lang="zh-TW" altLang="en-US" dirty="0" smtClean="0"/>
              <a:t>立 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 後，再建立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Application.java</a:t>
            </a:r>
            <a:r>
              <a:rPr lang="zh-TW" altLang="en-US" dirty="0" smtClean="0"/>
              <a:t>的檔案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2543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676399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72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Boot_Application.java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4198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00599"/>
            <a:ext cx="5410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990600" y="5434012"/>
            <a:ext cx="1295400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97995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運行之後，可看到此結果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70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 </a:t>
            </a:r>
            <a:r>
              <a:rPr lang="zh-TW" altLang="en-US" sz="4000" dirty="0" smtClean="0"/>
              <a:t>簡介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Mybatis</a:t>
            </a:r>
            <a:r>
              <a:rPr lang="zh-TW" altLang="en-US" dirty="0" smtClean="0"/>
              <a:t> 是一款可以自動產生出 </a:t>
            </a:r>
            <a:r>
              <a:rPr lang="en-US" altLang="zh-TW" dirty="0" smtClean="0"/>
              <a:t>DAO </a:t>
            </a:r>
            <a:r>
              <a:rPr lang="zh-TW" altLang="en-US" dirty="0" smtClean="0"/>
              <a:t>物件的套件，透過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可自動產生出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個檔案：</a:t>
            </a:r>
            <a:endParaRPr lang="en-US" altLang="zh-TW" dirty="0" smtClean="0"/>
          </a:p>
          <a:p>
            <a:endParaRPr lang="en-US" altLang="zh-TW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XXX.java(Entity)</a:t>
            </a:r>
            <a:r>
              <a:rPr lang="zh-TW" altLang="en-US" dirty="0" smtClean="0"/>
              <a:t>：可視為</a:t>
            </a:r>
            <a:r>
              <a:rPr lang="zh-TW" altLang="en-US" dirty="0"/>
              <a:t>一</a:t>
            </a:r>
            <a:r>
              <a:rPr lang="zh-TW" altLang="en-US" dirty="0" smtClean="0"/>
              <a:t>個資料表儲存位置，其中包含</a:t>
            </a:r>
            <a:r>
              <a:rPr lang="en-US" altLang="zh-TW" dirty="0" smtClean="0"/>
              <a:t>setXXX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getXXX</a:t>
            </a:r>
            <a:r>
              <a:rPr lang="zh-TW" altLang="en-US" dirty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，可進行資料的儲存和讀取。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XXXExample.java</a:t>
            </a:r>
            <a:r>
              <a:rPr lang="zh-TW" altLang="en-US" dirty="0" smtClean="0"/>
              <a:t>：這是一個存放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規則的物件，例如：</a:t>
            </a:r>
            <a:r>
              <a:rPr lang="en-US" altLang="zh-TW" dirty="0" smtClean="0"/>
              <a:t>andXXXEqualTo()..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XXXMapper.java</a:t>
            </a:r>
            <a:r>
              <a:rPr lang="zh-TW" altLang="en-US" dirty="0" smtClean="0"/>
              <a:t>：此為一個資料表的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，提供基礎的資料表新增、查詢、更新和刪除的功能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XXXMapper.xml</a:t>
            </a:r>
            <a:r>
              <a:rPr lang="zh-TW" altLang="en-US" dirty="0" smtClean="0"/>
              <a:t>：此為</a:t>
            </a:r>
            <a:r>
              <a:rPr lang="en-US" altLang="zh-TW" dirty="0" smtClean="0"/>
              <a:t>XXXMapper.java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implements</a:t>
            </a:r>
            <a:r>
              <a:rPr lang="zh-TW" altLang="en-US" dirty="0" smtClean="0"/>
              <a:t>，是實際存放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程式執行邏輯的物件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95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要使用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需要先於 </a:t>
            </a:r>
            <a:r>
              <a:rPr lang="en-US" altLang="zh-TW" dirty="0" smtClean="0"/>
              <a:t>pom.xml</a:t>
            </a:r>
            <a:r>
              <a:rPr lang="zh-TW" altLang="en-US" dirty="0" smtClean="0"/>
              <a:t> 設定需要使用該套件的資料。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由於要使用 </a:t>
            </a:r>
            <a:r>
              <a:rPr lang="en-US" altLang="zh-TW" dirty="0" smtClean="0"/>
              <a:t>SAP </a:t>
            </a:r>
            <a:r>
              <a:rPr lang="zh-TW" altLang="en-US" dirty="0" smtClean="0"/>
              <a:t>的資料庫，</a:t>
            </a:r>
            <a:r>
              <a:rPr lang="en-US" altLang="zh-TW" dirty="0" smtClean="0"/>
              <a:t>SAP</a:t>
            </a:r>
            <a:r>
              <a:rPr lang="zh-TW" altLang="en-US" dirty="0" smtClean="0"/>
              <a:t> 有提供 </a:t>
            </a:r>
            <a:r>
              <a:rPr lang="en-US" altLang="zh-TW" dirty="0" smtClean="0"/>
              <a:t>Mybatis </a:t>
            </a:r>
            <a:r>
              <a:rPr lang="zh-TW" altLang="en-US" dirty="0" smtClean="0"/>
              <a:t>的</a:t>
            </a:r>
            <a:r>
              <a:rPr lang="zh-TW" altLang="en-US" dirty="0"/>
              <a:t>涵</a:t>
            </a:r>
            <a:r>
              <a:rPr lang="zh-TW" altLang="en-US" dirty="0" smtClean="0"/>
              <a:t>式庫</a:t>
            </a:r>
            <a:r>
              <a:rPr lang="en-US" altLang="zh-TW" dirty="0" smtClean="0"/>
              <a:t>(ngdbc)</a:t>
            </a:r>
            <a:r>
              <a:rPr lang="zh-TW" altLang="en-US" dirty="0" smtClean="0"/>
              <a:t>，使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建立對應的 </a:t>
            </a:r>
            <a:r>
              <a:rPr lang="en-US" altLang="zh-TW" dirty="0" smtClean="0"/>
              <a:t>DAO</a:t>
            </a:r>
            <a:r>
              <a:rPr lang="zh-TW" altLang="en-US" dirty="0" smtClean="0"/>
              <a:t> 檔案，由於</a:t>
            </a:r>
            <a:r>
              <a:rPr lang="en-US" altLang="zh-TW" dirty="0" smtClean="0"/>
              <a:t>Maven</a:t>
            </a:r>
            <a:r>
              <a:rPr lang="zh-TW" altLang="en-US" dirty="0"/>
              <a:t>中無</a:t>
            </a:r>
            <a:r>
              <a:rPr lang="zh-TW" altLang="en-US" dirty="0" smtClean="0"/>
              <a:t>法直接找到 </a:t>
            </a:r>
            <a:r>
              <a:rPr lang="en-US" altLang="zh-TW" dirty="0" smtClean="0"/>
              <a:t>ngdbc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jar</a:t>
            </a:r>
            <a:r>
              <a:rPr lang="zh-TW" altLang="en-US" dirty="0" smtClean="0"/>
              <a:t> 檔，所以需要直接透過地址將檔案載入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5949"/>
            <a:ext cx="5086350" cy="109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61061"/>
            <a:ext cx="6257925" cy="1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由於使</a:t>
            </a:r>
            <a:r>
              <a:rPr lang="zh-TW" altLang="en-US" dirty="0"/>
              <a:t>用 </a:t>
            </a:r>
            <a:r>
              <a:rPr lang="en-US" altLang="zh-TW" dirty="0"/>
              <a:t>SAP </a:t>
            </a:r>
            <a:r>
              <a:rPr lang="zh-TW" altLang="en-US" dirty="0"/>
              <a:t>的資料庫，</a:t>
            </a:r>
            <a:r>
              <a:rPr lang="en-US" altLang="zh-TW" dirty="0"/>
              <a:t>SAP</a:t>
            </a:r>
            <a:r>
              <a:rPr lang="zh-TW" altLang="en-US" dirty="0"/>
              <a:t> 有提</a:t>
            </a:r>
            <a:r>
              <a:rPr lang="zh-TW" altLang="en-US" dirty="0" smtClean="0"/>
              <a:t>供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的</a:t>
            </a:r>
            <a:r>
              <a:rPr lang="zh-TW" altLang="en-US" dirty="0"/>
              <a:t>涵式庫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sapjco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供</a:t>
            </a:r>
            <a:r>
              <a:rPr lang="zh-TW" altLang="en-US" dirty="0"/>
              <a:t>使用，所以需要在 </a:t>
            </a:r>
            <a:r>
              <a:rPr lang="en-US" altLang="zh-TW" dirty="0"/>
              <a:t>pom.xml</a:t>
            </a:r>
            <a:r>
              <a:rPr lang="zh-TW" altLang="en-US" dirty="0"/>
              <a:t> 新增 </a:t>
            </a:r>
            <a:r>
              <a:rPr lang="en-US" altLang="zh-TW" dirty="0" smtClean="0"/>
              <a:t>sapjco</a:t>
            </a:r>
            <a:r>
              <a:rPr lang="zh-TW" altLang="en-US" dirty="0" smtClean="0"/>
              <a:t> 的</a:t>
            </a:r>
            <a:r>
              <a:rPr lang="zh-TW" altLang="en-US" dirty="0"/>
              <a:t>配置，</a:t>
            </a:r>
            <a:r>
              <a:rPr lang="zh-TW" altLang="en-US" dirty="0" smtClean="0"/>
              <a:t>由於 </a:t>
            </a:r>
            <a:r>
              <a:rPr lang="en-US" altLang="zh-TW" dirty="0"/>
              <a:t>sapjco</a:t>
            </a:r>
            <a:r>
              <a:rPr lang="zh-TW" altLang="en-US" dirty="0"/>
              <a:t> 不能直接在 </a:t>
            </a:r>
            <a:r>
              <a:rPr lang="en-US" altLang="zh-TW" dirty="0"/>
              <a:t>Maven</a:t>
            </a:r>
            <a:r>
              <a:rPr lang="zh-TW" altLang="en-US" dirty="0"/>
              <a:t>中直接找到，所以，需要將</a:t>
            </a:r>
            <a:r>
              <a:rPr lang="en-US" altLang="zh-TW" dirty="0"/>
              <a:t>sapjco</a:t>
            </a:r>
            <a:r>
              <a:rPr lang="zh-TW" altLang="en-US" dirty="0"/>
              <a:t>的</a:t>
            </a:r>
            <a:r>
              <a:rPr lang="en-US" altLang="zh-TW" dirty="0"/>
              <a:t>jar</a:t>
            </a:r>
            <a:r>
              <a:rPr lang="zh-TW" altLang="en-US" dirty="0"/>
              <a:t>檔透過地址直接載入。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0999"/>
            <a:ext cx="7010400" cy="128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6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pom.xml </a:t>
            </a:r>
            <a:r>
              <a:rPr lang="zh-TW" altLang="en-US" dirty="0" smtClean="0"/>
              <a:t>中建立 </a:t>
            </a:r>
            <a:r>
              <a:rPr lang="en-US" altLang="zh-TW" dirty="0" smtClean="0"/>
              <a:t>plugin(</a:t>
            </a:r>
            <a:r>
              <a:rPr lang="zh-TW" altLang="en-US" dirty="0" smtClean="0"/>
              <a:t>插件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plugin </a:t>
            </a:r>
            <a:r>
              <a:rPr lang="zh-TW" altLang="en-US" dirty="0"/>
              <a:t>後</a:t>
            </a:r>
            <a:r>
              <a:rPr lang="zh-TW" altLang="en-US" dirty="0" smtClean="0"/>
              <a:t>可</a:t>
            </a:r>
            <a:r>
              <a:rPr lang="zh-TW" altLang="en-US" dirty="0"/>
              <a:t>在</a:t>
            </a:r>
            <a:r>
              <a:rPr lang="zh-TW" altLang="en-US" dirty="0" smtClean="0"/>
              <a:t>右方 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 找</a:t>
            </a:r>
            <a:r>
              <a:rPr lang="zh-TW" altLang="en-US" dirty="0"/>
              <a:t>到新建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plugin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743200"/>
            <a:ext cx="6205537" cy="36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8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好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pom.xml </a:t>
            </a:r>
            <a:r>
              <a:rPr lang="zh-TW" altLang="en-US" dirty="0" smtClean="0"/>
              <a:t>配置後，需要</a:t>
            </a:r>
            <a:r>
              <a:rPr lang="zh-TW" altLang="en-US" dirty="0"/>
              <a:t>建</a:t>
            </a:r>
            <a:r>
              <a:rPr lang="zh-TW" altLang="en-US" dirty="0" smtClean="0"/>
              <a:t>立</a:t>
            </a:r>
            <a:r>
              <a:rPr lang="en-US" altLang="zh-TW" dirty="0"/>
              <a:t>mybatis-generator.xml</a:t>
            </a:r>
            <a:r>
              <a:rPr lang="zh-TW" altLang="en-US" dirty="0" smtClean="0"/>
              <a:t> 才可以於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中直接使用，於</a:t>
            </a:r>
            <a:r>
              <a:rPr lang="en-US" altLang="zh-TW" dirty="0"/>
              <a:t> </a:t>
            </a:r>
            <a:r>
              <a:rPr lang="en-US" altLang="zh-TW" dirty="0" smtClean="0"/>
              <a:t>src-&gt; resources </a:t>
            </a:r>
            <a:r>
              <a:rPr lang="zh-TW" altLang="en-US" dirty="0" smtClean="0"/>
              <a:t>中建立 </a:t>
            </a:r>
            <a:r>
              <a:rPr lang="en-US" altLang="zh-TW" dirty="0" smtClean="0"/>
              <a:t>mybatis-generator.xml</a:t>
            </a:r>
            <a:r>
              <a:rPr lang="zh-TW" altLang="en-US" dirty="0" smtClean="0"/>
              <a:t> 檔案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76600"/>
            <a:ext cx="2209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276600"/>
            <a:ext cx="5943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438400" y="4800600"/>
            <a:ext cx="393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dirty="0"/>
              <a:t>前後</a:t>
            </a:r>
            <a:r>
              <a:rPr lang="zh-TW" altLang="en-US" sz="4000" dirty="0" smtClean="0"/>
              <a:t>端</a:t>
            </a:r>
            <a:r>
              <a:rPr lang="zh-TW" altLang="en-US" sz="4000" dirty="0"/>
              <a:t>資料</a:t>
            </a:r>
            <a:r>
              <a:rPr lang="zh-TW" altLang="en-US" sz="4000" dirty="0" smtClean="0"/>
              <a:t>介</a:t>
            </a:r>
            <a:r>
              <a:rPr lang="zh-TW" altLang="en-US" sz="4000" dirty="0"/>
              <a:t>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sz="2800" dirty="0" smtClean="0"/>
          </a:p>
          <a:p>
            <a:r>
              <a:rPr lang="zh-TW" altLang="en-US" sz="2300" dirty="0" smtClean="0"/>
              <a:t>前</a:t>
            </a:r>
            <a:r>
              <a:rPr lang="zh-TW" altLang="en-US" sz="2300" dirty="0"/>
              <a:t>端 </a:t>
            </a:r>
            <a:r>
              <a:rPr lang="zh-TW" altLang="en-US" sz="2300" dirty="0" smtClean="0"/>
              <a:t> </a:t>
            </a:r>
            <a:r>
              <a:rPr lang="en-US" altLang="zh-TW" sz="2300" dirty="0" smtClean="0"/>
              <a:t>SAPUI5</a:t>
            </a:r>
            <a:r>
              <a:rPr lang="zh-TW" altLang="en-US" sz="2300" dirty="0" smtClean="0"/>
              <a:t> </a:t>
            </a:r>
            <a:r>
              <a:rPr lang="en-US" altLang="zh-TW" sz="2300" dirty="0" smtClean="0"/>
              <a:t>&lt;-</a:t>
            </a:r>
            <a:r>
              <a:rPr lang="en-US" altLang="zh-TW" sz="2300" dirty="0"/>
              <a:t> </a:t>
            </a:r>
            <a:r>
              <a:rPr lang="zh-TW" altLang="en-US" sz="2300" dirty="0" smtClean="0"/>
              <a:t>透</a:t>
            </a:r>
            <a:r>
              <a:rPr lang="zh-TW" altLang="en-US" sz="2300" dirty="0"/>
              <a:t>過</a:t>
            </a:r>
            <a:r>
              <a:rPr lang="en-US" altLang="zh-TW" sz="2300" dirty="0" smtClean="0"/>
              <a:t>RESTFul-&gt;</a:t>
            </a:r>
            <a:r>
              <a:rPr lang="en-US" altLang="zh-TW" sz="2300" dirty="0"/>
              <a:t> </a:t>
            </a:r>
            <a:r>
              <a:rPr lang="zh-TW" altLang="en-US" sz="2300" dirty="0" smtClean="0"/>
              <a:t>後</a:t>
            </a:r>
            <a:r>
              <a:rPr lang="zh-TW" altLang="en-US" sz="2300" dirty="0"/>
              <a:t>端</a:t>
            </a:r>
            <a:r>
              <a:rPr lang="en-US" altLang="zh-TW" sz="2300" dirty="0"/>
              <a:t>JAVA </a:t>
            </a:r>
            <a:r>
              <a:rPr lang="en-US" altLang="zh-TW" sz="2300" dirty="0" smtClean="0"/>
              <a:t>Spring</a:t>
            </a:r>
            <a:endParaRPr lang="en-US" altLang="zh-TW" sz="2300" dirty="0"/>
          </a:p>
          <a:p>
            <a:endParaRPr lang="zh-TW" altLang="en-US" dirty="0"/>
          </a:p>
        </p:txBody>
      </p:sp>
      <p:pic>
        <p:nvPicPr>
          <p:cNvPr id="1028" name="Picture 4" descr="C:\Users\A109021\Desktop\Untitled 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70949"/>
            <a:ext cx="7512437" cy="14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4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src&gt;main&gt;resources</a:t>
            </a:r>
            <a:r>
              <a:rPr lang="zh-TW" altLang="en-US" dirty="0" smtClean="0"/>
              <a:t>建</a:t>
            </a:r>
            <a:r>
              <a:rPr lang="zh-TW" altLang="en-US" dirty="0"/>
              <a:t>立</a:t>
            </a:r>
            <a:r>
              <a:rPr lang="en-US" altLang="zh-TW" dirty="0" smtClean="0"/>
              <a:t>application.properties</a:t>
            </a:r>
            <a:r>
              <a:rPr lang="zh-TW" altLang="en-US" dirty="0" smtClean="0"/>
              <a:t> 配置參數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Mybatis</a:t>
            </a:r>
            <a:r>
              <a:rPr lang="zh-TW" altLang="en-US" dirty="0"/>
              <a:t>的</a:t>
            </a:r>
            <a:r>
              <a:rPr lang="en-US" altLang="zh-TW" dirty="0"/>
              <a:t>Mapper.java</a:t>
            </a:r>
            <a:r>
              <a:rPr lang="zh-TW" altLang="en-US" dirty="0"/>
              <a:t>與對應</a:t>
            </a:r>
            <a:r>
              <a:rPr lang="en-US" altLang="zh-TW" dirty="0"/>
              <a:t>Mapper.xml</a:t>
            </a:r>
            <a:r>
              <a:rPr lang="zh-TW" altLang="en-US" dirty="0"/>
              <a:t>的位</a:t>
            </a:r>
            <a:r>
              <a:rPr lang="zh-TW" altLang="en-US" dirty="0" smtClean="0"/>
              <a:t>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配置資</a:t>
            </a:r>
            <a:r>
              <a:rPr lang="zh-TW" altLang="en-US" dirty="0"/>
              <a:t>料</a:t>
            </a:r>
            <a:r>
              <a:rPr lang="zh-TW" altLang="en-US" dirty="0" smtClean="0"/>
              <a:t>庫資訊後才可</a:t>
            </a:r>
            <a:r>
              <a:rPr lang="zh-TW" altLang="en-US" dirty="0"/>
              <a:t>對</a:t>
            </a:r>
            <a:r>
              <a:rPr lang="zh-TW" altLang="en-US" dirty="0" smtClean="0"/>
              <a:t>資</a:t>
            </a:r>
            <a:r>
              <a:rPr lang="zh-TW" altLang="en-US" dirty="0"/>
              <a:t>料</a:t>
            </a:r>
            <a:r>
              <a:rPr lang="zh-TW" altLang="en-US" dirty="0" smtClean="0"/>
              <a:t>庫進行查</a:t>
            </a:r>
            <a:r>
              <a:rPr lang="zh-TW" altLang="en-US" dirty="0"/>
              <a:t>詢、修</a:t>
            </a:r>
            <a:r>
              <a:rPr lang="zh-TW" altLang="en-US" dirty="0" smtClean="0"/>
              <a:t>改等動作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328987"/>
            <a:ext cx="5486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800600"/>
            <a:ext cx="618308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8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Boot_Mybatis</a:t>
            </a:r>
            <a:r>
              <a:rPr lang="zh-TW" altLang="en-US" sz="4000" dirty="0" smtClean="0"/>
              <a:t> 配</a:t>
            </a:r>
            <a:r>
              <a:rPr lang="zh-TW" altLang="en-US" sz="4000" dirty="0"/>
              <a:t>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於 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 中找到配置好的</a:t>
            </a:r>
            <a:r>
              <a:rPr lang="en-US" altLang="zh-TW" dirty="0" smtClean="0"/>
              <a:t>mybatis-generator</a:t>
            </a:r>
            <a:r>
              <a:rPr lang="zh-TW" altLang="en-US" dirty="0" smtClean="0"/>
              <a:t>，點選執行後即可產生 </a:t>
            </a:r>
            <a:r>
              <a:rPr lang="en-US" altLang="zh-TW" dirty="0" smtClean="0"/>
              <a:t>4</a:t>
            </a:r>
            <a:r>
              <a:rPr lang="zh-TW" altLang="en-US" dirty="0" smtClean="0"/>
              <a:t> 個對應檔案。</a:t>
            </a:r>
            <a:endParaRPr lang="zh-TW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2667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28956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19500" y="44196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Boot_</a:t>
            </a:r>
            <a:r>
              <a:rPr lang="zh-TW" altLang="en-US" sz="4000" dirty="0"/>
              <a:t>介紹</a:t>
            </a:r>
          </a:p>
        </p:txBody>
      </p:sp>
      <p:pic>
        <p:nvPicPr>
          <p:cNvPr id="8" name="Picture 3" descr="C:\Users\A109021\Desktop\Untitled Diagra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22780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Spring Boot_</a:t>
            </a:r>
            <a:r>
              <a:rPr lang="zh-TW" altLang="en-US" sz="4000" dirty="0" smtClean="0"/>
              <a:t>介紹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後端的程式大致分成三個層次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  <a:p>
            <a:pPr lvl="1"/>
            <a:r>
              <a:rPr lang="zh-TW" altLang="en-US" dirty="0"/>
              <a:t>表示</a:t>
            </a:r>
            <a:r>
              <a:rPr lang="zh-TW" altLang="en-US" dirty="0" smtClean="0"/>
              <a:t>層：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，負</a:t>
            </a:r>
            <a:r>
              <a:rPr lang="zh-TW" altLang="en-US" dirty="0"/>
              <a:t>責接收前端的請求，請</a:t>
            </a:r>
            <a:r>
              <a:rPr lang="en-US" altLang="zh-TW" dirty="0"/>
              <a:t>Service</a:t>
            </a:r>
            <a:r>
              <a:rPr lang="zh-TW" altLang="en-US" dirty="0"/>
              <a:t>處理，最後回覆前</a:t>
            </a:r>
            <a:r>
              <a:rPr lang="zh-TW" altLang="en-US" dirty="0" smtClean="0"/>
              <a:t>端。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業務邏輯</a:t>
            </a:r>
            <a:r>
              <a:rPr lang="zh-TW" altLang="en-US" dirty="0" smtClean="0"/>
              <a:t>層：</a:t>
            </a:r>
            <a:r>
              <a:rPr lang="en-US" altLang="zh-TW" dirty="0" smtClean="0"/>
              <a:t>Service</a:t>
            </a:r>
            <a:r>
              <a:rPr lang="zh-TW" altLang="en-US" dirty="0"/>
              <a:t>，會被</a:t>
            </a:r>
            <a:r>
              <a:rPr lang="en-US" altLang="zh-TW" dirty="0"/>
              <a:t>Controller</a:t>
            </a:r>
            <a:r>
              <a:rPr lang="zh-TW" altLang="en-US" dirty="0"/>
              <a:t>呼叫，並依請求類型進行資料處理，最後回傳結</a:t>
            </a:r>
            <a:r>
              <a:rPr lang="zh-TW" altLang="en-US" dirty="0" smtClean="0"/>
              <a:t>果。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資料持久層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，為</a:t>
            </a:r>
            <a:r>
              <a:rPr lang="zh-TW" altLang="en-US" dirty="0"/>
              <a:t>與資料庫溝通的媒介，會被</a:t>
            </a:r>
            <a:r>
              <a:rPr lang="en-US" altLang="zh-TW" dirty="0"/>
              <a:t>Service</a:t>
            </a:r>
            <a:r>
              <a:rPr lang="zh-TW" altLang="en-US" dirty="0"/>
              <a:t>呼叫，常透過「資料存取物件」（data access object，DAO）來實現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endParaRPr lang="zh-TW" altLang="en-US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/>
              <a:t>Spring </a:t>
            </a:r>
            <a:r>
              <a:rPr lang="en-US" altLang="zh-TW" sz="4000" dirty="0" smtClean="0"/>
              <a:t>Boot_Controller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主要做為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的控制器，透過</a:t>
            </a:r>
            <a:r>
              <a:rPr lang="en-US" altLang="zh-TW" dirty="0" smtClean="0"/>
              <a:t>RESTFul</a:t>
            </a:r>
            <a:r>
              <a:rPr lang="zh-TW" altLang="en-US" dirty="0" smtClean="0"/>
              <a:t>傳入的指令執行對應的動作。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010400" cy="355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819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Spring Boot_Service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8" y="2057400"/>
            <a:ext cx="7037495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2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Spring Boot_Repostity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086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Boot_DAO_</a:t>
            </a:r>
            <a:r>
              <a:rPr lang="zh-TW" altLang="en-US" sz="4000" dirty="0" smtClean="0"/>
              <a:t>簡介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TW" dirty="0"/>
              <a:t>DAO</a:t>
            </a:r>
            <a:r>
              <a:rPr lang="zh-TW" altLang="en-US" dirty="0"/>
              <a:t>（</a:t>
            </a:r>
            <a:r>
              <a:rPr lang="en-US" altLang="zh-TW" dirty="0"/>
              <a:t>Data Access Object</a:t>
            </a:r>
            <a:r>
              <a:rPr lang="zh-TW" altLang="en-US" dirty="0" smtClean="0"/>
              <a:t>）是</a:t>
            </a:r>
            <a:r>
              <a:rPr lang="zh-TW" altLang="en-US" dirty="0"/>
              <a:t>一個為資料庫或其他持久化機制提供了抽象介面的物件，在不暴露底層持久化方案實現細節的前提下提供了各種資料訪問操</a:t>
            </a:r>
            <a:r>
              <a:rPr lang="zh-TW" altLang="en-US" dirty="0" smtClean="0"/>
              <a:t>作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一個介</a:t>
            </a:r>
            <a:r>
              <a:rPr lang="zh-TW" altLang="en-US" dirty="0" smtClean="0"/>
              <a:t>面</a:t>
            </a:r>
            <a:r>
              <a:rPr lang="en-US" altLang="zh-TW" dirty="0" smtClean="0"/>
              <a:t>(interface)</a:t>
            </a:r>
            <a:r>
              <a:rPr lang="zh-TW" altLang="en-US" dirty="0" smtClean="0"/>
              <a:t>，</a:t>
            </a:r>
            <a:r>
              <a:rPr lang="zh-TW" altLang="en-US" dirty="0"/>
              <a:t>介面中定義了此應用程式中將會用到的所有事務方法。在這個應用程式中，當需要和資料來源進行互動的時候則使用這個介面，並且編寫一個單獨的</a:t>
            </a:r>
            <a:r>
              <a:rPr lang="zh-TW" altLang="en-US" dirty="0" smtClean="0"/>
              <a:t>類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</a:t>
            </a:r>
            <a:r>
              <a:rPr lang="zh-TW" altLang="en-US" dirty="0"/>
              <a:t>實現這個介面，在邏輯上該類對應一個特定的資</a:t>
            </a:r>
            <a:r>
              <a:rPr lang="zh-TW" altLang="en-US" dirty="0" smtClean="0"/>
              <a:t>料</a:t>
            </a:r>
            <a:r>
              <a:rPr lang="en-US" altLang="zh-TW" dirty="0" smtClean="0"/>
              <a:t>(Entity)</a:t>
            </a:r>
            <a:r>
              <a:rPr lang="zh-TW" altLang="en-US" dirty="0" smtClean="0"/>
              <a:t>儲</a:t>
            </a:r>
            <a:r>
              <a:rPr lang="zh-TW" altLang="en-US" dirty="0"/>
              <a:t>存。</a:t>
            </a:r>
            <a:endParaRPr lang="en-US" altLang="zh-TW" dirty="0"/>
          </a:p>
          <a:p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063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Boot_DAO_</a:t>
            </a:r>
            <a:r>
              <a:rPr lang="zh-TW" altLang="en-US" sz="4000" dirty="0" smtClean="0"/>
              <a:t>簡介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這邊我們使用 </a:t>
            </a:r>
            <a:r>
              <a:rPr lang="en-US" altLang="zh-TW" dirty="0"/>
              <a:t>Mybatis </a:t>
            </a:r>
            <a:r>
              <a:rPr lang="zh-TW" altLang="en-US" dirty="0" smtClean="0"/>
              <a:t>來產生 </a:t>
            </a:r>
            <a:r>
              <a:rPr lang="en-US" altLang="zh-TW" dirty="0" smtClean="0"/>
              <a:t>DAO </a:t>
            </a:r>
            <a:r>
              <a:rPr lang="zh-TW" altLang="en-US" dirty="0" smtClean="0"/>
              <a:t>物件，主要 </a:t>
            </a:r>
            <a:r>
              <a:rPr lang="en-US" altLang="zh-TW" dirty="0" smtClean="0"/>
              <a:t>DAO</a:t>
            </a:r>
            <a:r>
              <a:rPr lang="zh-TW" altLang="en-US" dirty="0" smtClean="0"/>
              <a:t> </a:t>
            </a:r>
            <a:r>
              <a:rPr lang="zh-TW" altLang="en-US" dirty="0"/>
              <a:t>在執</a:t>
            </a:r>
            <a:r>
              <a:rPr lang="zh-TW" altLang="en-US" dirty="0" smtClean="0"/>
              <a:t>行資料處理的只有使用到 </a:t>
            </a:r>
            <a:r>
              <a:rPr lang="en-US" altLang="zh-TW" dirty="0" smtClean="0"/>
              <a:t>2 </a:t>
            </a:r>
            <a:r>
              <a:rPr lang="zh-TW" altLang="en-US" dirty="0" smtClean="0"/>
              <a:t>個檔案：</a:t>
            </a:r>
            <a:endParaRPr lang="en-US" altLang="zh-TW" dirty="0"/>
          </a:p>
          <a:p>
            <a:endParaRPr lang="en-US" altLang="zh-TW" sz="1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XXXMapper.java</a:t>
            </a:r>
            <a:r>
              <a:rPr lang="zh-TW" altLang="en-US" dirty="0"/>
              <a:t>：為 </a:t>
            </a:r>
            <a:r>
              <a:rPr lang="en-US" altLang="zh-TW" dirty="0"/>
              <a:t>DAO</a:t>
            </a:r>
            <a:r>
              <a:rPr lang="zh-TW" altLang="en-US" dirty="0"/>
              <a:t> 物件的 </a:t>
            </a:r>
            <a:r>
              <a:rPr lang="en-US" altLang="zh-TW" dirty="0"/>
              <a:t>interface</a:t>
            </a:r>
            <a:r>
              <a:rPr lang="zh-TW" altLang="en-US" dirty="0"/>
              <a:t>，這個 </a:t>
            </a:r>
            <a:r>
              <a:rPr lang="en-US" altLang="zh-TW" dirty="0"/>
              <a:t>interface </a:t>
            </a:r>
            <a:r>
              <a:rPr lang="zh-TW" altLang="en-US" dirty="0"/>
              <a:t>僅記錄了 </a:t>
            </a:r>
            <a:r>
              <a:rPr lang="en-US" altLang="zh-TW" dirty="0"/>
              <a:t>DAO</a:t>
            </a:r>
            <a:r>
              <a:rPr lang="zh-TW" altLang="en-US" dirty="0"/>
              <a:t> 可以使用的 </a:t>
            </a:r>
            <a:r>
              <a:rPr lang="en-US" altLang="zh-TW" dirty="0"/>
              <a:t>Function</a:t>
            </a:r>
            <a:r>
              <a:rPr lang="zh-TW" altLang="en-US" dirty="0"/>
              <a:t> 、需要輸入的變數和回傳的參數等資</a:t>
            </a:r>
            <a:r>
              <a:rPr lang="zh-TW" altLang="en-US" dirty="0" smtClean="0"/>
              <a:t>訊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1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XXXMpper.xml</a:t>
            </a:r>
            <a:r>
              <a:rPr lang="zh-TW" altLang="en-US" dirty="0"/>
              <a:t>：為  </a:t>
            </a:r>
            <a:r>
              <a:rPr lang="en-US" altLang="zh-TW" dirty="0"/>
              <a:t>DAO</a:t>
            </a:r>
            <a:r>
              <a:rPr lang="zh-TW" altLang="en-US" dirty="0"/>
              <a:t> 物件的 </a:t>
            </a:r>
            <a:r>
              <a:rPr lang="en-US" altLang="zh-TW" dirty="0"/>
              <a:t>implements</a:t>
            </a:r>
            <a:r>
              <a:rPr lang="zh-TW" altLang="en-US" dirty="0"/>
              <a:t>，這個檔案主配置了 </a:t>
            </a:r>
            <a:r>
              <a:rPr lang="en-US" altLang="zh-TW" dirty="0"/>
              <a:t>Function</a:t>
            </a:r>
            <a:r>
              <a:rPr lang="zh-TW" altLang="en-US" dirty="0"/>
              <a:t> 執行的邏輯，由於不同一般使用 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 </a:t>
            </a:r>
            <a:r>
              <a:rPr lang="en-US" altLang="zh-TW" dirty="0"/>
              <a:t>implements</a:t>
            </a:r>
            <a:r>
              <a:rPr lang="zh-TW" altLang="en-US" dirty="0"/>
              <a:t>，所以需注意是否設</a:t>
            </a:r>
            <a:r>
              <a:rPr lang="zh-TW" altLang="en-US" dirty="0" smtClean="0"/>
              <a:t>定 </a:t>
            </a:r>
            <a:r>
              <a:rPr lang="en-US" altLang="zh-TW" dirty="0" smtClean="0"/>
              <a:t>Mpper.xml</a:t>
            </a:r>
            <a:r>
              <a:rPr lang="zh-TW" altLang="en-US" dirty="0" smtClean="0"/>
              <a:t> 檔</a:t>
            </a:r>
            <a:r>
              <a:rPr lang="zh-TW" altLang="en-US" dirty="0"/>
              <a:t>案位</a:t>
            </a:r>
            <a:r>
              <a:rPr lang="zh-TW" altLang="en-US" dirty="0" smtClean="0"/>
              <a:t>置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可參考</a:t>
            </a:r>
            <a:r>
              <a:rPr lang="en-US" altLang="zh-TW" dirty="0" smtClean="0"/>
              <a:t>p.20</a:t>
            </a:r>
            <a:r>
              <a:rPr lang="zh-TW" altLang="en-US" dirty="0" smtClean="0"/>
              <a:t> </a:t>
            </a:r>
            <a:r>
              <a:rPr lang="zh-TW" altLang="en-US" dirty="0"/>
              <a:t>配置說明</a:t>
            </a:r>
            <a:r>
              <a:rPr lang="en-US" altLang="zh-TW" dirty="0"/>
              <a:t>)</a:t>
            </a:r>
            <a:r>
              <a:rPr lang="zh-TW" altLang="en-US" dirty="0"/>
              <a:t>，否則執行時會出現錯誤訊息 </a:t>
            </a:r>
            <a:r>
              <a:rPr lang="en-US" altLang="zh-TW" dirty="0"/>
              <a:t>Invalid bound statement (not found)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72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Boot_DAO_Mapper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zh-TW" altLang="en-US" dirty="0" smtClean="0"/>
              <a:t>可以看到 </a:t>
            </a:r>
            <a:r>
              <a:rPr lang="en-US" altLang="zh-TW" dirty="0" smtClean="0"/>
              <a:t>Mapper.java</a:t>
            </a:r>
            <a:r>
              <a:rPr lang="zh-TW" altLang="en-US" dirty="0" smtClean="0"/>
              <a:t> 定義了對資料庫處理時</a:t>
            </a:r>
            <a:r>
              <a:rPr lang="zh-TW" altLang="en-US" dirty="0"/>
              <a:t>可以</a:t>
            </a:r>
            <a:r>
              <a:rPr lang="zh-TW" altLang="en-US" dirty="0" smtClean="0"/>
              <a:t>使用到的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，與需要傳入的參數與回傳的參數。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743200"/>
            <a:ext cx="7391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4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RESTful API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Postman</a:t>
            </a:r>
            <a:r>
              <a:rPr lang="zh-TW" altLang="en-US" dirty="0"/>
              <a:t>作為展示範例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54379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4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Boot_DAO_Mapper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65148"/>
            <a:ext cx="7848600" cy="4873752"/>
          </a:xfrm>
        </p:spPr>
        <p:txBody>
          <a:bodyPr/>
          <a:lstStyle/>
          <a:p>
            <a:r>
              <a:rPr lang="zh-TW" altLang="en-US" dirty="0" smtClean="0"/>
              <a:t>可以看到 </a:t>
            </a:r>
            <a:r>
              <a:rPr lang="en-US" altLang="zh-TW" dirty="0" smtClean="0"/>
              <a:t>Mapper.xml</a:t>
            </a:r>
            <a:r>
              <a:rPr lang="zh-TW" altLang="en-US" dirty="0" smtClean="0"/>
              <a:t> 內</a:t>
            </a:r>
            <a:r>
              <a:rPr lang="zh-TW" altLang="en-US" dirty="0"/>
              <a:t>，以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zh-TW" altLang="en-US" dirty="0"/>
              <a:t>定義了各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所使用到的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445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253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Spring Boot_DAO_Entity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Spring </a:t>
            </a:r>
            <a:r>
              <a:rPr lang="zh-TW" altLang="en-US" dirty="0" smtClean="0"/>
              <a:t>使用外部資料表時，需先宣告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物</a:t>
            </a:r>
            <a:r>
              <a:rPr lang="zh-TW" altLang="en-US" dirty="0"/>
              <a:t>件</a:t>
            </a:r>
            <a:r>
              <a:rPr lang="zh-TW" altLang="en-US" dirty="0" smtClean="0"/>
              <a:t>，確定需要處理的欄位名稱、型態，並宣告欄位要使用到的基礎方法</a:t>
            </a:r>
            <a:r>
              <a:rPr lang="en-US" altLang="zh-TW" dirty="0" smtClean="0"/>
              <a:t>(get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此檔案透過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生成，名稱為 </a:t>
            </a:r>
            <a:r>
              <a:rPr lang="en-US" altLang="zh-TW" dirty="0" smtClean="0"/>
              <a:t>XXX.java(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 </a:t>
            </a:r>
            <a:r>
              <a:rPr lang="zh-TW" altLang="en-US" dirty="0" smtClean="0"/>
              <a:t>為各資料表名稱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Entity</a:t>
            </a:r>
            <a:r>
              <a:rPr lang="zh-TW" altLang="en-US" dirty="0" smtClean="0"/>
              <a:t>宣告資料表內的欄位名稱與其型態。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並使用 </a:t>
            </a:r>
            <a:r>
              <a:rPr lang="en-US" altLang="zh-TW" dirty="0" smtClean="0"/>
              <a:t>setXXX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getXXX...</a:t>
            </a:r>
            <a:r>
              <a:rPr lang="zh-TW" altLang="en-US" dirty="0" smtClean="0"/>
              <a:t>等</a:t>
            </a:r>
            <a:r>
              <a:rPr lang="en-US" altLang="zh-TW" dirty="0" smtClean="0"/>
              <a:t>Function(XXX</a:t>
            </a:r>
            <a:r>
              <a:rPr lang="zh-TW" altLang="en-US" dirty="0" smtClean="0"/>
              <a:t> 為各資料表欄位名稱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進行資料的儲存和讀取。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19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Spring </a:t>
            </a:r>
            <a:r>
              <a:rPr lang="en-US" altLang="zh-TW" sz="4000" dirty="0" smtClean="0"/>
              <a:t>Boot_DAO_Example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XXXExample.java</a:t>
            </a:r>
            <a:r>
              <a:rPr lang="zh-TW" altLang="en-US" dirty="0" smtClean="0"/>
              <a:t> 是為了生成執行</a:t>
            </a:r>
            <a:r>
              <a:rPr lang="en-US" altLang="zh-TW" dirty="0" smtClean="0"/>
              <a:t>Mapper</a:t>
            </a:r>
            <a:r>
              <a:rPr lang="zh-TW" altLang="en-US" dirty="0" smtClean="0"/>
              <a:t>時，會使用到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條件。</a:t>
            </a:r>
            <a:endParaRPr lang="en-US" altLang="zh-TW" dirty="0"/>
          </a:p>
          <a:p>
            <a:endParaRPr lang="en-US" altLang="zh-TW" sz="500" dirty="0" smtClean="0"/>
          </a:p>
          <a:p>
            <a:r>
              <a:rPr lang="en-US" altLang="zh-TW" dirty="0" smtClean="0"/>
              <a:t>Mybatis</a:t>
            </a:r>
            <a:r>
              <a:rPr lang="zh-TW" altLang="en-US" dirty="0" smtClean="0"/>
              <a:t> 生成檔案時會依造資料表的每個欄位建立不同的篩選條件。</a:t>
            </a:r>
            <a:endParaRPr lang="en-US" altLang="zh-TW" dirty="0" smtClean="0"/>
          </a:p>
          <a:p>
            <a:endParaRPr lang="en-US" altLang="zh-TW" sz="500" dirty="0" smtClean="0"/>
          </a:p>
          <a:p>
            <a:r>
              <a:rPr lang="zh-TW" altLang="en-US" dirty="0" smtClean="0"/>
              <a:t>建立篩選條件時，需先使用 </a:t>
            </a:r>
            <a:r>
              <a:rPr lang="en-US" altLang="zh-TW" dirty="0" smtClean="0"/>
              <a:t>createCriteria()</a:t>
            </a:r>
            <a:r>
              <a:rPr lang="zh-TW" altLang="en-US" dirty="0" smtClean="0"/>
              <a:t> 建立篩選條件的物件，再放入各個需要進行篩選的欄位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ex1</a:t>
            </a:r>
            <a:r>
              <a:rPr lang="zh-TW" altLang="en-US" dirty="0" smtClean="0"/>
              <a:t>：</a:t>
            </a:r>
            <a:r>
              <a:rPr lang="en-US" altLang="zh-TW" sz="1800" dirty="0" smtClean="0"/>
              <a:t>XXXExamp</a:t>
            </a:r>
            <a:r>
              <a:rPr lang="en-US" altLang="zh-TW" sz="1900" dirty="0" smtClean="0"/>
              <a:t>le.createCriteria</a:t>
            </a:r>
            <a:r>
              <a:rPr lang="en-US" altLang="zh-TW" sz="1900" dirty="0"/>
              <a:t>(). </a:t>
            </a:r>
            <a:r>
              <a:rPr lang="en-US" altLang="zh-TW" sz="1900" dirty="0" smtClean="0"/>
              <a:t>andYyyEqualTo(ZZZ)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ex2</a:t>
            </a:r>
            <a:r>
              <a:rPr lang="zh-TW" altLang="en-US" dirty="0" smtClean="0"/>
              <a:t>：</a:t>
            </a:r>
            <a:r>
              <a:rPr lang="en-US" altLang="zh-TW" sz="1400" dirty="0"/>
              <a:t>XXXExample.createCriteria(). </a:t>
            </a:r>
            <a:r>
              <a:rPr lang="en-US" altLang="zh-TW" sz="1400" dirty="0" smtClean="0"/>
              <a:t>andAaaEqualTo(BBB).andCccEqualTo(DDD)</a:t>
            </a:r>
            <a:endParaRPr lang="en-US" altLang="zh-TW" sz="1400" dirty="0"/>
          </a:p>
          <a:p>
            <a:pPr marL="0" indent="0">
              <a:buNone/>
            </a:pPr>
            <a:endParaRPr lang="en-US" altLang="zh-TW" sz="1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29100" y="4877832"/>
            <a:ext cx="2971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en-US" altLang="zh-TW" dirty="0" smtClean="0"/>
              <a:t>Yyy</a:t>
            </a:r>
            <a:r>
              <a:rPr lang="zh-TW" altLang="en-US" dirty="0" smtClean="0"/>
              <a:t>是否等於</a:t>
            </a:r>
            <a:r>
              <a:rPr lang="en-US" altLang="zh-TW" dirty="0" smtClean="0"/>
              <a:t>ZZZ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9800" y="4725432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5943600"/>
            <a:ext cx="4343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如果有複數</a:t>
            </a:r>
            <a:r>
              <a:rPr lang="zh-TW" altLang="en-US"/>
              <a:t>條</a:t>
            </a:r>
            <a:r>
              <a:rPr lang="zh-TW" altLang="en-US" smtClean="0"/>
              <a:t>件，可依造此寫法繼續擴寫</a:t>
            </a:r>
            <a:endParaRPr lang="zh-TW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863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86300" y="5638800"/>
            <a:ext cx="1638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Boot_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Spring Boot </a:t>
            </a:r>
            <a:r>
              <a:rPr lang="zh-TW" altLang="en-US" dirty="0"/>
              <a:t>為一個框架，源自於</a:t>
            </a:r>
            <a:r>
              <a:rPr lang="en-US" altLang="zh-TW" dirty="0"/>
              <a:t>Spring4.0</a:t>
            </a:r>
            <a:r>
              <a:rPr lang="zh-TW" altLang="en-US" dirty="0"/>
              <a:t>的設計，繼承了</a:t>
            </a:r>
            <a:r>
              <a:rPr lang="en-US" altLang="zh-TW" dirty="0"/>
              <a:t>Spring</a:t>
            </a:r>
            <a:r>
              <a:rPr lang="zh-TW" altLang="en-US" dirty="0"/>
              <a:t>原有的優秀特性，且進一步的簡化了</a:t>
            </a:r>
            <a:r>
              <a:rPr lang="en-US" altLang="zh-TW" dirty="0"/>
              <a:t>Spring</a:t>
            </a:r>
            <a:r>
              <a:rPr lang="zh-TW" altLang="en-US" dirty="0"/>
              <a:t>應用的整個搭建與開發過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Spring Boot</a:t>
            </a:r>
            <a:r>
              <a:rPr lang="zh-TW" altLang="en-US" dirty="0"/>
              <a:t>還內嵌伺服器軟體「Tomcat」，只要打包成JAR檔執行，即可直接啟動伺服器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6650769" cy="24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Spring Boot_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Spring Boot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是一個使用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進行開發的框架，可以支援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置檔案：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pom.xml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 關於此後端會使用到的套件皆需在此進行設定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application.properties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：此為資料連接設定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、登入帳號密碼等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Application.java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：此為啟動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Spring Boot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51435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要控制方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Controller -&gt; Service -&gt; Repository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DAO -&gt;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Spring Boot_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新建專案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使用開發工具：</a:t>
            </a:r>
            <a:r>
              <a:rPr lang="en-US" altLang="zh-TW" dirty="0"/>
              <a:t>IntelliJ </a:t>
            </a:r>
            <a:r>
              <a:rPr lang="en-US" altLang="zh-TW" dirty="0" smtClean="0"/>
              <a:t>IDEA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Create Project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Project SDK</a:t>
            </a:r>
            <a:r>
              <a:rPr lang="zh-TW" altLang="en-US" dirty="0" smtClean="0"/>
              <a:t>選擇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版本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選擇專案管理套</a:t>
            </a:r>
            <a:r>
              <a:rPr lang="zh-TW" altLang="en-US" dirty="0" smtClean="0"/>
              <a:t>件，選擇 </a:t>
            </a:r>
            <a:r>
              <a:rPr lang="en-US" altLang="zh-TW" dirty="0" smtClean="0"/>
              <a:t>Maven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選擇完成後點</a:t>
            </a:r>
            <a:r>
              <a:rPr lang="zh-TW" altLang="en-US" dirty="0" smtClean="0"/>
              <a:t>選 </a:t>
            </a:r>
            <a:r>
              <a:rPr lang="en-US" altLang="zh-TW" dirty="0" smtClean="0"/>
              <a:t>Next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83688"/>
            <a:ext cx="4138487" cy="342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283688"/>
            <a:ext cx="4138487" cy="342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9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Boot_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新建專案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使用開發工具：</a:t>
            </a:r>
            <a:r>
              <a:rPr lang="en-US" altLang="zh-TW" dirty="0"/>
              <a:t>IntelliJ IDEA</a:t>
            </a:r>
          </a:p>
          <a:p>
            <a:pPr marL="822960" lvl="1" indent="-457200">
              <a:buAutoNum type="arabicPeriod" startAt="5"/>
            </a:pPr>
            <a:r>
              <a:rPr lang="zh-TW" altLang="en-US" dirty="0" smtClean="0"/>
              <a:t>於</a:t>
            </a:r>
            <a:r>
              <a:rPr lang="en-US" altLang="zh-TW" dirty="0"/>
              <a:t>Name</a:t>
            </a:r>
            <a:r>
              <a:rPr lang="zh-TW" altLang="en-US" dirty="0"/>
              <a:t>欄位可以設定專案名</a:t>
            </a:r>
            <a:r>
              <a:rPr lang="zh-TW" altLang="en-US" dirty="0" smtClean="0"/>
              <a:t>稱</a:t>
            </a:r>
            <a:endParaRPr lang="en-US" altLang="zh-TW" dirty="0" smtClean="0"/>
          </a:p>
          <a:p>
            <a:pPr marL="822960" lvl="1" indent="-457200">
              <a:buAutoNum type="arabicPeriod" startAt="5"/>
            </a:pPr>
            <a:r>
              <a:rPr lang="en-US" altLang="zh-TW" dirty="0" smtClean="0"/>
              <a:t>Location</a:t>
            </a:r>
            <a:r>
              <a:rPr lang="zh-TW" altLang="en-US" dirty="0" smtClean="0"/>
              <a:t>可以設定專案儲存位置</a:t>
            </a:r>
            <a:endParaRPr lang="en-US" altLang="zh-TW" dirty="0" smtClean="0"/>
          </a:p>
          <a:p>
            <a:pPr marL="822960" lvl="1" indent="-457200">
              <a:buAutoNum type="arabicPeriod" startAt="5"/>
            </a:pPr>
            <a:r>
              <a:rPr lang="zh-TW" altLang="en-US" dirty="0"/>
              <a:t>完成後點</a:t>
            </a:r>
            <a:r>
              <a:rPr lang="zh-TW" altLang="en-US" dirty="0" smtClean="0"/>
              <a:t>選 </a:t>
            </a:r>
            <a:r>
              <a:rPr lang="en-US" altLang="zh-TW" dirty="0" smtClean="0"/>
              <a:t>Finish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66483"/>
            <a:ext cx="3698224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88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Boot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專案目錄檔案說明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專案後會產生目錄檔案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如附圖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main-java</a:t>
            </a:r>
            <a:r>
              <a:rPr lang="zh-TW" altLang="en-US" dirty="0" smtClean="0"/>
              <a:t>：為主要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程式存放位置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main-resources</a:t>
            </a:r>
            <a:r>
              <a:rPr lang="zh-TW" altLang="en-US" dirty="0" smtClean="0"/>
              <a:t>：為配置參數和配</a:t>
            </a:r>
            <a:r>
              <a:rPr lang="zh-TW" altLang="en-US" dirty="0"/>
              <a:t>置檔案存放位置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pom.xml</a:t>
            </a:r>
            <a:r>
              <a:rPr lang="zh-TW" altLang="en-US" dirty="0" smtClean="0"/>
              <a:t>：</a:t>
            </a:r>
            <a:r>
              <a:rPr lang="zh-TW" altLang="en-US" dirty="0"/>
              <a:t>此為</a:t>
            </a:r>
            <a:r>
              <a:rPr lang="en-US" altLang="zh-TW" dirty="0"/>
              <a:t>Maven</a:t>
            </a:r>
            <a:r>
              <a:rPr lang="zh-TW" altLang="en-US" dirty="0"/>
              <a:t>配</a:t>
            </a:r>
            <a:r>
              <a:rPr lang="zh-TW" altLang="en-US" dirty="0" smtClean="0"/>
              <a:t>置檔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案，可將需要使用到的套件於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此配置</a:t>
            </a:r>
            <a:r>
              <a:rPr lang="en-US" altLang="zh-TW" dirty="0" smtClean="0"/>
              <a:t>(Spring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Mybatis...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5242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29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Spring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Boot_pom.xml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配置檔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案說明</a:t>
            </a:r>
            <a:endParaRPr lang="zh-TW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pom.xml</a:t>
            </a:r>
            <a:r>
              <a:rPr lang="zh-TW" altLang="en-US" dirty="0"/>
              <a:t>：主要用來配置</a:t>
            </a:r>
            <a:r>
              <a:rPr lang="en-US" altLang="zh-TW" dirty="0"/>
              <a:t>Maven</a:t>
            </a:r>
            <a:r>
              <a:rPr lang="zh-TW" altLang="en-US" dirty="0"/>
              <a:t>專案會需要用到的第三方涵式</a:t>
            </a:r>
            <a:r>
              <a:rPr lang="zh-TW" altLang="en-US" dirty="0" smtClean="0"/>
              <a:t>庫，會使用到的</a:t>
            </a:r>
            <a:r>
              <a:rPr lang="zh-TW" altLang="en-US" dirty="0"/>
              <a:t>涵式</a:t>
            </a:r>
            <a:r>
              <a:rPr lang="zh-TW" altLang="en-US" dirty="0" smtClean="0"/>
              <a:t>庫：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Spring</a:t>
            </a:r>
            <a:r>
              <a:rPr lang="zh-TW" altLang="en-US" dirty="0" smtClean="0"/>
              <a:t>：主要後端運行套件，使用</a:t>
            </a:r>
            <a:r>
              <a:rPr lang="en-US" altLang="zh-TW" dirty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進行資料處理，主要分為三個層次進行，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Servicer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 分別處理資料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Mybatis</a:t>
            </a:r>
            <a:r>
              <a:rPr lang="zh-TW" altLang="en-US" dirty="0" smtClean="0"/>
              <a:t>：可產生標準 </a:t>
            </a:r>
            <a:r>
              <a:rPr lang="en-US" altLang="zh-TW" dirty="0" smtClean="0"/>
              <a:t>DAO(Data Access Object)</a:t>
            </a:r>
            <a:r>
              <a:rPr lang="zh-TW" altLang="en-US" dirty="0" smtClean="0"/>
              <a:t> 的套件 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sapjco-NTAMD64-3.0.6.jar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sapjco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sap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涵式庫，可對 </a:t>
            </a:r>
            <a:r>
              <a:rPr lang="en-US" altLang="zh-TW" dirty="0" smtClean="0"/>
              <a:t>sap </a:t>
            </a:r>
            <a:r>
              <a:rPr lang="zh-TW" altLang="en-US" dirty="0" smtClean="0"/>
              <a:t>資料庫進行資料處理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ngdbc-2.2.16.jar</a:t>
            </a:r>
            <a:r>
              <a:rPr lang="zh-TW" altLang="en-US" dirty="0" smtClean="0"/>
              <a:t>：此為 </a:t>
            </a:r>
            <a:r>
              <a:rPr lang="en-US" altLang="zh-TW" dirty="0" smtClean="0"/>
              <a:t>sap </a:t>
            </a:r>
            <a:r>
              <a:rPr lang="zh-TW" altLang="en-US" dirty="0" smtClean="0"/>
              <a:t>提供 </a:t>
            </a:r>
            <a:r>
              <a:rPr lang="en-US" altLang="zh-TW" dirty="0" smtClean="0"/>
              <a:t>Mybatis</a:t>
            </a:r>
            <a:r>
              <a:rPr lang="zh-TW" altLang="en-US" dirty="0" smtClean="0"/>
              <a:t> 產生資料搜尋涵式庫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2072</TotalTime>
  <Words>2047</Words>
  <Application>Microsoft Office PowerPoint</Application>
  <PresentationFormat>On-screen Show (4:3)</PresentationFormat>
  <Paragraphs>177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JAVA Spring Boot for MES</vt:lpstr>
      <vt:lpstr>前後端資料介接</vt:lpstr>
      <vt:lpstr>RESTful API</vt:lpstr>
      <vt:lpstr>Spring Boot_簡介</vt:lpstr>
      <vt:lpstr>Spring Boot_簡介</vt:lpstr>
      <vt:lpstr>Spring Boot_新建專案</vt:lpstr>
      <vt:lpstr>Spring Boot_新建專案</vt:lpstr>
      <vt:lpstr>Spring Boot_專案目錄檔案說明</vt:lpstr>
      <vt:lpstr>Spring Boot_pom.xml配置檔案說明</vt:lpstr>
      <vt:lpstr>Spring Boot_pom.xml配置檔案說明</vt:lpstr>
      <vt:lpstr>Spring Boot_pom.xml配置檔案說明</vt:lpstr>
      <vt:lpstr>Spring Boot_pom.xml配置檔案說明</vt:lpstr>
      <vt:lpstr>Spring Boot_Application.java</vt:lpstr>
      <vt:lpstr>Spring Boot_Application.java</vt:lpstr>
      <vt:lpstr>Spring Boot_Mybatis 簡介</vt:lpstr>
      <vt:lpstr>Spring Boot_Mybatis 配置</vt:lpstr>
      <vt:lpstr>Spring Boot_Mybatis 配置</vt:lpstr>
      <vt:lpstr>Spring Boot_Mybatis 配置</vt:lpstr>
      <vt:lpstr>Spring Boot_Mybatis 配置</vt:lpstr>
      <vt:lpstr>Spring Boot_Mybatis 配置</vt:lpstr>
      <vt:lpstr>Spring Boot_Mybatis 配置</vt:lpstr>
      <vt:lpstr>Spring Boot_介紹</vt:lpstr>
      <vt:lpstr>Spring Boot_介紹</vt:lpstr>
      <vt:lpstr>Spring Boot_Controller</vt:lpstr>
      <vt:lpstr>Spring Boot_Service</vt:lpstr>
      <vt:lpstr>Spring Boot_Repostity</vt:lpstr>
      <vt:lpstr>Spring Boot_DAO_簡介</vt:lpstr>
      <vt:lpstr>Spring Boot_DAO_簡介</vt:lpstr>
      <vt:lpstr>Spring Boot_DAO_Mapper</vt:lpstr>
      <vt:lpstr>Spring Boot_DAO_Mapper</vt:lpstr>
      <vt:lpstr>Spring Boot_DAO_Entity</vt:lpstr>
      <vt:lpstr>Spring Boot_DAO_Example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Spring Boot for MES</dc:title>
  <dc:creator>劉廷恩</dc:creator>
  <cp:lastModifiedBy>劉廷恩</cp:lastModifiedBy>
  <cp:revision>92</cp:revision>
  <dcterms:created xsi:type="dcterms:W3CDTF">2006-08-16T00:00:00Z</dcterms:created>
  <dcterms:modified xsi:type="dcterms:W3CDTF">2021-06-22T06:30:59Z</dcterms:modified>
</cp:coreProperties>
</file>