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68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一</a:t>
            </a:r>
            <a:r>
              <a:rPr lang="en-US" altLang="zh-CN"/>
              <a:t>.</a:t>
            </a:r>
            <a:r>
              <a:rPr lang="zh-CN" altLang="en-US"/>
              <a:t>工业相机原理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860" y="2032635"/>
            <a:ext cx="3160395" cy="25031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47695" y="5528310"/>
            <a:ext cx="6470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工业相机基本原理是将光信号转变成电信号</a:t>
            </a:r>
            <a:r>
              <a:rPr lang="en-US" altLang="zh-CN"/>
              <a:t>,</a:t>
            </a:r>
            <a:r>
              <a:rPr lang="zh-CN" altLang="zh-CN"/>
              <a:t>从而实现数字图像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工业相机扫描方式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520" y="1943735"/>
            <a:ext cx="7830820" cy="42741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七</a:t>
            </a:r>
            <a:r>
              <a:rPr lang="en-US" altLang="zh-CN"/>
              <a:t>.</a:t>
            </a:r>
            <a:r>
              <a:rPr lang="zh-CN" altLang="en-US"/>
              <a:t>工业相机电子快门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2026920"/>
            <a:ext cx="8748395" cy="1013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64205"/>
            <a:ext cx="8310880" cy="2595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八</a:t>
            </a:r>
            <a:r>
              <a:rPr lang="en-US" altLang="zh-CN"/>
              <a:t>.</a:t>
            </a:r>
            <a:r>
              <a:rPr lang="zh-CN" altLang="en-US"/>
              <a:t>工业相机最低照度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7230" y="1943735"/>
            <a:ext cx="8941435" cy="42729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工业相机</a:t>
            </a:r>
            <a:r>
              <a:rPr lang="en-US" altLang="zh-CN"/>
              <a:t>Binning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4825" y="1943735"/>
            <a:ext cx="9444355" cy="3882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工业相机</a:t>
            </a:r>
            <a:r>
              <a:rPr lang="en-US" altLang="zh-CN"/>
              <a:t>Binning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3645" y="1943735"/>
            <a:ext cx="7756525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九</a:t>
            </a:r>
            <a:r>
              <a:rPr lang="en-US" altLang="zh-CN"/>
              <a:t>.</a:t>
            </a:r>
            <a:r>
              <a:rPr lang="zh-CN" altLang="en-US"/>
              <a:t>工业相机</a:t>
            </a:r>
            <a:r>
              <a:rPr lang="en-US" altLang="zh-CN"/>
              <a:t>Binning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25320" y="1943735"/>
            <a:ext cx="8181975" cy="421830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 十</a:t>
            </a:r>
            <a:r>
              <a:rPr lang="en-US" altLang="zh-CN"/>
              <a:t>.</a:t>
            </a:r>
            <a:r>
              <a:rPr lang="zh-CN" altLang="en-US"/>
              <a:t>工业相机增益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5080" y="2752090"/>
            <a:ext cx="377126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十一</a:t>
            </a:r>
            <a:r>
              <a:rPr lang="en-US" altLang="zh-CN"/>
              <a:t>.</a:t>
            </a:r>
            <a:r>
              <a:rPr lang="zh-CN" altLang="en-US"/>
              <a:t>工业相机结构接口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0270" y="1943735"/>
            <a:ext cx="8094345" cy="3844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十二</a:t>
            </a:r>
            <a:r>
              <a:rPr lang="en-US" altLang="zh-CN"/>
              <a:t>.</a:t>
            </a:r>
            <a:r>
              <a:rPr lang="zh-CN" altLang="en-US"/>
              <a:t>工业相机通信接口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0530" y="2096770"/>
            <a:ext cx="8790305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工业相机分类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8280" y="1943735"/>
            <a:ext cx="7049770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二</a:t>
            </a:r>
            <a:r>
              <a:rPr lang="en-US" altLang="zh-CN"/>
              <a:t>.</a:t>
            </a:r>
            <a:r>
              <a:rPr lang="zh-CN" altLang="en-US"/>
              <a:t>工业相机分类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5" y="1943735"/>
            <a:ext cx="7559040" cy="4319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工业相机芯片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7735" y="1943735"/>
            <a:ext cx="8334375" cy="44056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工业相机芯片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3845" y="1943735"/>
            <a:ext cx="7410450" cy="42710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三</a:t>
            </a:r>
            <a:r>
              <a:rPr lang="en-US" altLang="zh-CN"/>
              <a:t>.</a:t>
            </a:r>
            <a:r>
              <a:rPr lang="zh-CN" altLang="en-US"/>
              <a:t>工业相机芯片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5390" y="1943735"/>
            <a:ext cx="7733665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四</a:t>
            </a:r>
            <a:r>
              <a:rPr lang="en-US" altLang="zh-CN"/>
              <a:t>.</a:t>
            </a:r>
            <a:r>
              <a:rPr lang="zh-CN" altLang="en-US"/>
              <a:t>工业相机分辨率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286000" y="2380615"/>
            <a:ext cx="68306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是衡量工业相机优劣的一个重要参数，它指的是当工业相机摄取等间隔排列的黑白相间条纹图像时，在监视器上能够看到的最多线对数。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0875" y="3414395"/>
            <a:ext cx="4769485" cy="2122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五</a:t>
            </a:r>
            <a:r>
              <a:rPr lang="en-US" altLang="zh-CN"/>
              <a:t>.</a:t>
            </a:r>
            <a:r>
              <a:rPr lang="zh-CN" altLang="en-US"/>
              <a:t>工业相机像素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6360" y="1943735"/>
            <a:ext cx="7779385" cy="42443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21055"/>
          </a:xfrm>
        </p:spPr>
        <p:txBody>
          <a:bodyPr>
            <a:normAutofit fontScale="90000"/>
          </a:bodyPr>
          <a:p>
            <a:r>
              <a:rPr lang="zh-CN" altLang="en-US"/>
              <a:t>六</a:t>
            </a:r>
            <a:r>
              <a:rPr lang="en-US" altLang="zh-CN"/>
              <a:t>.</a:t>
            </a:r>
            <a:r>
              <a:rPr lang="zh-CN" altLang="en-US"/>
              <a:t>工业相机扫描方式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943735"/>
            <a:ext cx="7833995" cy="4231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演示</Application>
  <PresentationFormat>宽屏</PresentationFormat>
  <Paragraphs>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一.工业相机原理</vt:lpstr>
      <vt:lpstr>二.工业相机分类</vt:lpstr>
      <vt:lpstr>二.工业相机分类</vt:lpstr>
      <vt:lpstr>三.工业相机芯片</vt:lpstr>
      <vt:lpstr>三.工业相机芯片</vt:lpstr>
      <vt:lpstr>三.工业相机芯片</vt:lpstr>
      <vt:lpstr>四.工业相机分辨率</vt:lpstr>
      <vt:lpstr>五.工业相机像素</vt:lpstr>
      <vt:lpstr>六.工业相机扫描方式</vt:lpstr>
      <vt:lpstr>六.工业相机扫描方式</vt:lpstr>
      <vt:lpstr>七.工业相机电子快门</vt:lpstr>
      <vt:lpstr>八.工业相机最低照度</vt:lpstr>
      <vt:lpstr>九.工业相机Binning</vt:lpstr>
      <vt:lpstr>九.工业相机Binning</vt:lpstr>
      <vt:lpstr>九.工业相机Binning</vt:lpstr>
      <vt:lpstr> 十.工业相机增益</vt:lpstr>
      <vt:lpstr>十一.工业相机结构接口</vt:lpstr>
      <vt:lpstr>十二.工业相机通信接口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雷工</cp:lastModifiedBy>
  <cp:revision>29</cp:revision>
  <dcterms:created xsi:type="dcterms:W3CDTF">2015-05-05T08:02:00Z</dcterms:created>
  <dcterms:modified xsi:type="dcterms:W3CDTF">2021-07-23T09:12:01Z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ICV">
    <vt:lpwstr>8624A788052D4814BD947791790B470C</vt:lpwstr>
  </property>
</Properties>
</file>