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263F-26D6-4F53-B3A3-BD4BA813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214FB-2081-4F7A-B2A5-EE91D9B23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51FD-9F35-4A3E-9CE5-DD8FA339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8E0D-4E0B-481F-9154-33073131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8094-5AB6-4106-9F7A-6292706B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801B-1A0E-41BC-B012-07DD5B7B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06419-60A6-401D-A858-4D42D668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2238-719B-40D3-B4FF-CDC0718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28F0-3E64-4234-81B5-8CEA2FAB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45FB-75AE-48DA-9D18-34D86CA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4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40968-D372-4874-9C45-74A371B7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F4E57-E5BB-40C3-9C2E-C03D913B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2E46-AED9-41C7-84E6-A792F127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4F13-9759-4139-A50B-2FE883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221A-F5B9-4304-AC31-E86B083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0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BD00-67BB-4F13-9C27-C20C251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195D-F62D-4A75-9611-E993BC72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9003-34FE-4E36-A00B-8F94ADEC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B9D3-30DF-44F4-ABBB-A943DE97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908F-9AE6-4001-8D1C-136143BC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8DD9-BF2F-4E40-9B7C-90DE56A3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FFE67-774F-47D7-A51D-5019FABC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C6A5-D0D7-4E71-887C-9B498A2B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351F-57DD-4612-991F-8A015B06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EE3C-A085-4122-8D7D-E14B090A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6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807A-969C-477B-A292-8C689F2E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DA04-6ABF-4100-81F6-2583ED39A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27390-36EC-47C6-A2E7-DCEA71B9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E631C-0B1C-4CB5-B59C-718E7C1D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1687-ECE3-48AB-93D2-1B1FDC65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6A74-A4F7-43AB-85B5-3D36C328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71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FEE3-363E-4937-989F-7A73267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248DE-89C4-409E-A47E-A4D7C964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EB9F2-9191-44A5-A829-5562C04A3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0AE15-A357-44C8-9D79-43EE8558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77688-D253-48A1-8617-D1ABB63C2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07E8B-6B30-440F-B816-753173D8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F8DE-D200-471B-B025-45988790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BDD33-934A-4E2E-8C9C-18F9DF8A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B613-F464-4647-91B6-5D3BB1B4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54687-82D1-4E84-A31C-DBCBE394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B9632-3AAC-4116-8DE9-DC258BC1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1C0D-81A3-47B3-BCE0-F3EADDD6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D336C-DAFA-4948-A929-1B99BF64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CC94C-63BC-43AF-9901-2C3E1EF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1373E-1B00-4431-8C2B-E107D767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9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FFFC-859C-4C2E-96F6-05C8B6DB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B4C3-3BBB-4434-A3D8-D9F545CF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4EB2F-E8C0-4E8F-8111-60617C78C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C512F-C9B2-49DA-AF1D-AB76986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EBD0-E140-4AE6-AB77-C8FB5F1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5AA21-232A-46B4-8B94-0EB1C149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0342-30B2-467D-89FD-FE220063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01179-79A9-4649-8543-A52CB26B8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9EBD7-06E9-4223-AC91-5DE3DE4E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5FB86-AF23-4D18-8F0C-BADB0C08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D71D-D538-4783-B6DC-552AF439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AA67-5BDA-4D5C-BDAE-1048940F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1CD56-46D6-4EE8-B9EA-81460818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4671-ED02-4309-A230-CB2BC92B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4648-C486-4967-9573-DB9B8F32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63C0-B501-44B6-B6C8-F03AD3582039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2D126-3A32-4FD4-8854-A19E41369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FD78-23C3-4802-8696-D7AFB4EA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E2BA-8007-48AB-A996-CEF1BC149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9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ZjRhMjUzM2YtMmI4Ny00MTk2LWE5YzgtN2NjMGE4OTgzMzRmIiwidCI6IjgwMGM1M2Y1LWQwOWQtNGEyNC05NzY1LWVmYzFhMmNhYWMwNyJ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zU1ZGYxZDgtZWViMC00Zjg2LWFmOWQtNjhiNGNiZjdlYjdmIiwidCI6IjgwMGM1M2Y1LWQwOWQtNGEyNC05NzY1LWVmYzFhMmNhYWMwNyJ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chi4714#!/vizhome/BridgeCostAnalysis_2/Dash_TotalCo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8AD5-CE87-4B61-8D3D-E8848816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3" y="1961322"/>
            <a:ext cx="11847443" cy="2610678"/>
          </a:xfrm>
        </p:spPr>
        <p:txBody>
          <a:bodyPr/>
          <a:lstStyle/>
          <a:p>
            <a:r>
              <a:rPr lang="en-GB" dirty="0"/>
              <a:t>Sample Project Demo</a:t>
            </a:r>
            <a:br>
              <a:rPr lang="en-GB" dirty="0"/>
            </a:br>
            <a:r>
              <a:rPr lang="en-GB" dirty="0"/>
              <a:t>By </a:t>
            </a:r>
            <a:br>
              <a:rPr lang="en-GB" dirty="0"/>
            </a:br>
            <a:r>
              <a:rPr lang="en-GB" dirty="0"/>
              <a:t>Chiogor Ikeomumu</a:t>
            </a:r>
          </a:p>
        </p:txBody>
      </p:sp>
    </p:spTree>
    <p:extLst>
      <p:ext uri="{BB962C8B-B14F-4D97-AF65-F5344CB8AC3E}">
        <p14:creationId xmlns:p14="http://schemas.microsoft.com/office/powerpoint/2010/main" val="300353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FA2E-9BA9-48C6-95D2-EE73ECFC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98421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200" b="1" dirty="0"/>
              <a:t>Expected Engine Life Prediction</a:t>
            </a:r>
            <a:br>
              <a:rPr lang="en-GB" sz="3200" b="1" dirty="0"/>
            </a:br>
            <a:endParaRPr lang="en-GB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40459-4A5A-43BB-B2E7-B880ADE0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7" y="1560195"/>
            <a:ext cx="11785600" cy="5011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747428-FC48-4313-8A0A-FA743716B1DB}"/>
              </a:ext>
            </a:extLst>
          </p:cNvPr>
          <p:cNvSpPr/>
          <p:nvPr/>
        </p:nvSpPr>
        <p:spPr>
          <a:xfrm>
            <a:off x="369837" y="698421"/>
            <a:ext cx="10241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u="sng" dirty="0"/>
              <a:t>Click link for interactive report </a:t>
            </a:r>
          </a:p>
          <a:p>
            <a:r>
              <a:rPr lang="en-GB" u="sng" dirty="0">
                <a:hlinkClick r:id="rId3"/>
              </a:rPr>
              <a:t>Expected Engine Life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67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6CD-996C-42B4-BE2A-2864DA0F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671"/>
            <a:ext cx="12192000" cy="677107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b="1" dirty="0"/>
              <a:t>Web Scraping and Text Mining Analytics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4D020-7B83-414F-BD0A-47F5AF71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267958"/>
            <a:ext cx="11930743" cy="50906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F4FBDD-CCBB-4DCE-9EA4-47727FC22CF7}"/>
              </a:ext>
            </a:extLst>
          </p:cNvPr>
          <p:cNvSpPr/>
          <p:nvPr/>
        </p:nvSpPr>
        <p:spPr>
          <a:xfrm>
            <a:off x="261257" y="499436"/>
            <a:ext cx="10241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u="sng" dirty="0"/>
              <a:t>Click link for interactive report </a:t>
            </a:r>
          </a:p>
          <a:p>
            <a:r>
              <a:rPr lang="en-GB" u="sng" dirty="0">
                <a:hlinkClick r:id="rId3"/>
              </a:rPr>
              <a:t>Text Mining -Scrape Website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27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A707-4740-42F0-B71C-6C1DC40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7756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b="1" dirty="0"/>
              <a:t>Cost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0D208-F363-422A-BD80-68AE5827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11086"/>
            <a:ext cx="11162748" cy="52469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FDAD24-8D43-432A-9F6F-AAFC9D0C2D25}"/>
              </a:ext>
            </a:extLst>
          </p:cNvPr>
          <p:cNvSpPr/>
          <p:nvPr/>
        </p:nvSpPr>
        <p:spPr>
          <a:xfrm>
            <a:off x="406400" y="687756"/>
            <a:ext cx="1168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Click link for interactive report </a:t>
            </a:r>
          </a:p>
          <a:p>
            <a:endParaRPr lang="en-GB" dirty="0"/>
          </a:p>
          <a:p>
            <a:r>
              <a:rPr lang="en-GB" u="sng" dirty="0">
                <a:hlinkClick r:id="rId3"/>
              </a:rPr>
              <a:t>Cost Analysis -Tableau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3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41BA-104D-4035-A22A-F6600670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6892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 algn="ctr">
              <a:buFont typeface="Arial" panose="020B0604020202020204" pitchFamily="34" charset="0"/>
            </a:pPr>
            <a:r>
              <a:rPr lang="en-GB" sz="32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875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Sample Project Demo By  Chiogor Ikeomumu</vt:lpstr>
      <vt:lpstr>Expected Engine Life Prediction </vt:lpstr>
      <vt:lpstr>Web Scraping and Text Mining Analytics </vt:lpstr>
      <vt:lpstr>Cost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chio ike</dc:creator>
  <cp:lastModifiedBy>chio ike</cp:lastModifiedBy>
  <cp:revision>3</cp:revision>
  <dcterms:created xsi:type="dcterms:W3CDTF">2020-02-17T11:57:53Z</dcterms:created>
  <dcterms:modified xsi:type="dcterms:W3CDTF">2020-02-17T12:17:04Z</dcterms:modified>
</cp:coreProperties>
</file>