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222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</dc:creator>
  <cp:lastModifiedBy>ZH</cp:lastModifiedBy>
  <cp:revision>3</cp:revision>
  <dcterms:created xsi:type="dcterms:W3CDTF">2023-08-09T12:44:00Z</dcterms:created>
  <dcterms:modified xsi:type="dcterms:W3CDTF">2024-12-21T09:20:04Z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