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0FD3-3389-4CA1-8F23-5BF916A8AF6E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FDAE15B-D4B7-402B-A073-917161BA51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75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0FD3-3389-4CA1-8F23-5BF916A8AF6E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E15B-D4B7-402B-A073-917161BA51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0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0FD3-3389-4CA1-8F23-5BF916A8AF6E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E15B-D4B7-402B-A073-917161BA51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01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0FD3-3389-4CA1-8F23-5BF916A8AF6E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E15B-D4B7-402B-A073-917161BA51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6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0FD3-3389-4CA1-8F23-5BF916A8AF6E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E15B-D4B7-402B-A073-917161BA51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6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0FD3-3389-4CA1-8F23-5BF916A8AF6E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E15B-D4B7-402B-A073-917161BA51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99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0FD3-3389-4CA1-8F23-5BF916A8AF6E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E15B-D4B7-402B-A073-917161BA51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9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0FD3-3389-4CA1-8F23-5BF916A8AF6E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E15B-D4B7-402B-A073-917161BA51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30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0FD3-3389-4CA1-8F23-5BF916A8AF6E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E15B-D4B7-402B-A073-917161BA5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0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0FD3-3389-4CA1-8F23-5BF916A8AF6E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E15B-D4B7-402B-A073-917161BA51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58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C9B0FD3-3389-4CA1-8F23-5BF916A8AF6E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E15B-D4B7-402B-A073-917161BA51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1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B0FD3-3389-4CA1-8F23-5BF916A8AF6E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FDAE15B-D4B7-402B-A073-917161BA51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23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7189C-DB97-7DEA-1250-711C49E6D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相册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EAC44F-56C0-A0F3-ACD7-86D756349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由 </a:t>
            </a:r>
            <a:r>
              <a:rPr lang="en-US" altLang="zh-CN"/>
              <a:t>xiaoqiang wei </a:t>
            </a:r>
            <a:r>
              <a:rPr lang="zh-CN" altLang="en-US"/>
              <a:t>创建</a:t>
            </a:r>
          </a:p>
        </p:txBody>
      </p:sp>
    </p:spTree>
    <p:extLst>
      <p:ext uri="{BB962C8B-B14F-4D97-AF65-F5344CB8AC3E}">
        <p14:creationId xmlns:p14="http://schemas.microsoft.com/office/powerpoint/2010/main" val="106083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>
            <a:extLst>
              <a:ext uri="{FF2B5EF4-FFF2-40B4-BE49-F238E27FC236}">
                <a16:creationId xmlns:a16="http://schemas.microsoft.com/office/drawing/2014/main" id="{00A6BF96-3119-7579-B4DB-27738CE106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0"/>
            <a:ext cx="7974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030B41BD3BE3AC58318708D210117BB">
            <a:extLst>
              <a:ext uri="{FF2B5EF4-FFF2-40B4-BE49-F238E27FC236}">
                <a16:creationId xmlns:a16="http://schemas.microsoft.com/office/drawing/2014/main" id="{982D7206-FD97-34F5-ACF2-DB88147CAB8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0"/>
            <a:ext cx="6172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77370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5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画廊</vt:lpstr>
      <vt:lpstr>相册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xiaoqiang wei</dc:creator>
  <cp:lastModifiedBy>xiaoqiang wei</cp:lastModifiedBy>
  <cp:revision>1</cp:revision>
  <dcterms:created xsi:type="dcterms:W3CDTF">2024-12-23T10:53:42Z</dcterms:created>
  <dcterms:modified xsi:type="dcterms:W3CDTF">2024-12-23T10:54:42Z</dcterms:modified>
</cp:coreProperties>
</file>