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73F482-E38F-42AA-8585-666E614AA9D0}" v="8" dt="2023-05-01T09:06:59.5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minita Marin" userId="fc956b1fa4f3c935" providerId="LiveId" clId="{A873F482-E38F-42AA-8585-666E614AA9D0}"/>
    <pc:docChg chg="undo custSel modSld">
      <pc:chgData name="Luminita Marin" userId="fc956b1fa4f3c935" providerId="LiveId" clId="{A873F482-E38F-42AA-8585-666E614AA9D0}" dt="2023-05-01T09:06:18.006" v="10"/>
      <pc:docMkLst>
        <pc:docMk/>
      </pc:docMkLst>
      <pc:sldChg chg="addSp delSp mod">
        <pc:chgData name="Luminita Marin" userId="fc956b1fa4f3c935" providerId="LiveId" clId="{A873F482-E38F-42AA-8585-666E614AA9D0}" dt="2023-05-01T09:05:52.650" v="9"/>
        <pc:sldMkLst>
          <pc:docMk/>
          <pc:sldMk cId="1646891578" sldId="256"/>
        </pc:sldMkLst>
        <pc:graphicFrameChg chg="del">
          <ac:chgData name="Luminita Marin" userId="fc956b1fa4f3c935" providerId="LiveId" clId="{A873F482-E38F-42AA-8585-666E614AA9D0}" dt="2023-05-01T09:05:34.976" v="7" actId="21"/>
          <ac:graphicFrameMkLst>
            <pc:docMk/>
            <pc:sldMk cId="1646891578" sldId="256"/>
            <ac:graphicFrameMk id="6" creationId="{C6DB583D-B4B6-741F-59DB-FECE9417BC72}"/>
          </ac:graphicFrameMkLst>
        </pc:graphicFrameChg>
        <pc:graphicFrameChg chg="add del">
          <ac:chgData name="Luminita Marin" userId="fc956b1fa4f3c935" providerId="LiveId" clId="{A873F482-E38F-42AA-8585-666E614AA9D0}" dt="2023-05-01T09:05:23.345" v="4"/>
          <ac:graphicFrameMkLst>
            <pc:docMk/>
            <pc:sldMk cId="1646891578" sldId="256"/>
            <ac:graphicFrameMk id="7" creationId="{E9EA5C25-BC83-891B-B986-143F3DBF34A1}"/>
          </ac:graphicFrameMkLst>
        </pc:graphicFrameChg>
        <pc:graphicFrameChg chg="add">
          <ac:chgData name="Luminita Marin" userId="fc956b1fa4f3c935" providerId="LiveId" clId="{A873F482-E38F-42AA-8585-666E614AA9D0}" dt="2023-05-01T09:05:52.650" v="9"/>
          <ac:graphicFrameMkLst>
            <pc:docMk/>
            <pc:sldMk cId="1646891578" sldId="256"/>
            <ac:graphicFrameMk id="8" creationId="{AA442241-B1A7-18D2-43B5-737CA7F98425}"/>
          </ac:graphicFrameMkLst>
        </pc:graphicFrameChg>
      </pc:sldChg>
      <pc:sldChg chg="modSp mod">
        <pc:chgData name="Luminita Marin" userId="fc956b1fa4f3c935" providerId="LiveId" clId="{A873F482-E38F-42AA-8585-666E614AA9D0}" dt="2023-05-01T09:05:40.404" v="8" actId="1076"/>
        <pc:sldMkLst>
          <pc:docMk/>
          <pc:sldMk cId="2755610110" sldId="257"/>
        </pc:sldMkLst>
        <pc:graphicFrameChg chg="mod">
          <ac:chgData name="Luminita Marin" userId="fc956b1fa4f3c935" providerId="LiveId" clId="{A873F482-E38F-42AA-8585-666E614AA9D0}" dt="2023-05-01T09:05:40.404" v="8" actId="1076"/>
          <ac:graphicFrameMkLst>
            <pc:docMk/>
            <pc:sldMk cId="2755610110" sldId="257"/>
            <ac:graphicFrameMk id="7" creationId="{70BE0AE6-B4A0-A04F-75E0-4B7655C3CED4}"/>
          </ac:graphicFrameMkLst>
        </pc:graphicFrameChg>
      </pc:sldChg>
      <pc:sldChg chg="addSp delSp mod">
        <pc:chgData name="Luminita Marin" userId="fc956b1fa4f3c935" providerId="LiveId" clId="{A873F482-E38F-42AA-8585-666E614AA9D0}" dt="2023-05-01T09:06:18.006" v="10"/>
        <pc:sldMkLst>
          <pc:docMk/>
          <pc:sldMk cId="4002736524" sldId="261"/>
        </pc:sldMkLst>
        <pc:graphicFrameChg chg="del">
          <ac:chgData name="Luminita Marin" userId="fc956b1fa4f3c935" providerId="LiveId" clId="{A873F482-E38F-42AA-8585-666E614AA9D0}" dt="2023-05-01T09:05:26.389" v="6"/>
          <ac:graphicFrameMkLst>
            <pc:docMk/>
            <pc:sldMk cId="4002736524" sldId="261"/>
            <ac:graphicFrameMk id="2" creationId="{DAF62A94-F21F-AAF1-8049-FA19B252D388}"/>
          </ac:graphicFrameMkLst>
        </pc:graphicFrameChg>
        <pc:graphicFrameChg chg="add">
          <ac:chgData name="Luminita Marin" userId="fc956b1fa4f3c935" providerId="LiveId" clId="{A873F482-E38F-42AA-8585-666E614AA9D0}" dt="2023-05-01T09:06:18.006" v="10"/>
          <ac:graphicFrameMkLst>
            <pc:docMk/>
            <pc:sldMk cId="4002736524" sldId="261"/>
            <ac:graphicFrameMk id="3" creationId="{00F15DE1-AE2C-2D72-A6D0-7E5074B045A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E3AEE-E8E6-A0F5-D01A-60B009B9E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8DB1A-0AD6-2C20-DC5D-718550F55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210AE-D8A1-BD7D-563A-1A199663B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10A4-7AE1-4361-8957-4CF4F76D7012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CB51D-A109-4A2B-35F3-3BDAB14C9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8BE47-CDC6-C4CD-86B2-4334E2E5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56038-9D35-40BB-A359-C1948A1B6E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70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50AA-53E5-EDB4-3DB1-BA5B7C6B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8AFB0-091E-D89F-BB71-86049BA6F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4F59C-319E-095D-297E-7E99DDD17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10A4-7AE1-4361-8957-4CF4F76D7012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9F333-14E5-4C27-0EB4-BC899F37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9F85B-2527-7B49-15A2-355CD2C3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56038-9D35-40BB-A359-C1948A1B6E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64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FE6452-1978-0665-7521-EEF9FDDEC0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797A8-EA2C-A484-176B-C4F2EEA51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155A3-73FB-722B-3F44-4AFC3B2B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10A4-7AE1-4361-8957-4CF4F76D7012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55E9E-EB84-D665-1FDF-E5B52F889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3E279-BAA7-37B0-31D9-3F71E9F58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56038-9D35-40BB-A359-C1948A1B6E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47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57E72-CF9C-A186-8967-444CA4C8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0D800-EB65-72E4-0FCB-177F9752E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670AE-FF4E-5201-42F7-279D703D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10A4-7AE1-4361-8957-4CF4F76D7012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67D7F-B4A9-B365-F8B4-43904114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6D178-BAD7-82B2-10FE-7EF2CAE8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56038-9D35-40BB-A359-C1948A1B6E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47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19DE-77E6-2018-D74B-75B6DAEAF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7A882-8EBE-6072-21E8-46ACB86EC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6E316-6AB4-4E79-30CB-B53477E58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10A4-7AE1-4361-8957-4CF4F76D7012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66B75-7CB0-F883-40CA-00EC234C3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BF859-FEDF-51FB-22A1-2983BDC3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56038-9D35-40BB-A359-C1948A1B6E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36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9CC92-0461-DE03-DF5A-C50FA14A2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85ADB-A287-4214-5344-079116BDB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390E6-C5C5-B091-0AF1-E86F7E9BC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44981-F2CA-EE68-6086-A81BABE37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10A4-7AE1-4361-8957-4CF4F76D7012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ACB87-938A-6543-A65E-884B8F194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132D4-09DB-FE37-A57B-770F63022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56038-9D35-40BB-A359-C1948A1B6E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01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5B051-5E78-8EF8-AB50-D08FF0E03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1D810-821C-ACFD-E8ED-97237678E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7756A-1D29-2628-044C-32D20D142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AF2296-0D4F-F7B7-A692-D0B3A92B6B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D4421C-3996-B4B0-347C-D741BD92B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CC005C-BEFA-C48F-D869-E3A0FE3D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10A4-7AE1-4361-8957-4CF4F76D7012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4AC209-FB2F-6B47-4ACE-0B3EA0B6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87F733-C5A4-05FC-90CA-2F1D2A89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56038-9D35-40BB-A359-C1948A1B6E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51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D5379-79A7-1770-3766-2F4DB91C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E97DA7-2F59-2771-CC1F-685C6EFF3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10A4-7AE1-4361-8957-4CF4F76D7012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1CC2E-1F09-6080-0591-FF1D84D4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3D55F-CB6D-6FFA-6820-89EBBEEBF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56038-9D35-40BB-A359-C1948A1B6E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12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3BAAA4-2DE3-085D-509E-F32D7FA9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10A4-7AE1-4361-8957-4CF4F76D7012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6EEA88-A984-F269-159F-7FF0317C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F55FC-E006-BA01-4BBF-6D5BD6BEB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56038-9D35-40BB-A359-C1948A1B6E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33025-C0C9-D4A6-0774-6E5FF234B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6969A-256A-C118-4994-D30842813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DB715-AA5F-1E97-F4BB-E6AA8E976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121C6-30D6-50D5-F918-A9FA68DEE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10A4-7AE1-4361-8957-4CF4F76D7012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15582-D8DD-D52E-4BF0-0F716B1DE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19DE0-29CE-1726-07AE-46EECB8FD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56038-9D35-40BB-A359-C1948A1B6E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94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85E8-EFF8-9C44-13E7-324427390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F32271-0A28-BF2F-6204-8570CE67C0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0665F-C3B6-9DCF-EBB8-7DFF6FC3B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2F8E0-A0D3-0D4A-68EC-63EBF78BD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10A4-7AE1-4361-8957-4CF4F76D7012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CB60E-87FE-F140-86FD-D640BBB6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24EA2-4A3F-BFC5-F955-195D7F17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56038-9D35-40BB-A359-C1948A1B6E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52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6BEE82-7B4D-8000-1A04-C9B08DC44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E61B1-2252-73BB-7235-B78FBA2C8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34D93-B8FA-131F-D6AA-C8DB1449B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10A4-7AE1-4361-8957-4CF4F76D7012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14397-E1F1-4F73-3B3C-AE30FD915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B39AE-AE4D-1A59-DDE8-ADE30C10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56038-9D35-40BB-A359-C1948A1B6E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44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8" name="Add-in 7" title="Microsoft Power BI">
                <a:extLst>
                  <a:ext uri="{FF2B5EF4-FFF2-40B4-BE49-F238E27FC236}">
                    <a16:creationId xmlns:a16="http://schemas.microsoft.com/office/drawing/2014/main" id="{AA442241-B1A7-18D2-43B5-737CA7F9842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8" name="Add-in 7" title="Microsoft Power BI">
                <a:extLst>
                  <a:ext uri="{FF2B5EF4-FFF2-40B4-BE49-F238E27FC236}">
                    <a16:creationId xmlns:a16="http://schemas.microsoft.com/office/drawing/2014/main" id="{AA442241-B1A7-18D2-43B5-737CA7F984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689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Add-in 6" title="Microsoft Power BI">
                <a:extLst>
                  <a:ext uri="{FF2B5EF4-FFF2-40B4-BE49-F238E27FC236}">
                    <a16:creationId xmlns:a16="http://schemas.microsoft.com/office/drawing/2014/main" id="{70BE0AE6-B4A0-A04F-75E0-4B7655C3CE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4192577"/>
                  </p:ext>
                </p:extLst>
              </p:nvPr>
            </p:nvGraphicFramePr>
            <p:xfrm>
              <a:off x="1333500" y="679269"/>
              <a:ext cx="9525000" cy="565186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Add-in 6" title="Microsoft Power BI">
                <a:extLst>
                  <a:ext uri="{FF2B5EF4-FFF2-40B4-BE49-F238E27FC236}">
                    <a16:creationId xmlns:a16="http://schemas.microsoft.com/office/drawing/2014/main" id="{70BE0AE6-B4A0-A04F-75E0-4B7655C3CE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679269"/>
                <a:ext cx="9525000" cy="56518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561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46673875-8384-F047-5CDB-C04CC227E14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46673875-8384-F047-5CDB-C04CC227E14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9744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2F454295-B54F-BF75-CED8-F14CC115E90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2F454295-B54F-BF75-CED8-F14CC115E90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0922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F7B6C6DC-CC8D-2E92-F75D-C8BCF7A2C1D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F7B6C6DC-CC8D-2E92-F75D-C8BCF7A2C1D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9428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 title="Microsoft Power BI">
                <a:extLst>
                  <a:ext uri="{FF2B5EF4-FFF2-40B4-BE49-F238E27FC236}">
                    <a16:creationId xmlns:a16="http://schemas.microsoft.com/office/drawing/2014/main" id="{00F15DE1-AE2C-2D72-A6D0-7E5074B045A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Add-in 2" title="Microsoft Power BI">
                <a:extLst>
                  <a:ext uri="{FF2B5EF4-FFF2-40B4-BE49-F238E27FC236}">
                    <a16:creationId xmlns:a16="http://schemas.microsoft.com/office/drawing/2014/main" id="{00F15DE1-AE2C-2D72-A6D0-7E5074B045A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2736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webextension1.xml><?xml version="1.0" encoding="utf-8"?>
<we:webextension xmlns:we="http://schemas.microsoft.com/office/webextensions/webextension/2010/11" id="{A79C371A-E853-41A3-9D25-AB903701346C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370E1898-59D1-4912-909B-648DFDB11936&quot;"/>
    <we:property name="reportUrl" value="&quot;/groups/me/reports/565945a7-2592-4dcd-ba1a-56d81a14da53/ReportSectioneb8fe68541a9be9f629f&quot;"/>
    <we:property name="reportName" value="&quot;Adidas Performance review v2&quot;"/>
    <we:property name="reportState" value="&quot;CONNECTED&quot;"/>
    <we:property name="embedUrl" value="&quot;/reportEmbed?reportId=565945a7-2592-4dcd-ba1a-56d81a14da53&amp;config=eyJjbHVzdGVyVXJsIjoiaHR0cHM6Ly9XQUJJLU5PUlRILUVVUk9QRS1yZWRpcmVjdC5hbmFseXNpcy53aW5kb3dzLm5ldCIsImVtYmVkRmVhdHVyZXMiOnsibW9kZXJuRW1iZWQiOnRydWUsInVzYWdlTWV0cmljc1ZOZXh0Ijp0cnVlfX0%3D&amp;disableSensitivityBanner=true&quot;"/>
    <we:property name="pageName" value="&quot;ReportSectioneb8fe68541a9be9f629f&quot;"/>
    <we:property name="pageDisplayName" value="&quot;HomePage&quot;"/>
    <we:property name="datasetId" value="&quot;f4ab2650-7f2f-4bd6-8415-0a795e13e433&quot;"/>
    <we:property name="backgroundColor" value="&quot;#3A3A3A&quot;"/>
    <we:property name="bookmark" value="&quot;H4sIAAAAAAAAA4WSwW6DMAyGX2XKGU0USEl23K5TVa1TL1UPDhiUNZAohKpd1XefA5WqbYdeSPzH+X475sJqPTgD5xV0yF7Yq7WHDvzhKWMJ639rC1EKxXmawbLiyOuKq5yyrAva9gN7ubAAvsWw1cMIJgJJ3O0TBsasoY1RA2bAhDn0g+3B6G+ck+ko+BGvCcOTM9ZDRG4CBIzYI6VTTKUsnqMjVEEfcYNVmNUPdNaHW4xKNLgUvFiAVCibZSYbujPMp1OZj/Oj6VTYm+0D6J4KiFpRi1Q2vFANKplVAkVaRn3QfWturdzvfp5dfD7dUe/xndQXOUbO9UqNCp7xnPM6I1heCpmWEh6yHKFWcNQtBOv/M2WGOS9EIbO0VA0IhBofMgOegrKnv7QJeFdYhzTbuLFjGBxUuIae4t2FOW9poEHjlEcDhL7G+rb3cX3XAf1svQUzRtfpT2CTzT5+fgDHdCfeiQIAAA==&quot;"/>
    <we:property name="initialStateBookmark" value="&quot;H4sIAAAAAAAAA4WSTW/CMAyG/8qUczVBP2iyG5t2YnwIJi4ITU7roozQRGlAMMR/n9NWQtoOXNr4jf28dpIrK1VjNVxmcED2wl6N2R/A7Z9iFrG61+bzyXS8nHzNxtN3ko31ytQNe7kyD26Hfq2aI+hAIHGzjRhovYBdiCrQDUbMomtMDVr9YJdMW94d8RYxPFttHATkyoPHgD1ROsXkPXxOyBEKr064wsJ36hKtcb6PUfIKRzxLhyAkimoUi4pqmm63bfNxfjBtG3sztQdVUwNBS0s+EFWWygqliAuOfJAHvVH1Tvej3Gs/LzaclzrQ7OGc5Dc5Bs7tRoPyLM6SLCtjgiU5F4NcwEOWJdQMTmoH3rj/TBFjkqU8FfEglxVwhBIfMj2evTTnv7QWeFfYAeluw8IcfWOhwAXUFG+uzDpDF+oVtnl0gVCXWPZrF/4fyqPrrNegj8G1fQmsNaFulNT4oCC8D9a2tQ2fX6ohfXmqAgAA&quot;"/>
    <we:property name="isFiltersActionButtonVisible" value="true"/>
    <we:property name="reportEmbeddedTime" value="&quot;2023-05-01T09:06:01.386Z&quot;"/>
    <we:property name="creatorTenantId" value="&quot;bb3c97ff-11b5-4b37-92cf-1897b2d8766b&quot;"/>
    <we:property name="creatorUserId" value="&quot;1003200158C8E358&quot;"/>
    <we:property name="creatorSessionId" value="&quot;b3f520a7-1dc8-4247-bac4-f0bc190ed7d2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78CBD314-7D30-46ED-A1A0-839D0A04F207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370E1898-59D1-4912-909B-648DFDB11936&quot;"/>
    <we:property name="reportUrl" value="&quot;/groups/me/reports/565945a7-2592-4dcd-ba1a-56d81a14da53/ReportSectionb8437bb47fee3e950f70&quot;"/>
    <we:property name="reportName" value="&quot;Adidas Performance review v2&quot;"/>
    <we:property name="reportState" value="&quot;CONNECTED&quot;"/>
    <we:property name="embedUrl" value="&quot;/reportEmbed?reportId=565945a7-2592-4dcd-ba1a-56d81a14da53&amp;config=eyJjbHVzdGVyVXJsIjoiaHR0cHM6Ly9XQUJJLU5PUlRILUVVUk9QRS1yZWRpcmVjdC5hbmFseXNpcy53aW5kb3dzLm5ldCIsImVtYmVkRmVhdHVyZXMiOnsibW9kZXJuRW1iZWQiOnRydWUsInVzYWdlTWV0cmljc1ZOZXh0Ijp0cnVlfX0%3D&amp;disableSensitivityBanner=true&quot;"/>
    <we:property name="pageName" value="&quot;ReportSectionb8437bb47fee3e950f70&quot;"/>
    <we:property name="pageDisplayName" value="&quot;Performance summary&quot;"/>
    <we:property name="datasetId" value="&quot;f4ab2650-7f2f-4bd6-8415-0a795e13e433&quot;"/>
    <we:property name="backgroundColor" value="&quot;#3A3A3A&quot;"/>
    <we:property name="bookmark" value="&quot;H4sIAAAAAAAAA+1aXU/kNhT9K6NI1b5MK8eOHYe33YGtKpVdBC0VqhBy7JshbCYZOR5giua/9+YDysyGj8IC2dl5S+wb+9x7ju1rO1eeSctppuaf1AS8Le9DUXyZKPtlQL2hly+XBZRqSbTgxAfCREQNIWhVTF1a5KW3deU5ZcfgDtNyprKqQSz8+3joqSzbU+PqLVFZCUNvCrYscpWl/0BjjFXOzmAx9OBymhVWVU0eOOWgavYczfEdofi/MOxRaZeewwFo15Tuw7Swrn2PZcDCOA7CBIBBxEkSVijLpraG+bB91WkNbFTkTqU5AqjKREB5IimjMZjE9znlIa/KyzQfZ60r/337x3xahc/BpYuLyypS8Rn2WbW0WKCrAoIQNAkpSB4GRMSU+tXXSZq5tsN4vnM5tRhFjG3T2ntzrnINxqtDZaFsInPl7YIqZ7aO185SxUExsxr2Iamrcpe6ObazrZwaHKgMysF7kxpVDn4eKHM2Kx22XaHbswXSVNuOjk5qy7r8tLgYWVCV2RZZHGPJvd5rZc2y6/hiDdgP89qt7dRe80iHK8hfxyX0AetoQiCMgMQB1zEnQMIo7CkZgz/z1A32bKphrRhZ9quhhcvIcFmNtACoooE0OuorLZ/xGSeufDwYFaVbr9HS4VxDkGY8lIIbGrIwZAEILnVPCTq58eEEy5PUrRVDXd41FBECcSwlDU1kGBWgWQg9peiWzHYxl0jztaKoy7t2mvN9XH0U474UxmgOQj08zY0wIuMCp0uMwSpLoyKbTfL/4QYMttPJKuRdzH5OuygYIpwm2ginTRM/1lhjpoWMuAp8JkkEIiZUILoW8s6lzmYGsKDxrEJxeJ3dIRkfbTGp22zT0YrHr1EOvabvGshfp2AbHJirmdS1jn4q3Nfe/7YSkbL97hGxal5qSHcECbEcqmxWJ73Y6u8p+teosy5Gy3yWZZUhUl4TvxzW4GFllxmujXZJ294EMOeuHgxqsfZn2mBLoakvTF0NtXo6cb3bxi9McZG/81pki+skG/08u5U53zj4rRV2vGiGATdGRVQERAJEQRz6pJcz1dHno9b0V1tcuNPBTx2jZPgyI/XRIPHRzPSTVrkLtLS4WctGp8q6Hk6mnQRUQ7BTtm38508T7hMC3siZ+rEQiURJE8m5CAlhaiPnp4Lch3HV1kbNr6Tmm3g3YvaVERJYHMZEhYQyydRGzM/Loh7SbZbm0CnZF5DFY1Zn3IEHkaYGiK+VZIxq3uMkdfjmKqyPMu5T4femgBik1pJGHOKIBDRgvpQbBdyjgOqsZC2YB+0LEYk4oJSAJDTUwcNnCD8y880ZzFpwr2PfiETQ0OfEFyZiPqEb7u/hvjncWQvu/YTELAoioVXEZBBF2pjX5f4bbHffXhHPmQ2+i93LLQffet+yugsXklJjtCGScEkYob7PeirhO7e4GwX/SApe2XkzDiASEKhdYnychkPTXwE7lWZgeyfh5/zCME27V+QeCHfpN4a3Fu0N9Y1sE8DdIiTEBICZgzSBDB4+zN/I9iUurfut4M6L616JudZz151bMXPlVGnYUzl03L2hTlRuwLTPd92/1X/F3Vy9LRb/ArR6LuiVJwAA&quot;"/>
    <we:property name="initialStateBookmark" value="&quot;H4sIAAAAAAAAA+1aW0/kNhT+K6NI1b5MK8eOHYc3dmCrastF0FKhCiHHPhnChmTkeLgUzX/vyQUKs4GhsEB2dt6SY8f+zvk+28d2rj2TlpNMXW2rM/DWvI9F8eVM2S8D6g29vLXt7HzeWt/7fLy9vrWJ5mLi0iIvvbVrzyk7BneQllOVVS2g8e+joaeybFeNq7dEZSUMvQnYsshVlv4DTWUscnYKs6EHl5OssKpqct8pB1Wz51gd37Fv/xeGPSrt0nPYB+0a6x5MCuva91gGLIzjIEwAGEScJCHBb8qmtIa5uH7VaQ1sVOROpTkCqGwioDyRlNEYTOL7nPKQV/YyzcdZ68p/3/5xNani5eDSxcVlFan4FPusWprN0FUBQQiahBQkDwMiYkr96uskzVzbYXy1eTmxGEWMbdPaujlXuQbj1aGyUDaRufa2QJVTW8dr817BfjG1GvYgqYtyl7orbGdDOTXYVxmUg3WTGlUOfh4oczotHbZdodu1BdJU1x0dHtc1a/tJcTGyoKpqa2R2hJZHvdfKmvuu44s1YD9e1W5tpPaGRzqcQ/42LqEPWEYTAmEEJA64jjkBEkZhT8kY/JmnbrBrUw1Lxch9vxpauIwMl9VIC4AqGkijo77SsoPPOHHl48GoKN1yjZYO5xqCNOOhFNzQkIUhC0BwqXtK0PGtD8doT1K3VAx1eddQRAjEsZQ0NJFhVIBmIfSUojsy28JcIs2XiqIu79ppzvdx9VGM+1IYozkItXiaG2FExgVOlxiDeZZGRTY9y/+HGzDYSM/mIW9h9nPSRcEQ4TTRRjhtXvipxhozLWTEVeAzSSIQMaEC0bWQNy91NjWAhsazCsXBTXaHZHyyxVndZpt/Vjx+jXLoNX3XQP46AdvgwFzNpK51dLtwX3v/21xEyva7J8SqeakhPRAkxHKgsmmd9GKrv6foX6PO2ow182mWVRWR8pr4+2ENFiu7zHBttPe07Z0B5tzVg0Et1v5MGmwpNOWFqYuhVk8nrg8b+IUpLvIPXotsdpNko5+ndzLnWwe/tcKOZs0w4MaoiIqASIAoiEOf9HKmOtw5bKv+aosLdzL4qWOUDF9npD4ZJD6aqX7WKneBNS1u1rLRibKuh5NpJwHVEOyUbRv/q+cJ9xkBb+RM/ViIRKKkieRchIQwtZLzc0Huwbhqa6XmN1LzbbwbMfvKCAksDmOiQkKZZGol5pdlUYt0m6U5dEr2FWTxlNUZd+BBpKkB4mslGaOa9zhJHb67CuujjMdU+L0pIAaptaQRhzgiAQ2YL+VKAY8ooDorWQrmQftCRCIOKCUgCQ11sPgM4UdmvjmDWQrudewbkQga+pz4wkTMJ3TF/SPcN4c7S8G9n5CYRUEktIqYDKJIG/O23H+D7e77K+Ils8F3sXu54+B771vmd+FCUmqMNkQSLgkj1PdZTyX84BZ3peAfScFzO2/GAUQCArVLjI/TcGj6K2Cn0gxs7yT8kl8YJmn3itwD4d77jeG9RXtLfSPbBHC3CAkxAWDmIE0gg8WH+SvZvsaldb8V3Hlx3Ssx13ruunMrpq6cKA27KoeOuzfUicoNmPb5ofu3+q84r+4EaUvjbNGFXfWv3O1V3Wz2LxQ/Wfy2JwAA&quot;"/>
    <we:property name="isFiltersActionButtonVisible" value="true"/>
    <we:property name="reportEmbeddedTime" value="&quot;2023-05-01T08:54:47.713Z&quot;"/>
    <we:property name="creatorTenantId" value="&quot;bb3c97ff-11b5-4b37-92cf-1897b2d8766b&quot;"/>
    <we:property name="creatorUserId" value="&quot;1003200158C8E358&quot;"/>
    <we:property name="creatorSessionId" value="&quot;1a80d344-34ca-4cf8-95e0-f77091900e6d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BAED058C-5A19-4E6B-AA11-FD243AB94B46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370E1898-59D1-4912-909B-648DFDB11936&quot;"/>
    <we:property name="reportUrl" value="&quot;/groups/me/reports/565945a7-2592-4dcd-ba1a-56d81a14da53/ReportSection8375b8c2f9e4379b00ac&quot;"/>
    <we:property name="reportName" value="&quot;Adidas Performance review v2&quot;"/>
    <we:property name="reportState" value="&quot;CONNECTED&quot;"/>
    <we:property name="embedUrl" value="&quot;/reportEmbed?reportId=565945a7-2592-4dcd-ba1a-56d81a14da53&amp;config=eyJjbHVzdGVyVXJsIjoiaHR0cHM6Ly9XQUJJLU5PUlRILUVVUk9QRS1yZWRpcmVjdC5hbmFseXNpcy53aW5kb3dzLm5ldCIsImVtYmVkRmVhdHVyZXMiOnsibW9kZXJuRW1iZWQiOnRydWUsInVzYWdlTWV0cmljc1ZOZXh0Ijp0cnVlfX0%3D&amp;disableSensitivityBanner=true&quot;"/>
    <we:property name="pageName" value="&quot;ReportSection8375b8c2f9e4379b00ac&quot;"/>
    <we:property name="pageDisplayName" value="&quot;Sales vs LY&quot;"/>
    <we:property name="datasetId" value="&quot;f4ab2650-7f2f-4bd6-8415-0a795e13e433&quot;"/>
    <we:property name="backgroundColor" value="&quot;#3A3A3A&quot;"/>
    <we:property name="bookmark" value="&quot;H4sIAAAAAAAAA+1ZbW/bNhD+K4KAoV+8gRL1mm+J0w4D0i5Itg5BYQxH8uQokUWDopO4gf/7SEpJG9dunGB2tDXfJJI63j18njsffeuLsplWMP8AE/T3/AMpLyegLr3QH/j1w7E0pURwlmRxyHhMkKeCm1VyqktZN/7era9BjVF/LJsZVNagGfzkZzQUIiNFkiELYmRRiNwfDXyoqmMY2zUFVA0O/CmqRtZQlZ+xNWGmtJrhYuDjzbSSCuxGpxo02s2uzHLzbhwMfqHGD+C6vMJT5LodPcGpVLp7z2gas4yHRY4RTXNGCFjfm3bWOf/4erupc2woaw1lbRywYyBoFhIIWBRhwlCwOErteFFWulvC5m9vpsqgYTCaTy2oQxPFWKqSQ+W7+BQ2bTi3/lBWs4l7evtg/FTOFMcTLNxUrUs9N5YOQYN3ChU23r4oBTTezx6Ii1mjUfgLA96xkgZat9Y8ihnXbvhcXg8Vgl21RxaDe8/2xRXU3Iwuu/UeoZkp3IZfw7O/3creOXZ05q1zbGRGmrIeVx1bv9Djj9bfRgO/RLFvPhmeg9JWK+zC8MtSwnwslUB1MHesOCzVHXHDwVIUu8F9MbqTkJm/+EoXHVNbP3dBzdHCTkUoEqBhGrFAiJzbzBE8qqpX7m7G3cF28hB6h+Vk2Y33JlmeP0c/lcmwK4WzBZp+1/OWkHHCwrjIEyGSlGYkiNOcv6b5J0rF+7MutXdsAMHeeXfUa+867HqZZtY5tpnEK2tWoWj1MJQTJvtbL+9j7Vu9DIqEUBBJlrAARMCLMBfW+Hfx13ijmbx5iLSzRpFGhMQiFxHJC4EZ7jjZ/bu1pKmMptWDOP0Jmm7FPggDu4tj2u5UYjsvhZtGF+atf1Sa0FvbH6GaWbNvDs0XQl7Xbywj3FGsYYX7otlacaJAGc2o+c1kuqyYJxGGZP15dY3dOzcZ5CmSPA6oIIQBFUGWRAaolWfamnPx3HVfRn7vlJw4u10TadPPZpwe+O35EKumv87RqtYhVItSd7B8kPpbrH5bwu8JyLYvzs0lSE/QdHWVic+J+/7EPq08+npWVXbhqDv43VX3r9zsjQ4OoCn5VkXwHHhabay8gOjnD7f2cqNvFX6jDudlADvBsbX1DCVMYLqDvuLJJ99SlhVJmPEcEgg4DQMKjIgN07mgEQgoBE9DlokcwyANf9R03nGj38n8uQT+IVL53Qk6VRDMjSACezfLWUg4N/R+NJG/RMI8+727evF+VfJan3s//a9SJwPV1wZtJfIv3aot0ZgmYZRnOeFxFOUsFByjft5s/idovP6u65XHW71ycFxeVXvkTDdT4HgMNa6oQYYYUAsUj9Qh96fgfRVaLP4BS8XYcaocAAA=&quot;"/>
    <we:property name="initialStateBookmark" value="&quot;H4sIAAAAAAAAA+1ZbW/bNhD+K4KAoV+8Qe+W8s1x0mFo3uBsHYLCKI7kKVYiiwJFJXED//eRlJI2rl07wexoa75JR+p4L89z56PvbZZVZQ6zE5iivWfvc349BXFteXbPLlrZ6emH48How+eTwfGhEvNSZryo7L17W4K4RPkxq2rItQYl/DTu2ZDnZ3Cp31LIK+zZJYqKF5BnX7DZrJakqHHes/GuzLkArfJcgkSt9kZtV+/qbPc3X50IVGY3eI5UNtIRllzI9j32+yGJqZcmGPj9hDgOUPVN1awaM9fv14caw4a8kJAVygAtA+bHngMuCQKMCDISBn0tT7NctlvI7PCuFMpvFY1ZqeM1VF5ccpFRyG3jn8CqcefeHvK8npqnwyfyc14LiiNMzVIhMzlTmg5AgnUOOVbWgGUMKutXC9hVXUlk9lwF70xwFVqzVz2ymkojnvDboUDQu/acee/RsgG7gYIq6aJZxwhVLXAbdg0vPpudnTPs6MJaZdhYSaqsuMxbtH6Fx5+NvZUEeo1soD4ZTkBIzQpypfClIaE+5oKh2J8ZVBxk4gG4Xm/Bi93EfT5+oJBav/qGFy1SGzt3Ac3xXC8FyCLwvX5AXMYS6oZI3LWsesPuZtjtbacOoXWQTRfNOFbFcvIS/uSqwi4lzhZg+kPLG0CGEfHCNIkYi/p+7LhhP6FvZf6ZVLH+KjJpnamAYOesO+q0dW3sOllmVhm2GcVzrVYga/gw5FPCu9svH33tWr9008jxgUVxRFxgLk29hGnlP4y/xDtJ+N3TSBttPvqB44QsYYGTpAxj3HGx+3d7SZUrTosnftpTVHOJfmAq7MaPsjkpw2adM7OMxs17+yhTrje6P0Jea7XvDtQXjN8W7zQiTCpWoMJ8UW2tOfngEz/21W+mGElIowA9Z3W+2pntvVl0kz46Sej6zHEI+MyNo0AFamlOG3XGn4fpS9HvveBTo7edD3X52QzTPbvJj6PZ9PcENWtNhAqWyTYsJ1x+H6s/FuL3jMg2L8bMhZCOUE11ufLPkPsxY5+Wpr6o81xvHLeJ3113/8bMzvBgH6qMbpUELwlPw43Y9xiLnVRTQ48RgbfrWrax7c3lRtc6/EYTzusEbISXWtcLmDCFcgdzxbMz30CWpJEX0wQicKnvuT4Qh21YzpkfAIOU0b5HYpag5/a9n7Wct9jodjF/KYB/ilL+kEHDCgcTRQhX381S4jmUKnivLeSvUTAvTturF+t3wW/lxPrlf1U6CYiuDmhLI//ao9oCjP3IC5I4cWgYBAnxGMWgmzeb/wkYr77resPxVq8cDJaX9R5ey6oEimdQ4JIepIABBUO2pg+ZPwVtc4hKWkbydY1L/1X42LXm838AG483vbUcAAA=&quot;"/>
    <we:property name="isFiltersActionButtonVisible" value="true"/>
    <we:property name="reportEmbeddedTime" value="&quot;2023-05-01T08:57:33.580Z&quot;"/>
    <we:property name="creatorTenantId" value="&quot;bb3c97ff-11b5-4b37-92cf-1897b2d8766b&quot;"/>
    <we:property name="creatorUserId" value="&quot;1003200158C8E358&quot;"/>
    <we:property name="creatorSessionId" value="&quot;831be5e1-89be-4bcc-ad4b-f54ca36fcf9d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225247C8-4EEF-4034-9702-CB2E0B11D818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370E1898-59D1-4912-909B-648DFDB11936&quot;"/>
    <we:property name="reportUrl" value="&quot;/groups/me/reports/565945a7-2592-4dcd-ba1a-56d81a14da53/ReportSectiona142cf8e68e2923c8992&quot;"/>
    <we:property name="reportName" value="&quot;Adidas Performance review v2&quot;"/>
    <we:property name="reportState" value="&quot;CONNECTED&quot;"/>
    <we:property name="embedUrl" value="&quot;/reportEmbed?reportId=565945a7-2592-4dcd-ba1a-56d81a14da53&amp;config=eyJjbHVzdGVyVXJsIjoiaHR0cHM6Ly9XQUJJLU5PUlRILUVVUk9QRS1yZWRpcmVjdC5hbmFseXNpcy53aW5kb3dzLm5ldCIsImVtYmVkRmVhdHVyZXMiOnsibW9kZXJuRW1iZWQiOnRydWUsInVzYWdlTWV0cmljc1ZOZXh0Ijp0cnVlfX0%3D&amp;disableSensitivityBanner=true&quot;"/>
    <we:property name="pageName" value="&quot;ReportSectiona142cf8e68e2923c8992&quot;"/>
    <we:property name="pageDisplayName" value="&quot;Sales vs Budget&quot;"/>
    <we:property name="datasetId" value="&quot;f4ab2650-7f2f-4bd6-8415-0a795e13e433&quot;"/>
    <we:property name="backgroundColor" value="&quot;#3A3A3A&quot;"/>
    <we:property name="bookmark" value="&quot;H4sIAAAAAAAAA+1XbU/bMBD+K5GliS/d5DZ9SfgGBaRJgBidmBBC0yW+FoMbR45T2lX57zs7hfFSKLAx+MC35O5yfu45P2dnzoQscgWzfRgjW2ebWl+MwVwELdZg2W1b3OtGMaQYhSFGLRHxTg8pSudW6qxg63NmwYzQHsmiBOUSkvGEdULe7fS6kLbDkPN20o3SDjttMFDqAEYuZgiqwAbL0RQ6AyV/YZ2CXNaUWDUYTnOlDbiFBhYsusUmFE7vBLD5JSQckFo5wQGmtrYeYq6NXbxDs91KhxF2I2zFrTCN4thVWNReD351vFvUA+vrzILMCICzDaEJLYCuSGKOUYwcecfbpbKLkGS2Pc0NsUEczXJH6oaYQJaiYL44g0Vdy5ztIRSl8RVu33IMdGlSPMShd2VW2hnl2QILwQAUFsGGkAKK4HMA4rwsLOWuiLoDo4lYH9s//ukjvf1MX/YNggtb51XjTYFtloL2TfCOwQUTMNItHXx6FGCfTCNtZArqHsa+VuU4ewZEDLbk+C6cPdp7Z++OpN3jB7t3SpZCZiO1UPUfGX2v8SpSUl+5tAZFTVJfjxPdPwNj3YBJzkmUTkfVlcpp5fMb0l2wPvMC+7c0n1bOkUCHY8w5h1AAcJ5EkXBpHq3L4tQmenq7Apdt2AZMhxAmNCl4j8c8abZWDoy321krG1gomaK5VScbIx0F7kHQLvJ15PVKEmu/Ft6Nvsw525VUep37CFTp0q5t0RdCX2ZrBKryrXig//6L4tW6v/QEe7Bfi1NzxzubcQ953GmGgjYNbZ5m1G0TUUt7Wqfz9Vwdba0G2zF67PMuTmgn66dJtMHq/lAHG+zHGTrle4YyIe2Cln1t73P19Q5/z2C2fvEw71B6iHRkKqqvcnCuO3aytPVZqZQLPF00/q83/JMH2Q2Y70YHm1DI9FVF8BJ6am2E7SSMUuAR0HhMsR33ePhx+fm4/Pw/xdKjKFP7xteyb/ZFI+Nd3n3qWurZWy2fZrq0RU7/ggeQ4ZKpRgxDJlCsmGz+x+96rlXVb2mDdHuODgAA&quot;"/>
    <we:property name="initialStateBookmark" value="&quot;H4sIAAAAAAAAA+1XbU/bMBD+K5GliS/d5DZtSfhWCkgTr4OJCSGELvEVDG4cOQ5rh/Lfd3YC46VQYGPwgW/J3eX83HN+zs4lE7LIFUy3YIxsiS1rfT4Gcx50WItljW17e31zsLt+vDXYXCWzzq3UWcGWLpkFc4J2XxYlKJeBjIdHLQZK7cCJexuBKrDFcjSFzkDJX1gHk8uaEqsWw0mutAGXcs+CRZf2gsLpndZufwlpRUitvMA9TG1t3cVcG9u8Q7vbSUcR9iPsxJ0wjeLYgS9qr4c5P94t6oENdWZBZgTA2UbQhg5AXyQxxyhGjrzn7VLZJiSZrk5yQ3UTG9Pc8TUQF5ClKJgvzmBR13LJNhGK0vgKV2859nRpUtzFkXdlVtop5VkBC8EeKCyCgZACiuBzAOKsLCzlroi6HaOJWB87PDj2kd5+qn8ODYILW+JV602BLZeCdkjwjsEFF2CkWzr49CjAIZlOtJEpqHsYh1qV4+wZEDFYkeO7cDZp752+O5I2Dh7s3hFZCpmdqEbVf2T0vcarSElD5dIaFDVJQz1O9PAUjHWjJDkjUTodVVcqp5XPbki3YX3qBfZvaT6qnCOBHseYcw6hAOA8iSLh0jxal8WJTfTkdgUu26gLmI4gTGhS8EUe86TdmTsw3m5nzW1goWSK5ladbIw09N2DoF3k68jrlSTWfi28G32Zl2xDUul17n1QpUu7sEJfCP0zWyBQlW/FA/33XxSv1v1eyPu9xT6k3TDkvJv0o/SRAd8ciGve2Y4Xkce9diho09DmaUf9LhE1s6d1Ol/P1dHWabE1o8c+b3P4Olk/TaItVveHOthiP07RKd8zlAlpG1q2tL3P1dc7/D2D2frFw7xD6S7SkamovsrBue7Y4czWZ6VSLvCoafxfb/gnD7IbMN+NDpahkOmriuAl9NTaCLtJGKXAI6DxmGI3XuThx+Xn4/Lz/xRLj6JM7Rtfy77ZF42Md3n3qWupZ281e5rp0hY5pLgDGc6YasQwZALFnMnmf/yYX4RYkYmaNwrd7+D1HKyq3yHaFbeZDgAA&quot;"/>
    <we:property name="isFiltersActionButtonVisible" value="true"/>
    <we:property name="reportEmbeddedTime" value="&quot;2023-05-01T08:59:11.673Z&quot;"/>
    <we:property name="creatorTenantId" value="&quot;bb3c97ff-11b5-4b37-92cf-1897b2d8766b&quot;"/>
    <we:property name="creatorUserId" value="&quot;1003200158C8E358&quot;"/>
    <we:property name="creatorSessionId" value="&quot;0d632d96-358b-44b5-abd8-b4f601992f65&quot;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3C14DA79-74E9-4B53-88A7-A143D4164F78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370E1898-59D1-4912-909B-648DFDB11936&quot;"/>
    <we:property name="reportUrl" value="&quot;/groups/me/reports/565945a7-2592-4dcd-ba1a-56d81a14da53/ReportSection6e6cff9d0547c0195c32&quot;"/>
    <we:property name="reportName" value="&quot;Adidas Performance review v2&quot;"/>
    <we:property name="reportState" value="&quot;CONNECTED&quot;"/>
    <we:property name="embedUrl" value="&quot;/reportEmbed?reportId=565945a7-2592-4dcd-ba1a-56d81a14da53&amp;config=eyJjbHVzdGVyVXJsIjoiaHR0cHM6Ly9XQUJJLU5PUlRILUVVUk9QRS1yZWRpcmVjdC5hbmFseXNpcy53aW5kb3dzLm5ldCIsImVtYmVkRmVhdHVyZXMiOnsibW9kZXJuRW1iZWQiOnRydWUsInVzYWdlTWV0cmljc1ZOZXh0Ijp0cnVlfX0%3D&amp;disableSensitivityBanner=true&quot;"/>
    <we:property name="pageName" value="&quot;ReportSection6e6cff9d0547c0195c32&quot;"/>
    <we:property name="pageDisplayName" value="&quot;Profit &quot;"/>
    <we:property name="datasetId" value="&quot;f4ab2650-7f2f-4bd6-8415-0a795e13e433&quot;"/>
    <we:property name="backgroundColor" value="&quot;#3A3A3A&quot;"/>
    <we:property name="bookmark" value="&quot;H4sIAAAAAAAAA+1ZUU/jOBD+K1Wk0770Tk7SxAlvUHalk2AXwWlPaFWtxvakBNK4clwWFvW/39gpHO2VAntHyep4ajJ2xt/MfOPxuDeBKptpBdcfYYLBTrCn9cUEzEUvCvpBvSzDMAYmFMaRiGPOQwVZRrP01Ja6boKdm8CCGaP9XDYzqJxCEn4J4kLKLMv5gGdJzhNMQo7BqB9AVR3B2M0poGqwH0zRNLqGqvyOrQoasmaG836AV9NKG3ALnViw6Ba7pOn0TgDD32LCAdKWl3iC0rbSY5xqYxfvKaayKHLFkgGXLMwTGTsLm3bUg398vlvUAxvq2kJZEwAn41GYIJeRBCmTKGJINjp5UVZ2MUVcv7+aGvIG+eh66pw6JCvG2pQSqsDbZ7BpzbkJhrqaTfzT+yX5iZ4ZicdY+KHalvaaNO2Dhd4JVNj0dlWpoOn92gN1PmssqmBOzjsymlzr59KjmknrxWf629AguFk7bN6/Q7arLqGWJF2FdYjQzAy+BK7h6ddP9EwBrsdfSV6U3cN48CSMI5I0NKNacPhv0vzRQm8syAtUu/TJ8AyMdRkkzol1jij0sTYKzd6158p+aW7pHPVXDNp6NOaj2xwj0fm9xFlQuYW8De6O5m4oTFkxgHCQcM4EjwcQpbjdtMPefjlZhXlIe8NZ58j7MyTY6afTXgut98uPZFZFO/KwcqoNqjaYQz0Rem2avQCTN9Kh5SxKFcZKFJLFocjjMEw4vJWKZzK5d8fk3iEdOMq6cxgPfgKMS34c6oYSo2sQD54C8b/dFjpRfddY3bXiW8R5lOYZCxmLU4bpgINwyjdGwuKVFfpq2edOm8giZIoxJRmp5ZmQgne4lD9+xqtKiWbJzmCC1Bu5B0Vu93ZM25VKbMe18sPozbwJDkoyvdX9GaqZU/tun75Q+lv9zjHCh+IBVvgvmhcrY0UmYuBZGKYxIEb0G6YPx2vRRn7wg2HOkeUJVUHGBMQqzNIBOWptTFt13p7bXo8S8YPRE6930bK6LelpnO4HbXyYy6Y/z9Dlr/dQrUq7cMtHbf/pq99X/PcMz7YvHuaKS4+ResiK7PPJfRexL2tDX8+qyk0cLQK/vXPAPZidyYM9aEr5oknwI+5pc2PtdUc3j3jtVcqmqv86uI5x7HR17TjytB7q0aSYwHQLzcizSbBoUFjKEyrmaQQiZqlKebThLmtpZ1fUgisolOSRyFROZYFH/9edfcHfbu/rDyTZ265+P4I+KxLM4yISKUtFGIcppUVnb3g7unf+27sdAaar/dqKaa/dqa1QVw1EIRKZpZCkLFeKA+QdpW5Xb5zeuPs6twyev+tqjJ7ZZgoSj6DGNbWGiAG1csHZWG/8v4531WY+/wu1RL1NCx0AAA==&quot;"/>
    <we:property name="initialStateBookmark" value="&quot;H4sIAAAAAAAAA+1ZbU/jOBD+K1Wk037pnZykiRO+QWGl0/KygtOe0AqhsT2BQBpXjsvCov73GzuBg1552ztKVsenJmNn/MzMMx6Pex2osplWcLULEwzWgg2tzydgzgdRMAzqTra392lnff/T8e76zhaJ9dSWum6CtevAgjlB+6VsZlA5DST8ejQMoKo+w4l7K6BqcBhM0TS6hqr8ju1kGrJmhvNhgJfTShtwKg8sWHRqL2g6vdPa4W8xrQjSlhd4gNK20n2camO79xRTWRS5YsmISxbmiYwd+KYd9TCfnu8W9cDGurZQ1gTAyXgUJshlJEHKJIoYJpg4eVFWtpsirrYup4bsJm9cTZ2/xmTFiTalhCrw9hlsWnOug7GuZhP/tHVPfqBnRuI+Fn6otqW9Ik2bYGFwABU2g3VVKmgGvw5Anc0aiyqYk/M+G02u9XPpUc2k9eJT/W1sENysNTYf3iJbVxdQS5IuwtpBaGYGXwPX+PB4j54pwPXJMcmLsn8Yt5+F8YgkDc2oOg7/TZo/WuiNBXmOap0+GZ+CsS5XxBmxzhGFPtZGodm48lzZLM0NnaPhgkErj8b86CbHSHR2J3E6KreQV8Hdo7kbClNWjCAcJZwzweMRRCmuNu1wsFlOFmHu0N5w2jvy/gwJdrh3OGihDX75kcyqaEceV061QdUGc6wnQi9Ns1dg8qN0aDmLUoWxEoVkcSjyOAwTDu+l4oVMHtwyebBDR4uy7h3G7Z8A4z0/jnVDidE3iNvPgfjfbgu9qL5LrO5b8S3iPErzjIWMxSnDdMRBOOWPRsLipRX68r7PnTaRRcgUY0oyUsszIQXvcSl/+oxXlRLNPTuDCVIX5B4Uud3bMW1XKrEd18oPozfzOtguyfRW9xeoZk7th036Qulv9QfHCB+KB1jhv2herYwVmYiBZ2GYxoAY0W+YPhyvrkP86AfDnCPLE6qCjAmIVZilI3LU0pi26rw9N70eJeJHoydeb9eNui3peZweBm18mMumP0/R5a/3UK1K27llV9t/+ur3Bf+9wLPti4e54NJ9pB6yIvt8ct9G7OvS0NezqnITj7rAr+4ccAdmb/JgA5pSvmoS/Ih72tyICymzLOcjniU5TzAJ+Yrbkmdjb69SHqv6b4NrH0+crr4dR57XQz2ZFBOYrqAZeTEJugaFpTyhYp5GIGKWqpRHj9xl3dvZFbXgCgoleSQylVNZ4NH/dWfv+Nvvff2BJHvf1e9G0GdFgnlcRCJlqQjjMKW06O0Nb0/3zn97tyPA9LVfWzDtrTu1BeqqkShEIrMUkpTlSnGAvKfU7euN0zt33+aWwfN3WY3RM9tMQeJnqHFJrSFiQK1ccB6tN/5fx8AvQuEqRfVUgXL/Rd5Wp/n8L/5zOHoWHQAA&quot;"/>
    <we:property name="isFiltersActionButtonVisible" value="true"/>
    <we:property name="reportEmbeddedTime" value="&quot;2023-05-01T09:00:02.222Z&quot;"/>
    <we:property name="creatorTenantId" value="&quot;bb3c97ff-11b5-4b37-92cf-1897b2d8766b&quot;"/>
    <we:property name="creatorUserId" value="&quot;1003200158C8E358&quot;"/>
    <we:property name="creatorSessionId" value="&quot;b772cf25-60d3-44e9-9573-fea556a5bebc&quot;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944BC0DE-1EA5-4BF1-BE43-E6E617305BBB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370E1898-59D1-4912-909B-648DFDB11936&quot;"/>
    <we:property name="reportUrl" value="&quot;/groups/me/reports/565945a7-2592-4dcd-ba1a-56d81a14da53/ReportSection01d2f04b279cd3d9016c&quot;"/>
    <we:property name="reportName" value="&quot;Adidas Performance review v2&quot;"/>
    <we:property name="reportState" value="&quot;CONNECTED&quot;"/>
    <we:property name="embedUrl" value="&quot;/reportEmbed?reportId=565945a7-2592-4dcd-ba1a-56d81a14da53&amp;config=eyJjbHVzdGVyVXJsIjoiaHR0cHM6Ly9XQUJJLU5PUlRILUVVUk9QRS1yZWRpcmVjdC5hbmFseXNpcy53aW5kb3dzLm5ldCIsImVtYmVkRmVhdHVyZXMiOnsibW9kZXJuRW1iZWQiOnRydWUsInVzYWdlTWV0cmljc1ZOZXh0Ijp0cnVlfX0%3D&amp;disableSensitivityBanner=true&quot;"/>
    <we:property name="pageName" value="&quot;ReportSection01d2f04b279cd3d9016c&quot;"/>
    <we:property name="pageDisplayName" value="&quot;Top Statistics&quot;"/>
    <we:property name="datasetId" value="&quot;f4ab2650-7f2f-4bd6-8415-0a795e13e433&quot;"/>
    <we:property name="backgroundColor" value="&quot;#3A3A3A&quot;"/>
    <we:property name="bookmark" value="&quot;H4sIAAAAAAAAA91Y227bOBD9FUMvftEWkuX4krc2F6Boug3iNMWiMAqKHNtMaFIlKTdu4H/fISX5slbibOJNFvGLeRnOnBkOh0e8Cxg3mSDzP8kUgsPgg1I3U6JvGq0gDOTmWC+OCBnF9CBtk06ctCLWaqOUyixX0gSHd4Elegz2ipucCKcQB78Pw4AIcU7GrjciwkAYZKCNkkTw31AI45TVOSzCAG4zoTRxKgeWWHBqZyiOfYQSv0vQIqGWz2AA1BajF5Apbct+FLPWKGqnrW6fsoT1o7hDcY0pZj3M3fIoNOLCol3XTOcnt5lGX+6qkJz6SUhI0gLaapM4pR3axYh00ZSdZ07mCNGPleaUCBws1DltV5U3rTA41Wrq9Zbhn6LkibTczrHzGYjJNeDQpdcYLTCW3yZo1y85UpLxIgK4Xln353CCMeXgR7k5Zsp1Ip/KbemByjWFCxitOh7RAnflXCvcs3VUjVMOghmcRVBXROR+s1H9GUc/0WXnqRvGJc1m85hY0hgQAabxnnFGTOOPBmHXubHAms3vR381vqAB3HY5bhwpY82w6VXvReFnTEsun6/xq+R7APZjCewHhnXE7fM1+slCzXDhfsPiJK3t7qN2fSv16vfeD0/UryMNmOMsOIzDgBI6AXa8KiZFsnHm9BqKKj6yAsc0I5qbClXV+8QlzkdhcAYju2/Aq2QNgws+nngD+0zUhdO8WUm3JYNF+MYDsnbQdkWkEH2rIVlVivo4+Pk36nx9fauNw5boWw3JqkDXx8HPB1i2XeGeeUqE17slXJYUpBv1ux1HMZK0y7ojIG2kGveylFoG8pz7AD2ExjHfJgMIcrJ1HUTeDYPbKkp+51mcbxVUJjCCU6RDyB7Ta+Rh3oEpIHt0jTHIIsroSlYY42BW7m62HuJTbJ1PLZ14DKHaB3di94XrEZTpC7UqBb280/29jusY5lpNYKaK+dCBT4F6lce4gqlfskzDoQNXUGmEeL3Gj5fY9p0mQ5/9ER21+y3WI2naRdrdbvdo6k/8Qwlj4dam6nYjY7y2A4hHtMMS0jvotyGKkoQdvOzJuPfs/zMM2GQ5tTXnJXxlZBeAtUbgefo/Qhs7XQ8Be89mRFJgW6iqCv8fwKq9vP59HWRA8TpTxtedSw2V3EaaY0cz0B/mPoWPua6+fLHinbyuw64k1dYQNC/w+ioxv0zmvtDZfZFsL7/giDTVS0hRkLUSvrUWYNwCATMQhcDPHPQcIXihh0y/W4YOFXCDPgmSGZe37ikGhxh4Dz7B/Il3wVM20WM551KuATFnit5UfRf/x/tYbduru7jKnz17WGbMqzu4ytyd/qGEVsWDVQWwohwyFyIM6IQLpkGWTwibIvcQpoF70zONojo2KxyXaozFdwnkKYq/qSnIZhNDkOF3B4h63Z67F5yqnyQQUdqJ417Si9ok6kbJTn7zU5Ka0r/ixBPOEO75Gunb4oCGzIB9tc4DSXeywRULLD9K6qyq3JqMUDgnEmos+gLFgO2w5V9918z9DcE+yRJ1FgAA&quot;"/>
    <we:property name="initialStateBookmark" value="&quot;H4sIAAAAAAAAA91YbU/jOBD+K1G+9EtulTaFUr6xvEgrYEHAsjqtKuTY09bg2lnbKfRQ//uNnaQv10A56MEJvmCPxzPPjMfjp3kMGTeZIJPvZAThbvhVqbsR0XdBK4xCWcrOzo5P9y6Ob77vnR6iWGWWK2nC3cfQEj0Ae81NToSzgMJfvSgkQpyTgZv1iTAQhRlooyQR/C8olHHJ6hymUQgPmVCaOJOXllhwZseojnP03fySoEdCLR/DJVBbSC8gU9qW87jJWv24nbY6XcoS1o2b2xT3mGLVw1yvj0p9Liz6dcN0cviQaYzlscrBkV+EhCQtoK02aaZ0m3ZaMeugKzvJnM4+oh8ozSkRKCzMOWvXVTStKDzSauTtlvkeoeahtNxOcHIKxOQaUHTlLcZTzOXPIfr1W/aVZLzIAO5X1v1zOMGYUvhNLstMuU/kI7mqfalyTeEC+vOJRzTFUznXCs9sEVVwxEEwg6sI6pqI3B82mj/hGCeG7CJ1YtzSaDQOiCXBJRFggj3GGTHBHwFht7mxwBqNX/t/BmfoAI9dDoJ9ZazpNbzpjRg8xbLk8u0Wf0i+AWA3M2A3mNY+t2+36BcLM72p++sVN2nhdF906iulV3/2XjxU9/sasMZZuNuMQkroENjBvHsUxcaZs2somvjGChyjjGhuKlTV7JhLXI+j8AT6dtOA58UahRd8MPQONlmoU2d5uXWuaobT6JMnZOGirctIofpZUzLvFPV58OufNPj6/labhxXVz5qSeYOuz4NfD7Ftu8Y99pQIn3dLuCwpSCfudrYdxUjSDuv0gbSRajzJUmoZyFveA4wQggO+SgYQ5HDlOYh9GAaPVZT8zrM4PyqoTGgEp0iHkD2mt8jDfAAjQPboBgOQRZYxlKxwxsHMw10ePcen2CKfmgXxEkK1Ce7EnkrXCyjTGbUqBT170/27jvsY1lpNYkaK+dSBL4F6kwe4g6l7WZZhz4ErqDRCvF3gxzNsmy6Tnq/+mPbb3RbbIWnaQdrdbu/Q1N/45wrGwoNN1cNSxXhrW9Ds022WkJ2tbhviOEnY1vvejCfv/j/TgEOWU1tzX6IPRnYB2GsE3qf/I7SBs/UcsD02JpICW0FVdfj/AFbt4/Xv+yADis+ZMr7vXGmo9JbKHCeagf468SV8wHX1yxc73uHHBuxaUm0PQfcCn68S8/tU7jvd3Xep9vIXHJGm+hJSNGSthB8tJBiPQMAYRKHwOwc9QQhe6TnXX2apQwPcYEyCZMbVrfsUgyIGPoJjmLzyLXjNIXos51zKBSDmRNG7au7y//IYq2P78BDn9bPhCMuK+fAA55W7Nj7U0Kr4YFUBrCiHzIWIQjrkgmmQ5SeEZZUnCNOxGopGwzQqBFdqgG13BuE1Jn+qEUi0GezZoQDLaXCEsO+B6Hovnr8XvKqbJBBTut1s7iQ7cZvEnThZy3F+S1LT/ue8eMgZAj9fIH4rPNCQMbAf1sUi6VpGOGeC5Q+TOq8qtyYjFM6JhBqPvkkxYGt8+S+/oXeCMfNUrAPnEroA729RpgAZmhYAAA==&quot;"/>
    <we:property name="isFiltersActionButtonVisible" value="true"/>
    <we:property name="reportEmbeddedTime" value="&quot;2023-05-01T09:06:26.549Z&quot;"/>
    <we:property name="creatorTenantId" value="&quot;bb3c97ff-11b5-4b37-92cf-1897b2d8766b&quot;"/>
    <we:property name="creatorUserId" value="&quot;1003200158C8E358&quot;"/>
    <we:property name="creatorSessionId" value="&quot;5ea89238-1d05-4865-8057-09290f86ca1e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Luminita Marin</dc:creator>
  <cp:lastModifiedBy>Luminita Marin</cp:lastModifiedBy>
  <cp:revision>1</cp:revision>
  <dcterms:created xsi:type="dcterms:W3CDTF">2023-05-01T08:55:51Z</dcterms:created>
  <dcterms:modified xsi:type="dcterms:W3CDTF">2023-05-01T09:07:02Z</dcterms:modified>
</cp:coreProperties>
</file>