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1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付子扬的作品集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求职意向：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向技术美术、初级图形开发程序。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/>
              <a:t>简单介绍：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使用大部分效果使用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Unity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自定义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SRP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管线实现。软渲染器使用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十分喜欢学习渲染相关的知识，实现了一些轮子的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Demo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，希望可以加入贵司，兴趣驱动自己实现自身的价值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763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后处理合集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4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后处理集合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软光栅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19200"/>
            <a:ext cx="3638245" cy="2862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489430"/>
            <a:ext cx="3920416" cy="3073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35" y="1219200"/>
            <a:ext cx="3809999" cy="29860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" y="420528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PBR</a:t>
            </a:r>
            <a:r>
              <a:rPr lang="zh-CN" altLang="en-US" dirty="0" smtClean="0"/>
              <a:t>直接光</a:t>
            </a:r>
            <a:endParaRPr lang="en-US" altLang="zh-CN" dirty="0" smtClean="0"/>
          </a:p>
          <a:p>
            <a:r>
              <a:rPr lang="zh-CN" altLang="en-US" dirty="0" smtClean="0"/>
              <a:t>（点光源）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80613" y="2742723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PBR</a:t>
            </a:r>
            <a:r>
              <a:rPr lang="zh-CN" altLang="en-US" dirty="0" smtClean="0"/>
              <a:t>直接光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 smtClean="0"/>
              <a:t>点光源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平行光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47972" y="4229236"/>
            <a:ext cx="136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PBR</a:t>
            </a:r>
            <a:r>
              <a:rPr lang="zh-CN" altLang="en-US" dirty="0" smtClean="0"/>
              <a:t>直接光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IBL</a:t>
            </a:r>
            <a:r>
              <a:rPr lang="zh-CN" altLang="en-US" dirty="0"/>
              <a:t>间接</a:t>
            </a:r>
            <a:r>
              <a:rPr lang="zh-CN" altLang="en-US" dirty="0" smtClean="0"/>
              <a:t>光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天空盒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2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论文复现：</a:t>
            </a:r>
            <a:r>
              <a:rPr lang="en-US" altLang="zh-CN" dirty="0" smtClean="0"/>
              <a:t>RSM</a:t>
            </a:r>
            <a:r>
              <a:rPr lang="zh-CN" altLang="en-US" dirty="0" smtClean="0"/>
              <a:t>实时全局光照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885" y="1455170"/>
            <a:ext cx="4036915" cy="3032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9" y="1456440"/>
            <a:ext cx="4035225" cy="303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8800" y="4526442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/>
              <a:t>RSM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82477" y="4526442"/>
            <a:ext cx="257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</a:t>
            </a:r>
            <a:r>
              <a:rPr lang="en-US" altLang="zh-CN" dirty="0" smtClean="0"/>
              <a:t>RSM+</a:t>
            </a:r>
            <a:r>
              <a:rPr lang="zh-CN" altLang="en-US" dirty="0" smtClean="0"/>
              <a:t>自定义后处理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" y="5334000"/>
            <a:ext cx="897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UnitySRP</a:t>
            </a:r>
            <a:r>
              <a:rPr lang="zh-CN" altLang="en-US" dirty="0" smtClean="0"/>
              <a:t>自定义管线实现。</a:t>
            </a:r>
            <a:r>
              <a:rPr lang="en-US" altLang="zh-CN" dirty="0" smtClean="0"/>
              <a:t>RSM</a:t>
            </a:r>
            <a:r>
              <a:rPr lang="zh-CN" altLang="en-US" dirty="0" smtClean="0"/>
              <a:t>支持一次</a:t>
            </a:r>
            <a:r>
              <a:rPr lang="en-US" altLang="zh-CN" dirty="0" smtClean="0"/>
              <a:t>Bounce</a:t>
            </a:r>
            <a:r>
              <a:rPr lang="zh-CN" altLang="en-US" dirty="0" smtClean="0"/>
              <a:t>，且适合做小场景单光源的。</a:t>
            </a:r>
            <a:endParaRPr lang="en-US" altLang="zh-CN" dirty="0" smtClean="0"/>
          </a:p>
          <a:p>
            <a:r>
              <a:rPr lang="en-US" altLang="zh-CN" dirty="0" err="1" smtClean="0"/>
              <a:t>Sponza</a:t>
            </a:r>
            <a:r>
              <a:rPr lang="zh-CN" altLang="en-US" dirty="0" smtClean="0"/>
              <a:t>场景太大，阴影改为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形式效果会更好且效率也应该会有所提升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论文复现：</a:t>
            </a:r>
            <a:r>
              <a:rPr lang="en-US" altLang="zh-CN" dirty="0" err="1" smtClean="0"/>
              <a:t>VSM+NonUnimformBlur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4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论文复现：</a:t>
            </a:r>
            <a:r>
              <a:rPr lang="en-US" altLang="zh-CN" dirty="0" smtClean="0"/>
              <a:t>Single Depth Peeling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IBL</a:t>
            </a:r>
            <a:r>
              <a:rPr lang="zh-CN" altLang="en-US" dirty="0"/>
              <a:t>预计</a:t>
            </a:r>
            <a:r>
              <a:rPr lang="zh-CN" altLang="en-US" dirty="0" smtClean="0"/>
              <a:t>算三件套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0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CSM+PCF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71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ESM/SSSM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6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后处理集合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9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127</Words>
  <Application>Microsoft Office PowerPoint</Application>
  <PresentationFormat>全屏显示(4:3)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华文楷体</vt:lpstr>
      <vt:lpstr>宋体</vt:lpstr>
      <vt:lpstr>Arial</vt:lpstr>
      <vt:lpstr>Calibri</vt:lpstr>
      <vt:lpstr>Office Theme</vt:lpstr>
      <vt:lpstr>付子扬的作品集</vt:lpstr>
      <vt:lpstr>C++软光栅</vt:lpstr>
      <vt:lpstr>论文复现：RSM实时全局光照</vt:lpstr>
      <vt:lpstr>论文复现：VSM+NonUnimformBlur</vt:lpstr>
      <vt:lpstr>论文复现：Single Depth Peeling</vt:lpstr>
      <vt:lpstr>IBL预计算三件套</vt:lpstr>
      <vt:lpstr>阴影1：CSM+PCF</vt:lpstr>
      <vt:lpstr>阴影2：ESM/SSSM</vt:lpstr>
      <vt:lpstr>后处理集合1</vt:lpstr>
      <vt:lpstr>后处理合集2</vt:lpstr>
      <vt:lpstr>后处理集合3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付子扬的作品集</dc:title>
  <dc:creator>Betta</dc:creator>
  <cp:lastModifiedBy>Administrator</cp:lastModifiedBy>
  <cp:revision>10</cp:revision>
  <dcterms:created xsi:type="dcterms:W3CDTF">2006-08-16T00:00:00Z</dcterms:created>
  <dcterms:modified xsi:type="dcterms:W3CDTF">2021-11-04T16:03:10Z</dcterms:modified>
</cp:coreProperties>
</file>