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付子扬的作品集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求职意向：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向技术美术、初级图形开发程序。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/>
              <a:t>简单介绍：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使用大部分效果使用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Unity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自定义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SRP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管线实现。软渲染器使用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十分喜欢学习渲染相关的知识，实现了一些轮子的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Demo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，希望可以加入贵司，兴趣驱动自己实现自身的价值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76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华文楷体</vt:lpstr>
      <vt:lpstr>宋体</vt:lpstr>
      <vt:lpstr>Arial</vt:lpstr>
      <vt:lpstr>Calibri</vt:lpstr>
      <vt:lpstr>Office Theme</vt:lpstr>
      <vt:lpstr>付子扬的作品集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付子扬的作品集</dc:title>
  <dc:creator>Betta</dc:creator>
  <cp:lastModifiedBy>Betta</cp:lastModifiedBy>
  <cp:revision>3</cp:revision>
  <dcterms:created xsi:type="dcterms:W3CDTF">2006-08-16T00:00:00Z</dcterms:created>
  <dcterms:modified xsi:type="dcterms:W3CDTF">2021-10-12T14:21:56Z</dcterms:modified>
</cp:coreProperties>
</file>