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8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BADE2-2FAE-480C-BE48-CD7978FBF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5EBF54-F951-4D31-A6CE-C6311DFFE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132E2-6C1C-453B-9ACF-631A3E02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6D0B0-8F74-45A1-BB51-A678FAE9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73005-E866-4A29-8F3B-50EA2F53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22A8E-CB56-4BFE-977B-E8012CFC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F87C5-A2ED-4C52-8A1C-5DAC912D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AE362-0952-4D76-A047-FA43CC0C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72FB4-0861-41EF-B3C1-E445E64D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1476E-66B8-4FDA-87EC-CDD47DC5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6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C1D293-F4FD-409C-B359-610B03304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1AB8F-DAF0-4B11-9996-2022D5CE1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CEEF1-ACBA-421F-80B3-A605C75F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16D4D-97FB-4307-96D6-6DADAF0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8D9D0-6FF9-4A28-A6A1-7E4E253E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86934-915C-4A08-A94B-70101256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636FA-A5C7-4BC3-87FF-7D5C176D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A1798-E121-45C5-AEDB-8A6BD6DE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3A358-B8F3-40C3-97CA-0B0CF2F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9B64D-7C53-44A9-8931-80EB5077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F67B1-7114-4525-B3ED-E0FF066A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C220E-2FCA-4E28-BAD3-BE195A13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29D72-61B9-4EB1-8D1E-89DB1D80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AC804-37D4-42F9-A27A-157955DA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9813C-79D0-43A0-9EA6-3AFE64D5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8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99303-F819-4FBF-B2C3-B80B918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2A826-8BCA-4A48-84A0-BC3B23F04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8EF2C-AF51-4C16-83A6-BDB71982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0EE64-4F6D-4C8F-93AF-3650390E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17AF8-5816-4C88-859C-772CB78C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F2930-40E7-4D5E-AE36-9EE91E58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2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266E-CE27-4AE2-BEB3-01043F93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D2B72-BA71-4DE1-BE38-E2E858BC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F037F-175D-44D0-A14C-367C443D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5DDFE9-5425-42F3-80E1-17E78AFE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D57B1E-99A0-4C85-9A12-EE7432476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46B2A-C580-44AB-A255-EEF13E10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2F2B4-51C4-4401-931B-445C0AE8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57011D-8296-439E-A9D6-A232433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3EFD0-1FCB-4DC7-96C4-2EC239D6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6D4726-93C7-4946-8A85-A71FCBB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7E3A06-763E-481D-9BDA-E309D4C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CC9E7-AB67-4F62-B2D4-4466184D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9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79F2EA-5DDF-4D59-95CC-9AB13F0A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03DEC-3589-41A2-A14C-223C2E8A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95C4C-EFF3-46D5-8891-4FD89B62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45E3-DB6B-4584-A405-DCD4A6D6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8F86C-34C5-4B63-855C-87DFD1B7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47D923-1C3C-49E5-A11D-FF1B46A9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C940F-3A13-4EAA-BB7A-E1B78968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61561-7CAB-4753-97D1-B1814346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95148-00DE-4887-9961-37862403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C54F3-1551-4033-9297-6C49B46E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1CF584-E224-4E22-BB72-926386306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391C4-2703-457E-9E1E-F479248C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D71C7-9C42-45B4-8225-DBD11D7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DC594-A4DB-4869-A314-4FEFF7F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9FA52-CD7A-47F6-B267-A3653CC2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6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FFCE64-17C2-4C83-803B-AF6EBC08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D328C-47C3-442C-A82C-015A4533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E029A-A353-48EE-81CC-92601A57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1825-8D05-4DE6-AD56-9088CC5D268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BF64E-9CBD-4828-9403-6D10DFFFA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BACC3-5F17-4466-B5DA-AC84474D2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F1FC-7E65-4BE2-8167-62C55C702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0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矩形: 圆角 576">
            <a:extLst>
              <a:ext uri="{FF2B5EF4-FFF2-40B4-BE49-F238E27FC236}">
                <a16:creationId xmlns:a16="http://schemas.microsoft.com/office/drawing/2014/main" id="{A9DD943F-31A7-4E77-9FBD-403E03FB3329}"/>
              </a:ext>
            </a:extLst>
          </p:cNvPr>
          <p:cNvSpPr/>
          <p:nvPr/>
        </p:nvSpPr>
        <p:spPr>
          <a:xfrm>
            <a:off x="6903888" y="1010792"/>
            <a:ext cx="4200525" cy="5267575"/>
          </a:xfrm>
          <a:prstGeom prst="roundRect">
            <a:avLst>
              <a:gd name="adj" fmla="val 3742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: 圆角 577">
            <a:extLst>
              <a:ext uri="{FF2B5EF4-FFF2-40B4-BE49-F238E27FC236}">
                <a16:creationId xmlns:a16="http://schemas.microsoft.com/office/drawing/2014/main" id="{5C620E6B-F9A2-438A-B294-7121E68C2807}"/>
              </a:ext>
            </a:extLst>
          </p:cNvPr>
          <p:cNvSpPr/>
          <p:nvPr/>
        </p:nvSpPr>
        <p:spPr>
          <a:xfrm>
            <a:off x="7188591" y="4958984"/>
            <a:ext cx="3648252" cy="959095"/>
          </a:xfrm>
          <a:prstGeom prst="roundRect">
            <a:avLst>
              <a:gd name="adj" fmla="val 474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accent2"/>
                </a:solidFill>
              </a:rPr>
              <a:t>显存</a:t>
            </a:r>
          </a:p>
        </p:txBody>
      </p:sp>
      <p:grpSp>
        <p:nvGrpSpPr>
          <p:cNvPr id="589" name="组合 588">
            <a:extLst>
              <a:ext uri="{FF2B5EF4-FFF2-40B4-BE49-F238E27FC236}">
                <a16:creationId xmlns:a16="http://schemas.microsoft.com/office/drawing/2014/main" id="{DB7FB02D-0475-4295-B476-EC1B991231F7}"/>
              </a:ext>
            </a:extLst>
          </p:cNvPr>
          <p:cNvGrpSpPr/>
          <p:nvPr/>
        </p:nvGrpSpPr>
        <p:grpSpPr>
          <a:xfrm>
            <a:off x="1031233" y="954522"/>
            <a:ext cx="4200525" cy="5267575"/>
            <a:chOff x="1031233" y="954522"/>
            <a:chExt cx="4200525" cy="5267575"/>
          </a:xfrm>
        </p:grpSpPr>
        <p:sp>
          <p:nvSpPr>
            <p:cNvPr id="579" name="矩形: 圆角 578">
              <a:extLst>
                <a:ext uri="{FF2B5EF4-FFF2-40B4-BE49-F238E27FC236}">
                  <a16:creationId xmlns:a16="http://schemas.microsoft.com/office/drawing/2014/main" id="{42871C89-2789-408D-803A-C479EB2BF179}"/>
                </a:ext>
              </a:extLst>
            </p:cNvPr>
            <p:cNvSpPr/>
            <p:nvPr/>
          </p:nvSpPr>
          <p:spPr>
            <a:xfrm>
              <a:off x="1031233" y="954522"/>
              <a:ext cx="4200525" cy="5267575"/>
            </a:xfrm>
            <a:prstGeom prst="roundRect">
              <a:avLst>
                <a:gd name="adj" fmla="val 3742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0" name="矩形: 圆角 579">
              <a:extLst>
                <a:ext uri="{FF2B5EF4-FFF2-40B4-BE49-F238E27FC236}">
                  <a16:creationId xmlns:a16="http://schemas.microsoft.com/office/drawing/2014/main" id="{D365AC16-165A-4F58-838A-B1B5F328AF0A}"/>
                </a:ext>
              </a:extLst>
            </p:cNvPr>
            <p:cNvSpPr/>
            <p:nvPr/>
          </p:nvSpPr>
          <p:spPr>
            <a:xfrm>
              <a:off x="1350485" y="4958986"/>
              <a:ext cx="3562020" cy="959095"/>
            </a:xfrm>
            <a:prstGeom prst="roundRect">
              <a:avLst>
                <a:gd name="adj" fmla="val 474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chemeClr val="accent2"/>
                  </a:solidFill>
                </a:rPr>
                <a:t>内存</a:t>
              </a:r>
            </a:p>
          </p:txBody>
        </p: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A5604873-CEA1-4B02-97FC-66BF22102FA4}"/>
                </a:ext>
              </a:extLst>
            </p:cNvPr>
            <p:cNvGrpSpPr/>
            <p:nvPr/>
          </p:nvGrpSpPr>
          <p:grpSpPr>
            <a:xfrm>
              <a:off x="1344059" y="1860230"/>
              <a:ext cx="3568446" cy="889029"/>
              <a:chOff x="2213825" y="1633596"/>
              <a:chExt cx="3568446" cy="889029"/>
            </a:xfrm>
          </p:grpSpPr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8B572514-FDBD-484C-AC13-43EF98305869}"/>
                  </a:ext>
                </a:extLst>
              </p:cNvPr>
              <p:cNvSpPr/>
              <p:nvPr/>
            </p:nvSpPr>
            <p:spPr>
              <a:xfrm>
                <a:off x="2213825" y="1633596"/>
                <a:ext cx="889029" cy="88902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459BA32C-6545-4FA1-BE55-A9FCAFD78D13}"/>
                  </a:ext>
                </a:extLst>
              </p:cNvPr>
              <p:cNvSpPr/>
              <p:nvPr/>
            </p:nvSpPr>
            <p:spPr>
              <a:xfrm>
                <a:off x="3553534" y="1633596"/>
                <a:ext cx="889029" cy="88902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84ED3EDF-B583-40EC-90BF-BB88A8A30CF9}"/>
                  </a:ext>
                </a:extLst>
              </p:cNvPr>
              <p:cNvSpPr/>
              <p:nvPr/>
            </p:nvSpPr>
            <p:spPr>
              <a:xfrm>
                <a:off x="4893242" y="1633596"/>
                <a:ext cx="889029" cy="88902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85" name="组合 584">
              <a:extLst>
                <a:ext uri="{FF2B5EF4-FFF2-40B4-BE49-F238E27FC236}">
                  <a16:creationId xmlns:a16="http://schemas.microsoft.com/office/drawing/2014/main" id="{DA6EF089-F489-48D2-BACC-D654DD951205}"/>
                </a:ext>
              </a:extLst>
            </p:cNvPr>
            <p:cNvGrpSpPr/>
            <p:nvPr/>
          </p:nvGrpSpPr>
          <p:grpSpPr>
            <a:xfrm>
              <a:off x="1330541" y="3409608"/>
              <a:ext cx="3568446" cy="889029"/>
              <a:chOff x="2213825" y="1633596"/>
              <a:chExt cx="3568446" cy="889029"/>
            </a:xfrm>
          </p:grpSpPr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91205D6F-1436-4357-BBBF-28141F6E6F16}"/>
                  </a:ext>
                </a:extLst>
              </p:cNvPr>
              <p:cNvSpPr/>
              <p:nvPr/>
            </p:nvSpPr>
            <p:spPr>
              <a:xfrm>
                <a:off x="2213825" y="1633596"/>
                <a:ext cx="889029" cy="88902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8E6EDF70-A22B-484D-AC53-FCA7BE87AC07}"/>
                  </a:ext>
                </a:extLst>
              </p:cNvPr>
              <p:cNvSpPr/>
              <p:nvPr/>
            </p:nvSpPr>
            <p:spPr>
              <a:xfrm>
                <a:off x="3553534" y="1633596"/>
                <a:ext cx="889029" cy="88902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56D42B5D-9E19-47B0-8A99-6C9B8CC6F757}"/>
                  </a:ext>
                </a:extLst>
              </p:cNvPr>
              <p:cNvSpPr/>
              <p:nvPr/>
            </p:nvSpPr>
            <p:spPr>
              <a:xfrm>
                <a:off x="4893242" y="1633596"/>
                <a:ext cx="889029" cy="88902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</p:grpSp>
      <p:sp>
        <p:nvSpPr>
          <p:cNvPr id="591" name="文本框 590">
            <a:extLst>
              <a:ext uri="{FF2B5EF4-FFF2-40B4-BE49-F238E27FC236}">
                <a16:creationId xmlns:a16="http://schemas.microsoft.com/office/drawing/2014/main" id="{7A50166A-68E7-4F85-A44B-8D546EA46299}"/>
              </a:ext>
            </a:extLst>
          </p:cNvPr>
          <p:cNvSpPr txBox="1"/>
          <p:nvPr/>
        </p:nvSpPr>
        <p:spPr>
          <a:xfrm>
            <a:off x="1306416" y="329831"/>
            <a:ext cx="3616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主机端：多核</a:t>
            </a:r>
            <a:r>
              <a:rPr lang="en-US" altLang="zh-CN" sz="2400" b="1" dirty="0"/>
              <a:t>CPU + </a:t>
            </a:r>
            <a:r>
              <a:rPr lang="zh-CN" altLang="en-US" sz="2400" b="1" dirty="0"/>
              <a:t>内存</a:t>
            </a:r>
          </a:p>
        </p:txBody>
      </p:sp>
      <p:sp>
        <p:nvSpPr>
          <p:cNvPr id="592" name="文本框 591">
            <a:extLst>
              <a:ext uri="{FF2B5EF4-FFF2-40B4-BE49-F238E27FC236}">
                <a16:creationId xmlns:a16="http://schemas.microsoft.com/office/drawing/2014/main" id="{98C37554-E386-4E15-BB18-7753FE36B0F4}"/>
              </a:ext>
            </a:extLst>
          </p:cNvPr>
          <p:cNvSpPr txBox="1"/>
          <p:nvPr/>
        </p:nvSpPr>
        <p:spPr>
          <a:xfrm>
            <a:off x="7491558" y="334018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设备端：</a:t>
            </a:r>
            <a:r>
              <a:rPr lang="en-US" altLang="zh-CN" sz="2400" b="1" dirty="0"/>
              <a:t>GPU + </a:t>
            </a:r>
            <a:r>
              <a:rPr lang="zh-CN" altLang="en-US" sz="2400" b="1" dirty="0"/>
              <a:t>显存</a:t>
            </a:r>
          </a:p>
        </p:txBody>
      </p:sp>
      <p:grpSp>
        <p:nvGrpSpPr>
          <p:cNvPr id="3279" name="组合 3278">
            <a:extLst>
              <a:ext uri="{FF2B5EF4-FFF2-40B4-BE49-F238E27FC236}">
                <a16:creationId xmlns:a16="http://schemas.microsoft.com/office/drawing/2014/main" id="{67D44310-8FFB-484A-A5D1-E4FDB9069516}"/>
              </a:ext>
            </a:extLst>
          </p:cNvPr>
          <p:cNvGrpSpPr/>
          <p:nvPr/>
        </p:nvGrpSpPr>
        <p:grpSpPr>
          <a:xfrm>
            <a:off x="7197517" y="1286622"/>
            <a:ext cx="3620376" cy="1682521"/>
            <a:chOff x="7197517" y="1286622"/>
            <a:chExt cx="3620376" cy="1682521"/>
          </a:xfrm>
        </p:grpSpPr>
        <p:grpSp>
          <p:nvGrpSpPr>
            <p:cNvPr id="2130" name="组合 2129">
              <a:extLst>
                <a:ext uri="{FF2B5EF4-FFF2-40B4-BE49-F238E27FC236}">
                  <a16:creationId xmlns:a16="http://schemas.microsoft.com/office/drawing/2014/main" id="{2D926B8A-732B-4B89-9094-4CC65D4099A2}"/>
                </a:ext>
              </a:extLst>
            </p:cNvPr>
            <p:cNvGrpSpPr/>
            <p:nvPr/>
          </p:nvGrpSpPr>
          <p:grpSpPr>
            <a:xfrm>
              <a:off x="7197517" y="1286622"/>
              <a:ext cx="1716056" cy="1682521"/>
              <a:chOff x="7284165" y="3024553"/>
              <a:chExt cx="1716056" cy="1682521"/>
            </a:xfrm>
          </p:grpSpPr>
          <p:grpSp>
            <p:nvGrpSpPr>
              <p:cNvPr id="2131" name="组合 2130">
                <a:extLst>
                  <a:ext uri="{FF2B5EF4-FFF2-40B4-BE49-F238E27FC236}">
                    <a16:creationId xmlns:a16="http://schemas.microsoft.com/office/drawing/2014/main" id="{A1169788-6118-4962-A3AF-93818EDFD949}"/>
                  </a:ext>
                </a:extLst>
              </p:cNvPr>
              <p:cNvGrpSpPr/>
              <p:nvPr/>
            </p:nvGrpSpPr>
            <p:grpSpPr>
              <a:xfrm>
                <a:off x="7284165" y="3949336"/>
                <a:ext cx="1716056" cy="757738"/>
                <a:chOff x="3127423" y="1048333"/>
                <a:chExt cx="5743433" cy="2551820"/>
              </a:xfrm>
            </p:grpSpPr>
            <p:grpSp>
              <p:nvGrpSpPr>
                <p:cNvPr id="2323" name="组合 2322">
                  <a:extLst>
                    <a:ext uri="{FF2B5EF4-FFF2-40B4-BE49-F238E27FC236}">
                      <a16:creationId xmlns:a16="http://schemas.microsoft.com/office/drawing/2014/main" id="{B218FA72-9818-4EEF-94F6-303155488237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2551820"/>
                  <a:chOff x="3127423" y="1048333"/>
                  <a:chExt cx="2600183" cy="2551820"/>
                </a:xfrm>
              </p:grpSpPr>
              <p:grpSp>
                <p:nvGrpSpPr>
                  <p:cNvPr id="2419" name="组合 2418">
                    <a:extLst>
                      <a:ext uri="{FF2B5EF4-FFF2-40B4-BE49-F238E27FC236}">
                        <a16:creationId xmlns:a16="http://schemas.microsoft.com/office/drawing/2014/main" id="{A2BC735F-8134-4FD9-9927-F26BD411F844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1048333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467" name="组合 2466">
                      <a:extLst>
                        <a:ext uri="{FF2B5EF4-FFF2-40B4-BE49-F238E27FC236}">
                          <a16:creationId xmlns:a16="http://schemas.microsoft.com/office/drawing/2014/main" id="{BCE215E2-C7A8-4DF5-8E67-A2EFD91594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491" name="组合 2490">
                        <a:extLst>
                          <a:ext uri="{FF2B5EF4-FFF2-40B4-BE49-F238E27FC236}">
                            <a16:creationId xmlns:a16="http://schemas.microsoft.com/office/drawing/2014/main" id="{6F15E20E-E938-41B0-A013-20DB9F2147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503" name="组合 2502">
                          <a:extLst>
                            <a:ext uri="{FF2B5EF4-FFF2-40B4-BE49-F238E27FC236}">
                              <a16:creationId xmlns:a16="http://schemas.microsoft.com/office/drawing/2014/main" id="{E3C77A18-1C70-4208-BFA9-94678C34D4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509" name="矩形 2508">
                            <a:extLst>
                              <a:ext uri="{FF2B5EF4-FFF2-40B4-BE49-F238E27FC236}">
                                <a16:creationId xmlns:a16="http://schemas.microsoft.com/office/drawing/2014/main" id="{ED93AA67-C564-4C50-953E-3150DECBE4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10" name="矩形 2509">
                            <a:extLst>
                              <a:ext uri="{FF2B5EF4-FFF2-40B4-BE49-F238E27FC236}">
                                <a16:creationId xmlns:a16="http://schemas.microsoft.com/office/drawing/2014/main" id="{6CBC4EDF-DBE9-4904-8250-CDCDD17F60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11" name="矩形 2510">
                            <a:extLst>
                              <a:ext uri="{FF2B5EF4-FFF2-40B4-BE49-F238E27FC236}">
                                <a16:creationId xmlns:a16="http://schemas.microsoft.com/office/drawing/2014/main" id="{7C26E548-6E30-49CC-9E66-EBA29BAF4B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12" name="矩形 2511">
                            <a:extLst>
                              <a:ext uri="{FF2B5EF4-FFF2-40B4-BE49-F238E27FC236}">
                                <a16:creationId xmlns:a16="http://schemas.microsoft.com/office/drawing/2014/main" id="{C6844157-2065-4928-82C3-A9CB935480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04" name="组合 2503">
                          <a:extLst>
                            <a:ext uri="{FF2B5EF4-FFF2-40B4-BE49-F238E27FC236}">
                              <a16:creationId xmlns:a16="http://schemas.microsoft.com/office/drawing/2014/main" id="{B9FF9B2F-75F3-4260-994A-DDA08E1737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505" name="矩形 2504">
                            <a:extLst>
                              <a:ext uri="{FF2B5EF4-FFF2-40B4-BE49-F238E27FC236}">
                                <a16:creationId xmlns:a16="http://schemas.microsoft.com/office/drawing/2014/main" id="{D1A7479C-7DA9-44B4-B3F5-039CD75105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06" name="矩形 2505">
                            <a:extLst>
                              <a:ext uri="{FF2B5EF4-FFF2-40B4-BE49-F238E27FC236}">
                                <a16:creationId xmlns:a16="http://schemas.microsoft.com/office/drawing/2014/main" id="{18379854-6445-4207-A571-B857BC4EB1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07" name="矩形 2506">
                            <a:extLst>
                              <a:ext uri="{FF2B5EF4-FFF2-40B4-BE49-F238E27FC236}">
                                <a16:creationId xmlns:a16="http://schemas.microsoft.com/office/drawing/2014/main" id="{BC75D729-437F-4403-A345-B1BE006ACC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08" name="矩形 2507">
                            <a:extLst>
                              <a:ext uri="{FF2B5EF4-FFF2-40B4-BE49-F238E27FC236}">
                                <a16:creationId xmlns:a16="http://schemas.microsoft.com/office/drawing/2014/main" id="{F56B9568-85A7-40FB-AB26-963B2329A3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92" name="组合 2491">
                        <a:extLst>
                          <a:ext uri="{FF2B5EF4-FFF2-40B4-BE49-F238E27FC236}">
                            <a16:creationId xmlns:a16="http://schemas.microsoft.com/office/drawing/2014/main" id="{394C3859-8C2C-4A19-B9C2-F67D4B4F95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493" name="组合 2492">
                          <a:extLst>
                            <a:ext uri="{FF2B5EF4-FFF2-40B4-BE49-F238E27FC236}">
                              <a16:creationId xmlns:a16="http://schemas.microsoft.com/office/drawing/2014/main" id="{909D1F00-991F-41D9-97DD-EAB068BB02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99" name="矩形 2498">
                            <a:extLst>
                              <a:ext uri="{FF2B5EF4-FFF2-40B4-BE49-F238E27FC236}">
                                <a16:creationId xmlns:a16="http://schemas.microsoft.com/office/drawing/2014/main" id="{DCBE9BE7-7AD8-49B4-92C7-D1E2EC4336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00" name="矩形 2499">
                            <a:extLst>
                              <a:ext uri="{FF2B5EF4-FFF2-40B4-BE49-F238E27FC236}">
                                <a16:creationId xmlns:a16="http://schemas.microsoft.com/office/drawing/2014/main" id="{645AB990-7878-4774-9FA5-E22D1A11E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01" name="矩形 2500">
                            <a:extLst>
                              <a:ext uri="{FF2B5EF4-FFF2-40B4-BE49-F238E27FC236}">
                                <a16:creationId xmlns:a16="http://schemas.microsoft.com/office/drawing/2014/main" id="{9EB969A1-7723-462B-BBBC-9F51ABA078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502" name="矩形 2501">
                            <a:extLst>
                              <a:ext uri="{FF2B5EF4-FFF2-40B4-BE49-F238E27FC236}">
                                <a16:creationId xmlns:a16="http://schemas.microsoft.com/office/drawing/2014/main" id="{FFB195E1-8D12-4BE6-A4A1-89A62B5811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94" name="组合 2493">
                          <a:extLst>
                            <a:ext uri="{FF2B5EF4-FFF2-40B4-BE49-F238E27FC236}">
                              <a16:creationId xmlns:a16="http://schemas.microsoft.com/office/drawing/2014/main" id="{90CAF087-A064-49BC-B06D-74F2C02C0C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95" name="矩形 2494">
                            <a:extLst>
                              <a:ext uri="{FF2B5EF4-FFF2-40B4-BE49-F238E27FC236}">
                                <a16:creationId xmlns:a16="http://schemas.microsoft.com/office/drawing/2014/main" id="{B949BF03-BF7F-4813-9C6A-94C21D1D3B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96" name="矩形 2495">
                            <a:extLst>
                              <a:ext uri="{FF2B5EF4-FFF2-40B4-BE49-F238E27FC236}">
                                <a16:creationId xmlns:a16="http://schemas.microsoft.com/office/drawing/2014/main" id="{323873FA-C32E-4692-A9CD-FE5A04DC1F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97" name="矩形 2496">
                            <a:extLst>
                              <a:ext uri="{FF2B5EF4-FFF2-40B4-BE49-F238E27FC236}">
                                <a16:creationId xmlns:a16="http://schemas.microsoft.com/office/drawing/2014/main" id="{ECF2F67E-9C84-479B-BECE-7402091BBD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98" name="矩形 2497">
                            <a:extLst>
                              <a:ext uri="{FF2B5EF4-FFF2-40B4-BE49-F238E27FC236}">
                                <a16:creationId xmlns:a16="http://schemas.microsoft.com/office/drawing/2014/main" id="{AA65EFF6-B473-4F74-8365-FF84C87484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468" name="组合 2467">
                      <a:extLst>
                        <a:ext uri="{FF2B5EF4-FFF2-40B4-BE49-F238E27FC236}">
                          <a16:creationId xmlns:a16="http://schemas.microsoft.com/office/drawing/2014/main" id="{502C0322-12B8-48F0-B1CB-1EFD3D0BCC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469" name="组合 2468">
                        <a:extLst>
                          <a:ext uri="{FF2B5EF4-FFF2-40B4-BE49-F238E27FC236}">
                            <a16:creationId xmlns:a16="http://schemas.microsoft.com/office/drawing/2014/main" id="{4208E489-5A5C-4300-8B9D-3B79F74971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481" name="组合 2480">
                          <a:extLst>
                            <a:ext uri="{FF2B5EF4-FFF2-40B4-BE49-F238E27FC236}">
                              <a16:creationId xmlns:a16="http://schemas.microsoft.com/office/drawing/2014/main" id="{96FFF40B-7CC0-4610-A9C2-6FA2676B61E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87" name="矩形 2486">
                            <a:extLst>
                              <a:ext uri="{FF2B5EF4-FFF2-40B4-BE49-F238E27FC236}">
                                <a16:creationId xmlns:a16="http://schemas.microsoft.com/office/drawing/2014/main" id="{6D45E3A9-8A3F-4DCF-8DC5-EB405E53BF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88" name="矩形 2487">
                            <a:extLst>
                              <a:ext uri="{FF2B5EF4-FFF2-40B4-BE49-F238E27FC236}">
                                <a16:creationId xmlns:a16="http://schemas.microsoft.com/office/drawing/2014/main" id="{7B24B82C-99CC-4AE2-96D4-44C6EA0274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89" name="矩形 2488">
                            <a:extLst>
                              <a:ext uri="{FF2B5EF4-FFF2-40B4-BE49-F238E27FC236}">
                                <a16:creationId xmlns:a16="http://schemas.microsoft.com/office/drawing/2014/main" id="{C260811A-D2F8-42F7-A502-315C1F8A18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90" name="矩形 2489">
                            <a:extLst>
                              <a:ext uri="{FF2B5EF4-FFF2-40B4-BE49-F238E27FC236}">
                                <a16:creationId xmlns:a16="http://schemas.microsoft.com/office/drawing/2014/main" id="{BAA0ADBB-461A-4123-B992-F83F4CD328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82" name="组合 2481">
                          <a:extLst>
                            <a:ext uri="{FF2B5EF4-FFF2-40B4-BE49-F238E27FC236}">
                              <a16:creationId xmlns:a16="http://schemas.microsoft.com/office/drawing/2014/main" id="{53312FEE-909D-4D03-B327-7DF9C570CE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83" name="矩形 2482">
                            <a:extLst>
                              <a:ext uri="{FF2B5EF4-FFF2-40B4-BE49-F238E27FC236}">
                                <a16:creationId xmlns:a16="http://schemas.microsoft.com/office/drawing/2014/main" id="{9F599CBF-0BAA-4AFD-839A-25C59D0FB0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84" name="矩形 2483">
                            <a:extLst>
                              <a:ext uri="{FF2B5EF4-FFF2-40B4-BE49-F238E27FC236}">
                                <a16:creationId xmlns:a16="http://schemas.microsoft.com/office/drawing/2014/main" id="{CDD8A2AA-E37F-4BBE-B2A1-6583B5B0ED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85" name="矩形 2484">
                            <a:extLst>
                              <a:ext uri="{FF2B5EF4-FFF2-40B4-BE49-F238E27FC236}">
                                <a16:creationId xmlns:a16="http://schemas.microsoft.com/office/drawing/2014/main" id="{15967C9C-1958-4C05-B7A5-789B603E15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86" name="矩形 2485">
                            <a:extLst>
                              <a:ext uri="{FF2B5EF4-FFF2-40B4-BE49-F238E27FC236}">
                                <a16:creationId xmlns:a16="http://schemas.microsoft.com/office/drawing/2014/main" id="{CC9E3127-00CF-435E-90D9-D61CACB4E1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70" name="组合 2469">
                        <a:extLst>
                          <a:ext uri="{FF2B5EF4-FFF2-40B4-BE49-F238E27FC236}">
                            <a16:creationId xmlns:a16="http://schemas.microsoft.com/office/drawing/2014/main" id="{7EC21352-CA00-4204-91CF-2E2B346E6A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471" name="组合 2470">
                          <a:extLst>
                            <a:ext uri="{FF2B5EF4-FFF2-40B4-BE49-F238E27FC236}">
                              <a16:creationId xmlns:a16="http://schemas.microsoft.com/office/drawing/2014/main" id="{395DF6D0-6A78-4DEC-80D5-BB53B2D171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77" name="矩形 2476">
                            <a:extLst>
                              <a:ext uri="{FF2B5EF4-FFF2-40B4-BE49-F238E27FC236}">
                                <a16:creationId xmlns:a16="http://schemas.microsoft.com/office/drawing/2014/main" id="{D932BA93-1370-49A5-96DD-C5741AEB33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78" name="矩形 2477">
                            <a:extLst>
                              <a:ext uri="{FF2B5EF4-FFF2-40B4-BE49-F238E27FC236}">
                                <a16:creationId xmlns:a16="http://schemas.microsoft.com/office/drawing/2014/main" id="{E3AC1E1D-E26A-424C-895B-1951828741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79" name="矩形 2478">
                            <a:extLst>
                              <a:ext uri="{FF2B5EF4-FFF2-40B4-BE49-F238E27FC236}">
                                <a16:creationId xmlns:a16="http://schemas.microsoft.com/office/drawing/2014/main" id="{C0432BC5-CA09-4273-BF78-23DB475447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80" name="矩形 2479">
                            <a:extLst>
                              <a:ext uri="{FF2B5EF4-FFF2-40B4-BE49-F238E27FC236}">
                                <a16:creationId xmlns:a16="http://schemas.microsoft.com/office/drawing/2014/main" id="{6E46188A-E10B-48BD-A748-DA6B212C81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72" name="组合 2471">
                          <a:extLst>
                            <a:ext uri="{FF2B5EF4-FFF2-40B4-BE49-F238E27FC236}">
                              <a16:creationId xmlns:a16="http://schemas.microsoft.com/office/drawing/2014/main" id="{7F2B1AA0-63C6-419B-9E7C-2DEE3F3969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73" name="矩形 2472">
                            <a:extLst>
                              <a:ext uri="{FF2B5EF4-FFF2-40B4-BE49-F238E27FC236}">
                                <a16:creationId xmlns:a16="http://schemas.microsoft.com/office/drawing/2014/main" id="{33623A2E-3360-43AA-A795-38263FABFD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74" name="矩形 2473">
                            <a:extLst>
                              <a:ext uri="{FF2B5EF4-FFF2-40B4-BE49-F238E27FC236}">
                                <a16:creationId xmlns:a16="http://schemas.microsoft.com/office/drawing/2014/main" id="{7101EFE9-219D-4E60-B55B-30C25D4078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75" name="矩形 2474">
                            <a:extLst>
                              <a:ext uri="{FF2B5EF4-FFF2-40B4-BE49-F238E27FC236}">
                                <a16:creationId xmlns:a16="http://schemas.microsoft.com/office/drawing/2014/main" id="{B0F79BEA-C0C3-4C84-8029-379A13442A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76" name="矩形 2475">
                            <a:extLst>
                              <a:ext uri="{FF2B5EF4-FFF2-40B4-BE49-F238E27FC236}">
                                <a16:creationId xmlns:a16="http://schemas.microsoft.com/office/drawing/2014/main" id="{3D014B50-565A-420E-BF8A-B32E5717C8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420" name="组合 2419">
                    <a:extLst>
                      <a:ext uri="{FF2B5EF4-FFF2-40B4-BE49-F238E27FC236}">
                        <a16:creationId xmlns:a16="http://schemas.microsoft.com/office/drawing/2014/main" id="{BEE941D6-A97E-4A8C-9DE7-F6A0E3156473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2358971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421" name="组合 2420">
                      <a:extLst>
                        <a:ext uri="{FF2B5EF4-FFF2-40B4-BE49-F238E27FC236}">
                          <a16:creationId xmlns:a16="http://schemas.microsoft.com/office/drawing/2014/main" id="{7F855E16-BB45-4266-A426-05AFF52B3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445" name="组合 2444">
                        <a:extLst>
                          <a:ext uri="{FF2B5EF4-FFF2-40B4-BE49-F238E27FC236}">
                            <a16:creationId xmlns:a16="http://schemas.microsoft.com/office/drawing/2014/main" id="{288E63CB-9ADD-47A8-896E-650841F81E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457" name="组合 2456">
                          <a:extLst>
                            <a:ext uri="{FF2B5EF4-FFF2-40B4-BE49-F238E27FC236}">
                              <a16:creationId xmlns:a16="http://schemas.microsoft.com/office/drawing/2014/main" id="{F6D23339-9F17-4721-83F8-DC5907BD99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63" name="矩形 2462">
                            <a:extLst>
                              <a:ext uri="{FF2B5EF4-FFF2-40B4-BE49-F238E27FC236}">
                                <a16:creationId xmlns:a16="http://schemas.microsoft.com/office/drawing/2014/main" id="{5A199EED-2522-47D6-B8CD-4BBDDDA185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64" name="矩形 2463">
                            <a:extLst>
                              <a:ext uri="{FF2B5EF4-FFF2-40B4-BE49-F238E27FC236}">
                                <a16:creationId xmlns:a16="http://schemas.microsoft.com/office/drawing/2014/main" id="{7B0EF14C-9FF9-4538-A24D-CB8AFA1E76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65" name="矩形 2464">
                            <a:extLst>
                              <a:ext uri="{FF2B5EF4-FFF2-40B4-BE49-F238E27FC236}">
                                <a16:creationId xmlns:a16="http://schemas.microsoft.com/office/drawing/2014/main" id="{7FC172D1-9D26-49BA-85AA-02AF002455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66" name="矩形 2465">
                            <a:extLst>
                              <a:ext uri="{FF2B5EF4-FFF2-40B4-BE49-F238E27FC236}">
                                <a16:creationId xmlns:a16="http://schemas.microsoft.com/office/drawing/2014/main" id="{4D59DFFB-91BC-4E40-8682-DDA97869DF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58" name="组合 2457">
                          <a:extLst>
                            <a:ext uri="{FF2B5EF4-FFF2-40B4-BE49-F238E27FC236}">
                              <a16:creationId xmlns:a16="http://schemas.microsoft.com/office/drawing/2014/main" id="{B885F298-00A5-42B5-92A6-E8E3B0C829E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59" name="矩形 2458">
                            <a:extLst>
                              <a:ext uri="{FF2B5EF4-FFF2-40B4-BE49-F238E27FC236}">
                                <a16:creationId xmlns:a16="http://schemas.microsoft.com/office/drawing/2014/main" id="{FEB4128D-9663-405B-AD1B-F3EABF2950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60" name="矩形 2459">
                            <a:extLst>
                              <a:ext uri="{FF2B5EF4-FFF2-40B4-BE49-F238E27FC236}">
                                <a16:creationId xmlns:a16="http://schemas.microsoft.com/office/drawing/2014/main" id="{6CCA37E9-D8D9-4569-BAC5-C5DE8356C2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61" name="矩形 2460">
                            <a:extLst>
                              <a:ext uri="{FF2B5EF4-FFF2-40B4-BE49-F238E27FC236}">
                                <a16:creationId xmlns:a16="http://schemas.microsoft.com/office/drawing/2014/main" id="{818F4ED7-EAEA-4E37-9D40-BFF1F55436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62" name="矩形 2461">
                            <a:extLst>
                              <a:ext uri="{FF2B5EF4-FFF2-40B4-BE49-F238E27FC236}">
                                <a16:creationId xmlns:a16="http://schemas.microsoft.com/office/drawing/2014/main" id="{0F52E47D-DE68-49AA-B85D-06AE44C6D4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46" name="组合 2445">
                        <a:extLst>
                          <a:ext uri="{FF2B5EF4-FFF2-40B4-BE49-F238E27FC236}">
                            <a16:creationId xmlns:a16="http://schemas.microsoft.com/office/drawing/2014/main" id="{94DD389C-A13A-4810-A47B-2847740FEF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447" name="组合 2446">
                          <a:extLst>
                            <a:ext uri="{FF2B5EF4-FFF2-40B4-BE49-F238E27FC236}">
                              <a16:creationId xmlns:a16="http://schemas.microsoft.com/office/drawing/2014/main" id="{194354A7-5940-4E54-A1E5-CECDC06EFE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53" name="矩形 2452">
                            <a:extLst>
                              <a:ext uri="{FF2B5EF4-FFF2-40B4-BE49-F238E27FC236}">
                                <a16:creationId xmlns:a16="http://schemas.microsoft.com/office/drawing/2014/main" id="{CCA39B64-B609-4C04-AA6A-F73F74AF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54" name="矩形 2453">
                            <a:extLst>
                              <a:ext uri="{FF2B5EF4-FFF2-40B4-BE49-F238E27FC236}">
                                <a16:creationId xmlns:a16="http://schemas.microsoft.com/office/drawing/2014/main" id="{374D7E4C-8028-4EFD-95C8-DBF21942E4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55" name="矩形 2454">
                            <a:extLst>
                              <a:ext uri="{FF2B5EF4-FFF2-40B4-BE49-F238E27FC236}">
                                <a16:creationId xmlns:a16="http://schemas.microsoft.com/office/drawing/2014/main" id="{B47173AF-402C-493A-8AE3-9451FA77C6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56" name="矩形 2455">
                            <a:extLst>
                              <a:ext uri="{FF2B5EF4-FFF2-40B4-BE49-F238E27FC236}">
                                <a16:creationId xmlns:a16="http://schemas.microsoft.com/office/drawing/2014/main" id="{9B5D1872-6F7D-4CD1-8BA9-2EFF68311D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48" name="组合 2447">
                          <a:extLst>
                            <a:ext uri="{FF2B5EF4-FFF2-40B4-BE49-F238E27FC236}">
                              <a16:creationId xmlns:a16="http://schemas.microsoft.com/office/drawing/2014/main" id="{3BD84D07-F114-4B7E-BE56-CAC6D1C01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49" name="矩形 2448">
                            <a:extLst>
                              <a:ext uri="{FF2B5EF4-FFF2-40B4-BE49-F238E27FC236}">
                                <a16:creationId xmlns:a16="http://schemas.microsoft.com/office/drawing/2014/main" id="{7A7A9260-CE8A-417E-A112-AECB3546F9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50" name="矩形 2449">
                            <a:extLst>
                              <a:ext uri="{FF2B5EF4-FFF2-40B4-BE49-F238E27FC236}">
                                <a16:creationId xmlns:a16="http://schemas.microsoft.com/office/drawing/2014/main" id="{2ED51B41-3D26-4653-8D0E-6B46E6CAC0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51" name="矩形 2450">
                            <a:extLst>
                              <a:ext uri="{FF2B5EF4-FFF2-40B4-BE49-F238E27FC236}">
                                <a16:creationId xmlns:a16="http://schemas.microsoft.com/office/drawing/2014/main" id="{547BF0F6-B29D-435A-BB7D-B2FDAF12BC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52" name="矩形 2451">
                            <a:extLst>
                              <a:ext uri="{FF2B5EF4-FFF2-40B4-BE49-F238E27FC236}">
                                <a16:creationId xmlns:a16="http://schemas.microsoft.com/office/drawing/2014/main" id="{5BE763CB-D496-416A-93D9-FA933D7879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422" name="组合 2421">
                      <a:extLst>
                        <a:ext uri="{FF2B5EF4-FFF2-40B4-BE49-F238E27FC236}">
                          <a16:creationId xmlns:a16="http://schemas.microsoft.com/office/drawing/2014/main" id="{B10725FA-35D3-4C8C-8E3A-AE41825172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423" name="组合 2422">
                        <a:extLst>
                          <a:ext uri="{FF2B5EF4-FFF2-40B4-BE49-F238E27FC236}">
                            <a16:creationId xmlns:a16="http://schemas.microsoft.com/office/drawing/2014/main" id="{86895E75-A6C9-4410-84F7-CFF3585A9B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435" name="组合 2434">
                          <a:extLst>
                            <a:ext uri="{FF2B5EF4-FFF2-40B4-BE49-F238E27FC236}">
                              <a16:creationId xmlns:a16="http://schemas.microsoft.com/office/drawing/2014/main" id="{8CB6C3A8-595B-4FA2-975E-288FCDF355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41" name="矩形 2440">
                            <a:extLst>
                              <a:ext uri="{FF2B5EF4-FFF2-40B4-BE49-F238E27FC236}">
                                <a16:creationId xmlns:a16="http://schemas.microsoft.com/office/drawing/2014/main" id="{26C3A548-C09C-4FE7-87CD-A8906EC296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42" name="矩形 2441">
                            <a:extLst>
                              <a:ext uri="{FF2B5EF4-FFF2-40B4-BE49-F238E27FC236}">
                                <a16:creationId xmlns:a16="http://schemas.microsoft.com/office/drawing/2014/main" id="{10591340-CD6E-412A-958A-93FEDC6AC5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43" name="矩形 2442">
                            <a:extLst>
                              <a:ext uri="{FF2B5EF4-FFF2-40B4-BE49-F238E27FC236}">
                                <a16:creationId xmlns:a16="http://schemas.microsoft.com/office/drawing/2014/main" id="{039C80BB-4596-4567-8055-7E1D293B17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44" name="矩形 2443">
                            <a:extLst>
                              <a:ext uri="{FF2B5EF4-FFF2-40B4-BE49-F238E27FC236}">
                                <a16:creationId xmlns:a16="http://schemas.microsoft.com/office/drawing/2014/main" id="{C706FF61-004D-452E-A49C-165019E1B9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36" name="组合 2435">
                          <a:extLst>
                            <a:ext uri="{FF2B5EF4-FFF2-40B4-BE49-F238E27FC236}">
                              <a16:creationId xmlns:a16="http://schemas.microsoft.com/office/drawing/2014/main" id="{8A7DAE7F-3D31-4E08-946E-EE2F47B8F0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37" name="矩形 2436">
                            <a:extLst>
                              <a:ext uri="{FF2B5EF4-FFF2-40B4-BE49-F238E27FC236}">
                                <a16:creationId xmlns:a16="http://schemas.microsoft.com/office/drawing/2014/main" id="{B76970BD-E35A-4153-A255-289381C9B1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38" name="矩形 2437">
                            <a:extLst>
                              <a:ext uri="{FF2B5EF4-FFF2-40B4-BE49-F238E27FC236}">
                                <a16:creationId xmlns:a16="http://schemas.microsoft.com/office/drawing/2014/main" id="{2FFA3330-EF2E-4C38-A773-4745A646DA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39" name="矩形 2438">
                            <a:extLst>
                              <a:ext uri="{FF2B5EF4-FFF2-40B4-BE49-F238E27FC236}">
                                <a16:creationId xmlns:a16="http://schemas.microsoft.com/office/drawing/2014/main" id="{AFBBA2D7-002A-4399-8E19-A7A29116A3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40" name="矩形 2439">
                            <a:extLst>
                              <a:ext uri="{FF2B5EF4-FFF2-40B4-BE49-F238E27FC236}">
                                <a16:creationId xmlns:a16="http://schemas.microsoft.com/office/drawing/2014/main" id="{09561765-A6BB-4B51-A9F5-81D9571488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424" name="组合 2423">
                        <a:extLst>
                          <a:ext uri="{FF2B5EF4-FFF2-40B4-BE49-F238E27FC236}">
                            <a16:creationId xmlns:a16="http://schemas.microsoft.com/office/drawing/2014/main" id="{06DE255C-4A2F-41AE-9E6F-9373BF90DF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425" name="组合 2424">
                          <a:extLst>
                            <a:ext uri="{FF2B5EF4-FFF2-40B4-BE49-F238E27FC236}">
                              <a16:creationId xmlns:a16="http://schemas.microsoft.com/office/drawing/2014/main" id="{EBA9D32E-B160-4622-AC4E-70D21260AF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31" name="矩形 2430">
                            <a:extLst>
                              <a:ext uri="{FF2B5EF4-FFF2-40B4-BE49-F238E27FC236}">
                                <a16:creationId xmlns:a16="http://schemas.microsoft.com/office/drawing/2014/main" id="{21EF0D7F-1066-4DE2-8901-FA1D851EBC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32" name="矩形 2431">
                            <a:extLst>
                              <a:ext uri="{FF2B5EF4-FFF2-40B4-BE49-F238E27FC236}">
                                <a16:creationId xmlns:a16="http://schemas.microsoft.com/office/drawing/2014/main" id="{25CB530E-3CC9-4381-A6E6-0129538667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33" name="矩形 2432">
                            <a:extLst>
                              <a:ext uri="{FF2B5EF4-FFF2-40B4-BE49-F238E27FC236}">
                                <a16:creationId xmlns:a16="http://schemas.microsoft.com/office/drawing/2014/main" id="{6267F757-64EE-4126-B622-937D51E7DF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34" name="矩形 2433">
                            <a:extLst>
                              <a:ext uri="{FF2B5EF4-FFF2-40B4-BE49-F238E27FC236}">
                                <a16:creationId xmlns:a16="http://schemas.microsoft.com/office/drawing/2014/main" id="{F3A8438B-88E0-40E8-AFD9-9D012CB051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26" name="组合 2425">
                          <a:extLst>
                            <a:ext uri="{FF2B5EF4-FFF2-40B4-BE49-F238E27FC236}">
                              <a16:creationId xmlns:a16="http://schemas.microsoft.com/office/drawing/2014/main" id="{12D4C07B-F204-443E-A8C5-937768629F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27" name="矩形 2426">
                            <a:extLst>
                              <a:ext uri="{FF2B5EF4-FFF2-40B4-BE49-F238E27FC236}">
                                <a16:creationId xmlns:a16="http://schemas.microsoft.com/office/drawing/2014/main" id="{0FDB8C81-EB43-4C92-A906-0F28C9C7FA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28" name="矩形 2427">
                            <a:extLst>
                              <a:ext uri="{FF2B5EF4-FFF2-40B4-BE49-F238E27FC236}">
                                <a16:creationId xmlns:a16="http://schemas.microsoft.com/office/drawing/2014/main" id="{E3BE1DAC-028C-4B24-81FC-C739EB72FF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29" name="矩形 2428">
                            <a:extLst>
                              <a:ext uri="{FF2B5EF4-FFF2-40B4-BE49-F238E27FC236}">
                                <a16:creationId xmlns:a16="http://schemas.microsoft.com/office/drawing/2014/main" id="{AC39D908-F0CA-4E2C-9CA1-95E38E2880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30" name="矩形 2429">
                            <a:extLst>
                              <a:ext uri="{FF2B5EF4-FFF2-40B4-BE49-F238E27FC236}">
                                <a16:creationId xmlns:a16="http://schemas.microsoft.com/office/drawing/2014/main" id="{CD570590-7F57-4487-A59E-F4DC52F3E8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2324" name="组合 2323">
                  <a:extLst>
                    <a:ext uri="{FF2B5EF4-FFF2-40B4-BE49-F238E27FC236}">
                      <a16:creationId xmlns:a16="http://schemas.microsoft.com/office/drawing/2014/main" id="{9C785D20-863E-4681-85DB-8D2C900CDA18}"/>
                    </a:ext>
                  </a:extLst>
                </p:cNvPr>
                <p:cNvGrpSpPr/>
                <p:nvPr/>
              </p:nvGrpSpPr>
              <p:grpSpPr>
                <a:xfrm>
                  <a:off x="6270673" y="1048333"/>
                  <a:ext cx="2600183" cy="2551820"/>
                  <a:chOff x="3127423" y="1048333"/>
                  <a:chExt cx="2600183" cy="2551820"/>
                </a:xfrm>
              </p:grpSpPr>
              <p:grpSp>
                <p:nvGrpSpPr>
                  <p:cNvPr id="2325" name="组合 2324">
                    <a:extLst>
                      <a:ext uri="{FF2B5EF4-FFF2-40B4-BE49-F238E27FC236}">
                        <a16:creationId xmlns:a16="http://schemas.microsoft.com/office/drawing/2014/main" id="{ED25C9DD-EDAA-47DA-95B9-2922D3534717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1048333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373" name="组合 2372">
                      <a:extLst>
                        <a:ext uri="{FF2B5EF4-FFF2-40B4-BE49-F238E27FC236}">
                          <a16:creationId xmlns:a16="http://schemas.microsoft.com/office/drawing/2014/main" id="{703FE062-EE6A-4950-8175-C4145556C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397" name="组合 2396">
                        <a:extLst>
                          <a:ext uri="{FF2B5EF4-FFF2-40B4-BE49-F238E27FC236}">
                            <a16:creationId xmlns:a16="http://schemas.microsoft.com/office/drawing/2014/main" id="{31FBE986-DA2B-4811-BFDF-B02CB27BFD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409" name="组合 2408">
                          <a:extLst>
                            <a:ext uri="{FF2B5EF4-FFF2-40B4-BE49-F238E27FC236}">
                              <a16:creationId xmlns:a16="http://schemas.microsoft.com/office/drawing/2014/main" id="{2DB9EE6F-F1D2-49DE-835C-E980C4C071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15" name="矩形 2414">
                            <a:extLst>
                              <a:ext uri="{FF2B5EF4-FFF2-40B4-BE49-F238E27FC236}">
                                <a16:creationId xmlns:a16="http://schemas.microsoft.com/office/drawing/2014/main" id="{F66FCFC5-2346-4599-A0A1-5E6182FEE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16" name="矩形 2415">
                            <a:extLst>
                              <a:ext uri="{FF2B5EF4-FFF2-40B4-BE49-F238E27FC236}">
                                <a16:creationId xmlns:a16="http://schemas.microsoft.com/office/drawing/2014/main" id="{825BD1BC-F90A-4069-8817-60D995BE1D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17" name="矩形 2416">
                            <a:extLst>
                              <a:ext uri="{FF2B5EF4-FFF2-40B4-BE49-F238E27FC236}">
                                <a16:creationId xmlns:a16="http://schemas.microsoft.com/office/drawing/2014/main" id="{115BEBD6-EE81-4B80-8B9E-A0832E8F90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18" name="矩形 2417">
                            <a:extLst>
                              <a:ext uri="{FF2B5EF4-FFF2-40B4-BE49-F238E27FC236}">
                                <a16:creationId xmlns:a16="http://schemas.microsoft.com/office/drawing/2014/main" id="{B915EF02-13B9-419C-AAC9-866ED16C6F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10" name="组合 2409">
                          <a:extLst>
                            <a:ext uri="{FF2B5EF4-FFF2-40B4-BE49-F238E27FC236}">
                              <a16:creationId xmlns:a16="http://schemas.microsoft.com/office/drawing/2014/main" id="{B2CD0135-6852-473C-BA2A-8C832487A1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11" name="矩形 2410">
                            <a:extLst>
                              <a:ext uri="{FF2B5EF4-FFF2-40B4-BE49-F238E27FC236}">
                                <a16:creationId xmlns:a16="http://schemas.microsoft.com/office/drawing/2014/main" id="{9C1212CC-FB79-4920-B7E1-02B9B911E36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12" name="矩形 2411">
                            <a:extLst>
                              <a:ext uri="{FF2B5EF4-FFF2-40B4-BE49-F238E27FC236}">
                                <a16:creationId xmlns:a16="http://schemas.microsoft.com/office/drawing/2014/main" id="{48C68288-6081-4733-884E-FEFB727CB9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13" name="矩形 2412">
                            <a:extLst>
                              <a:ext uri="{FF2B5EF4-FFF2-40B4-BE49-F238E27FC236}">
                                <a16:creationId xmlns:a16="http://schemas.microsoft.com/office/drawing/2014/main" id="{E3485D99-CD11-4915-8D74-90AC61B135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14" name="矩形 2413">
                            <a:extLst>
                              <a:ext uri="{FF2B5EF4-FFF2-40B4-BE49-F238E27FC236}">
                                <a16:creationId xmlns:a16="http://schemas.microsoft.com/office/drawing/2014/main" id="{D88BC48C-E1A1-459F-AB6B-8BE4586876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398" name="组合 2397">
                        <a:extLst>
                          <a:ext uri="{FF2B5EF4-FFF2-40B4-BE49-F238E27FC236}">
                            <a16:creationId xmlns:a16="http://schemas.microsoft.com/office/drawing/2014/main" id="{3903BCCF-4576-459F-874E-BD3F727D48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99" name="组合 2398">
                          <a:extLst>
                            <a:ext uri="{FF2B5EF4-FFF2-40B4-BE49-F238E27FC236}">
                              <a16:creationId xmlns:a16="http://schemas.microsoft.com/office/drawing/2014/main" id="{A266F5DD-12C2-402E-90F5-581425F0D4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05" name="矩形 2404">
                            <a:extLst>
                              <a:ext uri="{FF2B5EF4-FFF2-40B4-BE49-F238E27FC236}">
                                <a16:creationId xmlns:a16="http://schemas.microsoft.com/office/drawing/2014/main" id="{298812C8-1948-4AD6-96CA-32F3FBCF08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6" name="矩形 2405">
                            <a:extLst>
                              <a:ext uri="{FF2B5EF4-FFF2-40B4-BE49-F238E27FC236}">
                                <a16:creationId xmlns:a16="http://schemas.microsoft.com/office/drawing/2014/main" id="{489EB6BE-E39C-4523-AA97-387AF90AB3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7" name="矩形 2406">
                            <a:extLst>
                              <a:ext uri="{FF2B5EF4-FFF2-40B4-BE49-F238E27FC236}">
                                <a16:creationId xmlns:a16="http://schemas.microsoft.com/office/drawing/2014/main" id="{C61231C2-992B-4F84-9E3A-16361AD9DE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8" name="矩形 2407">
                            <a:extLst>
                              <a:ext uri="{FF2B5EF4-FFF2-40B4-BE49-F238E27FC236}">
                                <a16:creationId xmlns:a16="http://schemas.microsoft.com/office/drawing/2014/main" id="{CE523CC4-24F4-45F3-AFE0-76780EEAE0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0" name="组合 2399">
                          <a:extLst>
                            <a:ext uri="{FF2B5EF4-FFF2-40B4-BE49-F238E27FC236}">
                              <a16:creationId xmlns:a16="http://schemas.microsoft.com/office/drawing/2014/main" id="{452AA1EB-C7AB-4452-86E6-6BE701C7AF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401" name="矩形 2400">
                            <a:extLst>
                              <a:ext uri="{FF2B5EF4-FFF2-40B4-BE49-F238E27FC236}">
                                <a16:creationId xmlns:a16="http://schemas.microsoft.com/office/drawing/2014/main" id="{C49A8454-4B22-4282-A41F-69505D1EF3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2" name="矩形 2401">
                            <a:extLst>
                              <a:ext uri="{FF2B5EF4-FFF2-40B4-BE49-F238E27FC236}">
                                <a16:creationId xmlns:a16="http://schemas.microsoft.com/office/drawing/2014/main" id="{1B8F8618-32B2-47B0-8FCC-FB02F1E603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3" name="矩形 2402">
                            <a:extLst>
                              <a:ext uri="{FF2B5EF4-FFF2-40B4-BE49-F238E27FC236}">
                                <a16:creationId xmlns:a16="http://schemas.microsoft.com/office/drawing/2014/main" id="{EB40BF1B-1872-4FED-8AFE-D9D91DE42F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4" name="矩形 2403">
                            <a:extLst>
                              <a:ext uri="{FF2B5EF4-FFF2-40B4-BE49-F238E27FC236}">
                                <a16:creationId xmlns:a16="http://schemas.microsoft.com/office/drawing/2014/main" id="{9C9B5FAC-1E63-44CE-982F-D8C545CA1A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374" name="组合 2373">
                      <a:extLst>
                        <a:ext uri="{FF2B5EF4-FFF2-40B4-BE49-F238E27FC236}">
                          <a16:creationId xmlns:a16="http://schemas.microsoft.com/office/drawing/2014/main" id="{936B7588-CA57-4B38-8FE0-3A4C517207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375" name="组合 2374">
                        <a:extLst>
                          <a:ext uri="{FF2B5EF4-FFF2-40B4-BE49-F238E27FC236}">
                            <a16:creationId xmlns:a16="http://schemas.microsoft.com/office/drawing/2014/main" id="{A6FBF4DF-944A-4DBA-A4B6-BAD277A8B8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87" name="组合 2386">
                          <a:extLst>
                            <a:ext uri="{FF2B5EF4-FFF2-40B4-BE49-F238E27FC236}">
                              <a16:creationId xmlns:a16="http://schemas.microsoft.com/office/drawing/2014/main" id="{8A0A5886-999A-48B4-8503-3657B5A1DA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93" name="矩形 2392">
                            <a:extLst>
                              <a:ext uri="{FF2B5EF4-FFF2-40B4-BE49-F238E27FC236}">
                                <a16:creationId xmlns:a16="http://schemas.microsoft.com/office/drawing/2014/main" id="{E7C09377-FEC8-458C-861E-4F5A132F42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94" name="矩形 2393">
                            <a:extLst>
                              <a:ext uri="{FF2B5EF4-FFF2-40B4-BE49-F238E27FC236}">
                                <a16:creationId xmlns:a16="http://schemas.microsoft.com/office/drawing/2014/main" id="{5DA1E70C-269C-4C6C-ADAD-2F91818766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95" name="矩形 2394">
                            <a:extLst>
                              <a:ext uri="{FF2B5EF4-FFF2-40B4-BE49-F238E27FC236}">
                                <a16:creationId xmlns:a16="http://schemas.microsoft.com/office/drawing/2014/main" id="{3DEAB17B-7174-409A-AA60-4F75B9D740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96" name="矩形 2395">
                            <a:extLst>
                              <a:ext uri="{FF2B5EF4-FFF2-40B4-BE49-F238E27FC236}">
                                <a16:creationId xmlns:a16="http://schemas.microsoft.com/office/drawing/2014/main" id="{8F422FA3-52D3-4A43-8345-DEAC6A8AE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88" name="组合 2387">
                          <a:extLst>
                            <a:ext uri="{FF2B5EF4-FFF2-40B4-BE49-F238E27FC236}">
                              <a16:creationId xmlns:a16="http://schemas.microsoft.com/office/drawing/2014/main" id="{999E9311-BFD2-4F24-B232-1EC9E87996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89" name="矩形 2388">
                            <a:extLst>
                              <a:ext uri="{FF2B5EF4-FFF2-40B4-BE49-F238E27FC236}">
                                <a16:creationId xmlns:a16="http://schemas.microsoft.com/office/drawing/2014/main" id="{23D2A20F-9AD5-4B3F-80C8-D5CFCA6843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90" name="矩形 2389">
                            <a:extLst>
                              <a:ext uri="{FF2B5EF4-FFF2-40B4-BE49-F238E27FC236}">
                                <a16:creationId xmlns:a16="http://schemas.microsoft.com/office/drawing/2014/main" id="{CD107917-213A-46D4-9B2E-773AEBEEC2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91" name="矩形 2390">
                            <a:extLst>
                              <a:ext uri="{FF2B5EF4-FFF2-40B4-BE49-F238E27FC236}">
                                <a16:creationId xmlns:a16="http://schemas.microsoft.com/office/drawing/2014/main" id="{B2704434-0F1B-44E8-9FCB-D9FFA39EBD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92" name="矩形 2391">
                            <a:extLst>
                              <a:ext uri="{FF2B5EF4-FFF2-40B4-BE49-F238E27FC236}">
                                <a16:creationId xmlns:a16="http://schemas.microsoft.com/office/drawing/2014/main" id="{856CEFB0-AD74-4977-8E61-1FB90529F3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376" name="组合 2375">
                        <a:extLst>
                          <a:ext uri="{FF2B5EF4-FFF2-40B4-BE49-F238E27FC236}">
                            <a16:creationId xmlns:a16="http://schemas.microsoft.com/office/drawing/2014/main" id="{82A65311-F055-4051-A7E8-748620A5EC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77" name="组合 2376">
                          <a:extLst>
                            <a:ext uri="{FF2B5EF4-FFF2-40B4-BE49-F238E27FC236}">
                              <a16:creationId xmlns:a16="http://schemas.microsoft.com/office/drawing/2014/main" id="{2E109CBC-66CB-4759-B8DF-4491565791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83" name="矩形 2382">
                            <a:extLst>
                              <a:ext uri="{FF2B5EF4-FFF2-40B4-BE49-F238E27FC236}">
                                <a16:creationId xmlns:a16="http://schemas.microsoft.com/office/drawing/2014/main" id="{C4249274-1FA5-4D51-ABD9-6D19D5510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84" name="矩形 2383">
                            <a:extLst>
                              <a:ext uri="{FF2B5EF4-FFF2-40B4-BE49-F238E27FC236}">
                                <a16:creationId xmlns:a16="http://schemas.microsoft.com/office/drawing/2014/main" id="{4BFF0DC0-8422-4FA1-88ED-A0EC8377AC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85" name="矩形 2384">
                            <a:extLst>
                              <a:ext uri="{FF2B5EF4-FFF2-40B4-BE49-F238E27FC236}">
                                <a16:creationId xmlns:a16="http://schemas.microsoft.com/office/drawing/2014/main" id="{AB65730C-B794-4C25-8321-2C94413317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86" name="矩形 2385">
                            <a:extLst>
                              <a:ext uri="{FF2B5EF4-FFF2-40B4-BE49-F238E27FC236}">
                                <a16:creationId xmlns:a16="http://schemas.microsoft.com/office/drawing/2014/main" id="{9990CA31-36A2-47BE-A7FA-2E0D7935C5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78" name="组合 2377">
                          <a:extLst>
                            <a:ext uri="{FF2B5EF4-FFF2-40B4-BE49-F238E27FC236}">
                              <a16:creationId xmlns:a16="http://schemas.microsoft.com/office/drawing/2014/main" id="{BE3C154D-EAD2-4EAD-9D60-F0688454FF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79" name="矩形 2378">
                            <a:extLst>
                              <a:ext uri="{FF2B5EF4-FFF2-40B4-BE49-F238E27FC236}">
                                <a16:creationId xmlns:a16="http://schemas.microsoft.com/office/drawing/2014/main" id="{6BEFC9ED-7CAA-435B-8CBD-9518B970B9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80" name="矩形 2379">
                            <a:extLst>
                              <a:ext uri="{FF2B5EF4-FFF2-40B4-BE49-F238E27FC236}">
                                <a16:creationId xmlns:a16="http://schemas.microsoft.com/office/drawing/2014/main" id="{28EDD50A-3DED-425D-A53F-814EE8CDE0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81" name="矩形 2380">
                            <a:extLst>
                              <a:ext uri="{FF2B5EF4-FFF2-40B4-BE49-F238E27FC236}">
                                <a16:creationId xmlns:a16="http://schemas.microsoft.com/office/drawing/2014/main" id="{94AC504F-9B2C-4099-906D-8C62790B1C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82" name="矩形 2381">
                            <a:extLst>
                              <a:ext uri="{FF2B5EF4-FFF2-40B4-BE49-F238E27FC236}">
                                <a16:creationId xmlns:a16="http://schemas.microsoft.com/office/drawing/2014/main" id="{792FB248-49EF-49A3-B9C4-B9D70F137B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326" name="组合 2325">
                    <a:extLst>
                      <a:ext uri="{FF2B5EF4-FFF2-40B4-BE49-F238E27FC236}">
                        <a16:creationId xmlns:a16="http://schemas.microsoft.com/office/drawing/2014/main" id="{735B2FB4-A4D3-4008-A713-585CFA56165D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2358971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327" name="组合 2326">
                      <a:extLst>
                        <a:ext uri="{FF2B5EF4-FFF2-40B4-BE49-F238E27FC236}">
                          <a16:creationId xmlns:a16="http://schemas.microsoft.com/office/drawing/2014/main" id="{7F530CAB-B1A3-4C21-BA40-FF8387B016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351" name="组合 2350">
                        <a:extLst>
                          <a:ext uri="{FF2B5EF4-FFF2-40B4-BE49-F238E27FC236}">
                            <a16:creationId xmlns:a16="http://schemas.microsoft.com/office/drawing/2014/main" id="{6CC451F5-BE08-46C4-9DDB-AA518B145E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63" name="组合 2362">
                          <a:extLst>
                            <a:ext uri="{FF2B5EF4-FFF2-40B4-BE49-F238E27FC236}">
                              <a16:creationId xmlns:a16="http://schemas.microsoft.com/office/drawing/2014/main" id="{2D1D9309-4C79-4D86-81B8-24EF5AFC6B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69" name="矩形 2368">
                            <a:extLst>
                              <a:ext uri="{FF2B5EF4-FFF2-40B4-BE49-F238E27FC236}">
                                <a16:creationId xmlns:a16="http://schemas.microsoft.com/office/drawing/2014/main" id="{B25676CE-A341-45CD-A5FC-C3858CE436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70" name="矩形 2369">
                            <a:extLst>
                              <a:ext uri="{FF2B5EF4-FFF2-40B4-BE49-F238E27FC236}">
                                <a16:creationId xmlns:a16="http://schemas.microsoft.com/office/drawing/2014/main" id="{3E315EAA-AB51-4710-929B-C746A69AD0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71" name="矩形 2370">
                            <a:extLst>
                              <a:ext uri="{FF2B5EF4-FFF2-40B4-BE49-F238E27FC236}">
                                <a16:creationId xmlns:a16="http://schemas.microsoft.com/office/drawing/2014/main" id="{C636D42B-C1E1-44B1-97B2-93633964F4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72" name="矩形 2371">
                            <a:extLst>
                              <a:ext uri="{FF2B5EF4-FFF2-40B4-BE49-F238E27FC236}">
                                <a16:creationId xmlns:a16="http://schemas.microsoft.com/office/drawing/2014/main" id="{B4369AA2-BEE5-4B06-BF3A-F6C4EE381F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64" name="组合 2363">
                          <a:extLst>
                            <a:ext uri="{FF2B5EF4-FFF2-40B4-BE49-F238E27FC236}">
                              <a16:creationId xmlns:a16="http://schemas.microsoft.com/office/drawing/2014/main" id="{3DC906EF-58CB-4A8F-A56B-43D66B05E2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65" name="矩形 2364">
                            <a:extLst>
                              <a:ext uri="{FF2B5EF4-FFF2-40B4-BE49-F238E27FC236}">
                                <a16:creationId xmlns:a16="http://schemas.microsoft.com/office/drawing/2014/main" id="{179D3D6A-6000-44EA-805F-43EF52D611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66" name="矩形 2365">
                            <a:extLst>
                              <a:ext uri="{FF2B5EF4-FFF2-40B4-BE49-F238E27FC236}">
                                <a16:creationId xmlns:a16="http://schemas.microsoft.com/office/drawing/2014/main" id="{3633F00D-562D-4054-BDA6-C95B7C0D41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67" name="矩形 2366">
                            <a:extLst>
                              <a:ext uri="{FF2B5EF4-FFF2-40B4-BE49-F238E27FC236}">
                                <a16:creationId xmlns:a16="http://schemas.microsoft.com/office/drawing/2014/main" id="{8EDFC852-19F2-4839-82DD-59DF02D83F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68" name="矩形 2367">
                            <a:extLst>
                              <a:ext uri="{FF2B5EF4-FFF2-40B4-BE49-F238E27FC236}">
                                <a16:creationId xmlns:a16="http://schemas.microsoft.com/office/drawing/2014/main" id="{67029693-88CF-4073-9E8A-FE68713677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352" name="组合 2351">
                        <a:extLst>
                          <a:ext uri="{FF2B5EF4-FFF2-40B4-BE49-F238E27FC236}">
                            <a16:creationId xmlns:a16="http://schemas.microsoft.com/office/drawing/2014/main" id="{B1BAFA63-F0BA-4AC9-8F50-0EA4CBD507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53" name="组合 2352">
                          <a:extLst>
                            <a:ext uri="{FF2B5EF4-FFF2-40B4-BE49-F238E27FC236}">
                              <a16:creationId xmlns:a16="http://schemas.microsoft.com/office/drawing/2014/main" id="{8F55BB5B-2AAB-445F-850E-280882704F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59" name="矩形 2358">
                            <a:extLst>
                              <a:ext uri="{FF2B5EF4-FFF2-40B4-BE49-F238E27FC236}">
                                <a16:creationId xmlns:a16="http://schemas.microsoft.com/office/drawing/2014/main" id="{9BD18C30-EDA9-4970-B693-6C85FE1284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60" name="矩形 2359">
                            <a:extLst>
                              <a:ext uri="{FF2B5EF4-FFF2-40B4-BE49-F238E27FC236}">
                                <a16:creationId xmlns:a16="http://schemas.microsoft.com/office/drawing/2014/main" id="{120F8ABE-3EB7-43BC-9568-8B79A307B2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61" name="矩形 2360">
                            <a:extLst>
                              <a:ext uri="{FF2B5EF4-FFF2-40B4-BE49-F238E27FC236}">
                                <a16:creationId xmlns:a16="http://schemas.microsoft.com/office/drawing/2014/main" id="{30D1C554-379D-4FB0-B49A-73B55E2DFE6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62" name="矩形 2361">
                            <a:extLst>
                              <a:ext uri="{FF2B5EF4-FFF2-40B4-BE49-F238E27FC236}">
                                <a16:creationId xmlns:a16="http://schemas.microsoft.com/office/drawing/2014/main" id="{BE079F6A-E55E-4590-A0DC-2FE469C405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54" name="组合 2353">
                          <a:extLst>
                            <a:ext uri="{FF2B5EF4-FFF2-40B4-BE49-F238E27FC236}">
                              <a16:creationId xmlns:a16="http://schemas.microsoft.com/office/drawing/2014/main" id="{7076D5A6-2759-4D7D-8C97-1213BE1F5E0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55" name="矩形 2354">
                            <a:extLst>
                              <a:ext uri="{FF2B5EF4-FFF2-40B4-BE49-F238E27FC236}">
                                <a16:creationId xmlns:a16="http://schemas.microsoft.com/office/drawing/2014/main" id="{F6094191-640E-4AA6-B484-C619685F9B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56" name="矩形 2355">
                            <a:extLst>
                              <a:ext uri="{FF2B5EF4-FFF2-40B4-BE49-F238E27FC236}">
                                <a16:creationId xmlns:a16="http://schemas.microsoft.com/office/drawing/2014/main" id="{6317ECD6-9717-4878-84EF-3DB4E16ABC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57" name="矩形 2356">
                            <a:extLst>
                              <a:ext uri="{FF2B5EF4-FFF2-40B4-BE49-F238E27FC236}">
                                <a16:creationId xmlns:a16="http://schemas.microsoft.com/office/drawing/2014/main" id="{BD0CD44E-6E40-4A3D-B37F-51C2BAE660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58" name="矩形 2357">
                            <a:extLst>
                              <a:ext uri="{FF2B5EF4-FFF2-40B4-BE49-F238E27FC236}">
                                <a16:creationId xmlns:a16="http://schemas.microsoft.com/office/drawing/2014/main" id="{F7574FB6-5DBF-4107-B731-D8720240AD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328" name="组合 2327">
                      <a:extLst>
                        <a:ext uri="{FF2B5EF4-FFF2-40B4-BE49-F238E27FC236}">
                          <a16:creationId xmlns:a16="http://schemas.microsoft.com/office/drawing/2014/main" id="{190D20C5-5700-4180-9F71-0019E4148B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329" name="组合 2328">
                        <a:extLst>
                          <a:ext uri="{FF2B5EF4-FFF2-40B4-BE49-F238E27FC236}">
                            <a16:creationId xmlns:a16="http://schemas.microsoft.com/office/drawing/2014/main" id="{6142CE3F-BA18-4D80-86A3-1799DB4979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41" name="组合 2340">
                          <a:extLst>
                            <a:ext uri="{FF2B5EF4-FFF2-40B4-BE49-F238E27FC236}">
                              <a16:creationId xmlns:a16="http://schemas.microsoft.com/office/drawing/2014/main" id="{95DCB397-C798-4021-A96A-B368D9A007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47" name="矩形 2346">
                            <a:extLst>
                              <a:ext uri="{FF2B5EF4-FFF2-40B4-BE49-F238E27FC236}">
                                <a16:creationId xmlns:a16="http://schemas.microsoft.com/office/drawing/2014/main" id="{4886729A-171D-4605-92DB-1BE44B8600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48" name="矩形 2347">
                            <a:extLst>
                              <a:ext uri="{FF2B5EF4-FFF2-40B4-BE49-F238E27FC236}">
                                <a16:creationId xmlns:a16="http://schemas.microsoft.com/office/drawing/2014/main" id="{A281B526-9852-43A6-A33D-9DEAD45DE8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49" name="矩形 2348">
                            <a:extLst>
                              <a:ext uri="{FF2B5EF4-FFF2-40B4-BE49-F238E27FC236}">
                                <a16:creationId xmlns:a16="http://schemas.microsoft.com/office/drawing/2014/main" id="{D60949E3-42B5-448A-92D8-20FE0E5BA5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50" name="矩形 2349">
                            <a:extLst>
                              <a:ext uri="{FF2B5EF4-FFF2-40B4-BE49-F238E27FC236}">
                                <a16:creationId xmlns:a16="http://schemas.microsoft.com/office/drawing/2014/main" id="{4B29042A-44AD-4B32-A227-B6C32EC803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42" name="组合 2341">
                          <a:extLst>
                            <a:ext uri="{FF2B5EF4-FFF2-40B4-BE49-F238E27FC236}">
                              <a16:creationId xmlns:a16="http://schemas.microsoft.com/office/drawing/2014/main" id="{2D4517B2-64F5-4ACE-94AF-9334A43ED0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43" name="矩形 2342">
                            <a:extLst>
                              <a:ext uri="{FF2B5EF4-FFF2-40B4-BE49-F238E27FC236}">
                                <a16:creationId xmlns:a16="http://schemas.microsoft.com/office/drawing/2014/main" id="{8C5741A3-0B6D-4A2B-8C89-19F0024ACB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44" name="矩形 2343">
                            <a:extLst>
                              <a:ext uri="{FF2B5EF4-FFF2-40B4-BE49-F238E27FC236}">
                                <a16:creationId xmlns:a16="http://schemas.microsoft.com/office/drawing/2014/main" id="{96585CA0-E4CA-44F3-A6EB-908FF94747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45" name="矩形 2344">
                            <a:extLst>
                              <a:ext uri="{FF2B5EF4-FFF2-40B4-BE49-F238E27FC236}">
                                <a16:creationId xmlns:a16="http://schemas.microsoft.com/office/drawing/2014/main" id="{DCEA31B9-30FA-41B6-8D69-4ED36C427F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46" name="矩形 2345">
                            <a:extLst>
                              <a:ext uri="{FF2B5EF4-FFF2-40B4-BE49-F238E27FC236}">
                                <a16:creationId xmlns:a16="http://schemas.microsoft.com/office/drawing/2014/main" id="{7E17B5B3-8229-4136-9D85-50AC323A95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330" name="组合 2329">
                        <a:extLst>
                          <a:ext uri="{FF2B5EF4-FFF2-40B4-BE49-F238E27FC236}">
                            <a16:creationId xmlns:a16="http://schemas.microsoft.com/office/drawing/2014/main" id="{C5767CE5-7419-413F-8F7A-1891A1F26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31" name="组合 2330">
                          <a:extLst>
                            <a:ext uri="{FF2B5EF4-FFF2-40B4-BE49-F238E27FC236}">
                              <a16:creationId xmlns:a16="http://schemas.microsoft.com/office/drawing/2014/main" id="{8A547374-927E-4C75-8D29-770466AC68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37" name="矩形 2336">
                            <a:extLst>
                              <a:ext uri="{FF2B5EF4-FFF2-40B4-BE49-F238E27FC236}">
                                <a16:creationId xmlns:a16="http://schemas.microsoft.com/office/drawing/2014/main" id="{731D8B7B-710B-440B-8FFD-52F1B07824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38" name="矩形 2337">
                            <a:extLst>
                              <a:ext uri="{FF2B5EF4-FFF2-40B4-BE49-F238E27FC236}">
                                <a16:creationId xmlns:a16="http://schemas.microsoft.com/office/drawing/2014/main" id="{B14D1C68-F4F4-4AA9-B1DB-618B944D0E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39" name="矩形 2338">
                            <a:extLst>
                              <a:ext uri="{FF2B5EF4-FFF2-40B4-BE49-F238E27FC236}">
                                <a16:creationId xmlns:a16="http://schemas.microsoft.com/office/drawing/2014/main" id="{F00EC978-A979-41E7-ACEB-C4B5372B58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40" name="矩形 2339">
                            <a:extLst>
                              <a:ext uri="{FF2B5EF4-FFF2-40B4-BE49-F238E27FC236}">
                                <a16:creationId xmlns:a16="http://schemas.microsoft.com/office/drawing/2014/main" id="{D35F97F0-DD69-4411-A604-C4AF08E56C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32" name="组合 2331">
                          <a:extLst>
                            <a:ext uri="{FF2B5EF4-FFF2-40B4-BE49-F238E27FC236}">
                              <a16:creationId xmlns:a16="http://schemas.microsoft.com/office/drawing/2014/main" id="{2BF9C4C0-A248-43CA-AAAA-C56E33F97B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33" name="矩形 2332">
                            <a:extLst>
                              <a:ext uri="{FF2B5EF4-FFF2-40B4-BE49-F238E27FC236}">
                                <a16:creationId xmlns:a16="http://schemas.microsoft.com/office/drawing/2014/main" id="{8E6C8911-DF04-431B-8AA5-2159817795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34" name="矩形 2333">
                            <a:extLst>
                              <a:ext uri="{FF2B5EF4-FFF2-40B4-BE49-F238E27FC236}">
                                <a16:creationId xmlns:a16="http://schemas.microsoft.com/office/drawing/2014/main" id="{523FE966-4FE2-44A3-9B6B-B1915EFCB86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35" name="矩形 2334">
                            <a:extLst>
                              <a:ext uri="{FF2B5EF4-FFF2-40B4-BE49-F238E27FC236}">
                                <a16:creationId xmlns:a16="http://schemas.microsoft.com/office/drawing/2014/main" id="{8968D597-1EE5-473E-86EB-02E2646B5D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36" name="矩形 2335">
                            <a:extLst>
                              <a:ext uri="{FF2B5EF4-FFF2-40B4-BE49-F238E27FC236}">
                                <a16:creationId xmlns:a16="http://schemas.microsoft.com/office/drawing/2014/main" id="{9B6203BD-9EEB-42BB-889C-545C3541D7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2132" name="组合 2131">
                <a:extLst>
                  <a:ext uri="{FF2B5EF4-FFF2-40B4-BE49-F238E27FC236}">
                    <a16:creationId xmlns:a16="http://schemas.microsoft.com/office/drawing/2014/main" id="{A59761F4-17D5-4135-ABB2-503C9378B5ED}"/>
                  </a:ext>
                </a:extLst>
              </p:cNvPr>
              <p:cNvGrpSpPr/>
              <p:nvPr/>
            </p:nvGrpSpPr>
            <p:grpSpPr>
              <a:xfrm>
                <a:off x="7284165" y="3024553"/>
                <a:ext cx="1716056" cy="757738"/>
                <a:chOff x="3127423" y="1048333"/>
                <a:chExt cx="5743433" cy="2551820"/>
              </a:xfrm>
            </p:grpSpPr>
            <p:grpSp>
              <p:nvGrpSpPr>
                <p:cNvPr id="2133" name="组合 2132">
                  <a:extLst>
                    <a:ext uri="{FF2B5EF4-FFF2-40B4-BE49-F238E27FC236}">
                      <a16:creationId xmlns:a16="http://schemas.microsoft.com/office/drawing/2014/main" id="{D20B28C3-E335-435E-B1C1-9E42570DE6EB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2551820"/>
                  <a:chOff x="3127423" y="1048333"/>
                  <a:chExt cx="2600183" cy="2551820"/>
                </a:xfrm>
              </p:grpSpPr>
              <p:grpSp>
                <p:nvGrpSpPr>
                  <p:cNvPr id="2229" name="组合 2228">
                    <a:extLst>
                      <a:ext uri="{FF2B5EF4-FFF2-40B4-BE49-F238E27FC236}">
                        <a16:creationId xmlns:a16="http://schemas.microsoft.com/office/drawing/2014/main" id="{48061CE7-40BA-47E7-9450-D25619FF1289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1048333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277" name="组合 2276">
                      <a:extLst>
                        <a:ext uri="{FF2B5EF4-FFF2-40B4-BE49-F238E27FC236}">
                          <a16:creationId xmlns:a16="http://schemas.microsoft.com/office/drawing/2014/main" id="{781FD4CA-49C2-4CB2-9C26-80D0B4CB94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301" name="组合 2300">
                        <a:extLst>
                          <a:ext uri="{FF2B5EF4-FFF2-40B4-BE49-F238E27FC236}">
                            <a16:creationId xmlns:a16="http://schemas.microsoft.com/office/drawing/2014/main" id="{1DB90BF3-2147-4716-A6DA-392503BDD1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13" name="组合 2312">
                          <a:extLst>
                            <a:ext uri="{FF2B5EF4-FFF2-40B4-BE49-F238E27FC236}">
                              <a16:creationId xmlns:a16="http://schemas.microsoft.com/office/drawing/2014/main" id="{2A5F6724-10BC-47E3-A434-E84C3F339A7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19" name="矩形 2318">
                            <a:extLst>
                              <a:ext uri="{FF2B5EF4-FFF2-40B4-BE49-F238E27FC236}">
                                <a16:creationId xmlns:a16="http://schemas.microsoft.com/office/drawing/2014/main" id="{88CA8F51-DCE3-4DCB-978A-C069A5F2FD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20" name="矩形 2319">
                            <a:extLst>
                              <a:ext uri="{FF2B5EF4-FFF2-40B4-BE49-F238E27FC236}">
                                <a16:creationId xmlns:a16="http://schemas.microsoft.com/office/drawing/2014/main" id="{3CF756FD-B8A8-4AC9-9485-EFCD91AFEC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21" name="矩形 2320">
                            <a:extLst>
                              <a:ext uri="{FF2B5EF4-FFF2-40B4-BE49-F238E27FC236}">
                                <a16:creationId xmlns:a16="http://schemas.microsoft.com/office/drawing/2014/main" id="{D74AABE6-AC64-4462-93B0-BA26B85E53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22" name="矩形 2321">
                            <a:extLst>
                              <a:ext uri="{FF2B5EF4-FFF2-40B4-BE49-F238E27FC236}">
                                <a16:creationId xmlns:a16="http://schemas.microsoft.com/office/drawing/2014/main" id="{FF866AE8-84E7-48AC-88E7-CE1EDB4A09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14" name="组合 2313">
                          <a:extLst>
                            <a:ext uri="{FF2B5EF4-FFF2-40B4-BE49-F238E27FC236}">
                              <a16:creationId xmlns:a16="http://schemas.microsoft.com/office/drawing/2014/main" id="{58AC21F6-65C9-40C1-8266-E4FE2EF39C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15" name="矩形 2314">
                            <a:extLst>
                              <a:ext uri="{FF2B5EF4-FFF2-40B4-BE49-F238E27FC236}">
                                <a16:creationId xmlns:a16="http://schemas.microsoft.com/office/drawing/2014/main" id="{3C3C86DE-E8DF-453F-89F3-4D77D54313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16" name="矩形 2315">
                            <a:extLst>
                              <a:ext uri="{FF2B5EF4-FFF2-40B4-BE49-F238E27FC236}">
                                <a16:creationId xmlns:a16="http://schemas.microsoft.com/office/drawing/2014/main" id="{83039DCC-FA06-435F-9535-7BEB12CA30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17" name="矩形 2316">
                            <a:extLst>
                              <a:ext uri="{FF2B5EF4-FFF2-40B4-BE49-F238E27FC236}">
                                <a16:creationId xmlns:a16="http://schemas.microsoft.com/office/drawing/2014/main" id="{B6501DBB-E637-40AE-AF90-1D81193B6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18" name="矩形 2317">
                            <a:extLst>
                              <a:ext uri="{FF2B5EF4-FFF2-40B4-BE49-F238E27FC236}">
                                <a16:creationId xmlns:a16="http://schemas.microsoft.com/office/drawing/2014/main" id="{40DC07E6-B88C-42F1-9EB2-171BF072BF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302" name="组合 2301">
                        <a:extLst>
                          <a:ext uri="{FF2B5EF4-FFF2-40B4-BE49-F238E27FC236}">
                            <a16:creationId xmlns:a16="http://schemas.microsoft.com/office/drawing/2014/main" id="{2AAC6AD7-2B3A-4E02-A120-3415693FD7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303" name="组合 2302">
                          <a:extLst>
                            <a:ext uri="{FF2B5EF4-FFF2-40B4-BE49-F238E27FC236}">
                              <a16:creationId xmlns:a16="http://schemas.microsoft.com/office/drawing/2014/main" id="{17107E86-C4E3-449A-B94E-641EFFB6B8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09" name="矩形 2308">
                            <a:extLst>
                              <a:ext uri="{FF2B5EF4-FFF2-40B4-BE49-F238E27FC236}">
                                <a16:creationId xmlns:a16="http://schemas.microsoft.com/office/drawing/2014/main" id="{E71B0454-91F1-425E-936E-E99015B675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10" name="矩形 2309">
                            <a:extLst>
                              <a:ext uri="{FF2B5EF4-FFF2-40B4-BE49-F238E27FC236}">
                                <a16:creationId xmlns:a16="http://schemas.microsoft.com/office/drawing/2014/main" id="{F4ECC6C8-729B-4024-AA38-B77F9C7370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11" name="矩形 2310">
                            <a:extLst>
                              <a:ext uri="{FF2B5EF4-FFF2-40B4-BE49-F238E27FC236}">
                                <a16:creationId xmlns:a16="http://schemas.microsoft.com/office/drawing/2014/main" id="{10F7370F-B010-43EA-BA42-B70540D3AFD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12" name="矩形 2311">
                            <a:extLst>
                              <a:ext uri="{FF2B5EF4-FFF2-40B4-BE49-F238E27FC236}">
                                <a16:creationId xmlns:a16="http://schemas.microsoft.com/office/drawing/2014/main" id="{608DCAB4-864B-4B56-8BF6-2890C3DB83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304" name="组合 2303">
                          <a:extLst>
                            <a:ext uri="{FF2B5EF4-FFF2-40B4-BE49-F238E27FC236}">
                              <a16:creationId xmlns:a16="http://schemas.microsoft.com/office/drawing/2014/main" id="{C66F50CE-FB47-4088-90F1-449ED6F6AF7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305" name="矩形 2304">
                            <a:extLst>
                              <a:ext uri="{FF2B5EF4-FFF2-40B4-BE49-F238E27FC236}">
                                <a16:creationId xmlns:a16="http://schemas.microsoft.com/office/drawing/2014/main" id="{EAE62AFA-0B4B-42D2-953F-C02280CC3D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06" name="矩形 2305">
                            <a:extLst>
                              <a:ext uri="{FF2B5EF4-FFF2-40B4-BE49-F238E27FC236}">
                                <a16:creationId xmlns:a16="http://schemas.microsoft.com/office/drawing/2014/main" id="{037B4B26-79D6-4BCC-8AD3-CE3DB8BDB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07" name="矩形 2306">
                            <a:extLst>
                              <a:ext uri="{FF2B5EF4-FFF2-40B4-BE49-F238E27FC236}">
                                <a16:creationId xmlns:a16="http://schemas.microsoft.com/office/drawing/2014/main" id="{8ADDE8A9-55CD-4B5B-AE67-B14998B402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08" name="矩形 2307">
                            <a:extLst>
                              <a:ext uri="{FF2B5EF4-FFF2-40B4-BE49-F238E27FC236}">
                                <a16:creationId xmlns:a16="http://schemas.microsoft.com/office/drawing/2014/main" id="{F7444782-93E9-4965-AF75-D8FCF0E979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278" name="组合 2277">
                      <a:extLst>
                        <a:ext uri="{FF2B5EF4-FFF2-40B4-BE49-F238E27FC236}">
                          <a16:creationId xmlns:a16="http://schemas.microsoft.com/office/drawing/2014/main" id="{6FD715F4-D9BE-443B-8C59-B1CDE9BB7C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279" name="组合 2278">
                        <a:extLst>
                          <a:ext uri="{FF2B5EF4-FFF2-40B4-BE49-F238E27FC236}">
                            <a16:creationId xmlns:a16="http://schemas.microsoft.com/office/drawing/2014/main" id="{AB3F642D-28DB-40BF-B9E3-8C269A5A5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291" name="组合 2290">
                          <a:extLst>
                            <a:ext uri="{FF2B5EF4-FFF2-40B4-BE49-F238E27FC236}">
                              <a16:creationId xmlns:a16="http://schemas.microsoft.com/office/drawing/2014/main" id="{DFC634A1-1259-4F98-BA3D-F58677AFFE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97" name="矩形 2296">
                            <a:extLst>
                              <a:ext uri="{FF2B5EF4-FFF2-40B4-BE49-F238E27FC236}">
                                <a16:creationId xmlns:a16="http://schemas.microsoft.com/office/drawing/2014/main" id="{D961591F-AFBD-4A77-B02C-8B350913D96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98" name="矩形 2297">
                            <a:extLst>
                              <a:ext uri="{FF2B5EF4-FFF2-40B4-BE49-F238E27FC236}">
                                <a16:creationId xmlns:a16="http://schemas.microsoft.com/office/drawing/2014/main" id="{596C8BC0-A5A4-4281-9600-9825F1CBFE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99" name="矩形 2298">
                            <a:extLst>
                              <a:ext uri="{FF2B5EF4-FFF2-40B4-BE49-F238E27FC236}">
                                <a16:creationId xmlns:a16="http://schemas.microsoft.com/office/drawing/2014/main" id="{011B212A-D1C4-4FEE-A8DC-EE7AD60AA4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00" name="矩形 2299">
                            <a:extLst>
                              <a:ext uri="{FF2B5EF4-FFF2-40B4-BE49-F238E27FC236}">
                                <a16:creationId xmlns:a16="http://schemas.microsoft.com/office/drawing/2014/main" id="{82503870-7F8D-4BB7-BCDA-3955E7847D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92" name="组合 2291">
                          <a:extLst>
                            <a:ext uri="{FF2B5EF4-FFF2-40B4-BE49-F238E27FC236}">
                              <a16:creationId xmlns:a16="http://schemas.microsoft.com/office/drawing/2014/main" id="{B582CB70-0337-4C6F-B32B-4C2371E601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93" name="矩形 2292">
                            <a:extLst>
                              <a:ext uri="{FF2B5EF4-FFF2-40B4-BE49-F238E27FC236}">
                                <a16:creationId xmlns:a16="http://schemas.microsoft.com/office/drawing/2014/main" id="{3F10BBCD-078C-4C32-A31A-97D15EE73F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94" name="矩形 2293">
                            <a:extLst>
                              <a:ext uri="{FF2B5EF4-FFF2-40B4-BE49-F238E27FC236}">
                                <a16:creationId xmlns:a16="http://schemas.microsoft.com/office/drawing/2014/main" id="{7A0A225D-DF5F-4096-8436-5F049C07C8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95" name="矩形 2294">
                            <a:extLst>
                              <a:ext uri="{FF2B5EF4-FFF2-40B4-BE49-F238E27FC236}">
                                <a16:creationId xmlns:a16="http://schemas.microsoft.com/office/drawing/2014/main" id="{C1B995D1-9FC8-4C13-A184-16E4A6E63C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96" name="矩形 2295">
                            <a:extLst>
                              <a:ext uri="{FF2B5EF4-FFF2-40B4-BE49-F238E27FC236}">
                                <a16:creationId xmlns:a16="http://schemas.microsoft.com/office/drawing/2014/main" id="{B87B6B02-1497-4B46-82A2-73097839CF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280" name="组合 2279">
                        <a:extLst>
                          <a:ext uri="{FF2B5EF4-FFF2-40B4-BE49-F238E27FC236}">
                            <a16:creationId xmlns:a16="http://schemas.microsoft.com/office/drawing/2014/main" id="{95AD89DB-9F06-499A-B16A-75B2D0AAF3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281" name="组合 2280">
                          <a:extLst>
                            <a:ext uri="{FF2B5EF4-FFF2-40B4-BE49-F238E27FC236}">
                              <a16:creationId xmlns:a16="http://schemas.microsoft.com/office/drawing/2014/main" id="{58FDEB21-9EF8-4356-A2C0-3C36D1A70B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87" name="矩形 2286">
                            <a:extLst>
                              <a:ext uri="{FF2B5EF4-FFF2-40B4-BE49-F238E27FC236}">
                                <a16:creationId xmlns:a16="http://schemas.microsoft.com/office/drawing/2014/main" id="{16EF7E26-5FA9-483F-80EF-1435DA74FA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8" name="矩形 2287">
                            <a:extLst>
                              <a:ext uri="{FF2B5EF4-FFF2-40B4-BE49-F238E27FC236}">
                                <a16:creationId xmlns:a16="http://schemas.microsoft.com/office/drawing/2014/main" id="{43861DB7-41A0-4ED9-BBE8-D35B78A238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9" name="矩形 2288">
                            <a:extLst>
                              <a:ext uri="{FF2B5EF4-FFF2-40B4-BE49-F238E27FC236}">
                                <a16:creationId xmlns:a16="http://schemas.microsoft.com/office/drawing/2014/main" id="{1CF0FEB2-9476-4598-9AD2-4FC4468A07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90" name="矩形 2289">
                            <a:extLst>
                              <a:ext uri="{FF2B5EF4-FFF2-40B4-BE49-F238E27FC236}">
                                <a16:creationId xmlns:a16="http://schemas.microsoft.com/office/drawing/2014/main" id="{23D3AD13-5640-4ECD-BC4D-F0C6704053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82" name="组合 2281">
                          <a:extLst>
                            <a:ext uri="{FF2B5EF4-FFF2-40B4-BE49-F238E27FC236}">
                              <a16:creationId xmlns:a16="http://schemas.microsoft.com/office/drawing/2014/main" id="{C0DADE8D-ECD4-4372-B232-D8279DFF4D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83" name="矩形 2282">
                            <a:extLst>
                              <a:ext uri="{FF2B5EF4-FFF2-40B4-BE49-F238E27FC236}">
                                <a16:creationId xmlns:a16="http://schemas.microsoft.com/office/drawing/2014/main" id="{0E6D85BB-DC7A-4AC1-B2A0-198186F5C4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4" name="矩形 2283">
                            <a:extLst>
                              <a:ext uri="{FF2B5EF4-FFF2-40B4-BE49-F238E27FC236}">
                                <a16:creationId xmlns:a16="http://schemas.microsoft.com/office/drawing/2014/main" id="{CD4C0252-3D9E-4237-82AF-4EBC07C314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5" name="矩形 2284">
                            <a:extLst>
                              <a:ext uri="{FF2B5EF4-FFF2-40B4-BE49-F238E27FC236}">
                                <a16:creationId xmlns:a16="http://schemas.microsoft.com/office/drawing/2014/main" id="{9D923C46-15EA-49E7-9CF7-3531BCF8F5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86" name="矩形 2285">
                            <a:extLst>
                              <a:ext uri="{FF2B5EF4-FFF2-40B4-BE49-F238E27FC236}">
                                <a16:creationId xmlns:a16="http://schemas.microsoft.com/office/drawing/2014/main" id="{3160F08C-6E7F-4DBC-9EA9-DD0F281CD1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230" name="组合 2229">
                    <a:extLst>
                      <a:ext uri="{FF2B5EF4-FFF2-40B4-BE49-F238E27FC236}">
                        <a16:creationId xmlns:a16="http://schemas.microsoft.com/office/drawing/2014/main" id="{22B14B31-3145-4328-BAFE-CA9A3271AF06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2358971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231" name="组合 2230">
                      <a:extLst>
                        <a:ext uri="{FF2B5EF4-FFF2-40B4-BE49-F238E27FC236}">
                          <a16:creationId xmlns:a16="http://schemas.microsoft.com/office/drawing/2014/main" id="{66C5D787-AE1F-41B1-938E-73F360B8B2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255" name="组合 2254">
                        <a:extLst>
                          <a:ext uri="{FF2B5EF4-FFF2-40B4-BE49-F238E27FC236}">
                            <a16:creationId xmlns:a16="http://schemas.microsoft.com/office/drawing/2014/main" id="{570130EF-E394-4742-A491-77AEDB8FA8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267" name="组合 2266">
                          <a:extLst>
                            <a:ext uri="{FF2B5EF4-FFF2-40B4-BE49-F238E27FC236}">
                              <a16:creationId xmlns:a16="http://schemas.microsoft.com/office/drawing/2014/main" id="{8122C37A-A7A2-4149-AFFD-51C63A4761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73" name="矩形 2272">
                            <a:extLst>
                              <a:ext uri="{FF2B5EF4-FFF2-40B4-BE49-F238E27FC236}">
                                <a16:creationId xmlns:a16="http://schemas.microsoft.com/office/drawing/2014/main" id="{32DA6FEE-D4CE-46DB-A389-374898D0C3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4" name="矩形 2273">
                            <a:extLst>
                              <a:ext uri="{FF2B5EF4-FFF2-40B4-BE49-F238E27FC236}">
                                <a16:creationId xmlns:a16="http://schemas.microsoft.com/office/drawing/2014/main" id="{D5D504A2-D959-47B6-95B4-DB1D449E70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5" name="矩形 2274">
                            <a:extLst>
                              <a:ext uri="{FF2B5EF4-FFF2-40B4-BE49-F238E27FC236}">
                                <a16:creationId xmlns:a16="http://schemas.microsoft.com/office/drawing/2014/main" id="{0842A6CC-F4F8-4FA6-8664-461F825A12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6" name="矩形 2275">
                            <a:extLst>
                              <a:ext uri="{FF2B5EF4-FFF2-40B4-BE49-F238E27FC236}">
                                <a16:creationId xmlns:a16="http://schemas.microsoft.com/office/drawing/2014/main" id="{65AE6097-F172-4484-831C-78BC4AD162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68" name="组合 2267">
                          <a:extLst>
                            <a:ext uri="{FF2B5EF4-FFF2-40B4-BE49-F238E27FC236}">
                              <a16:creationId xmlns:a16="http://schemas.microsoft.com/office/drawing/2014/main" id="{05A1A296-F2E9-40EF-851F-54BF7F0EF0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69" name="矩形 2268">
                            <a:extLst>
                              <a:ext uri="{FF2B5EF4-FFF2-40B4-BE49-F238E27FC236}">
                                <a16:creationId xmlns:a16="http://schemas.microsoft.com/office/drawing/2014/main" id="{1C882E0A-7054-43D0-9FBC-2FDF3B4665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0" name="矩形 2269">
                            <a:extLst>
                              <a:ext uri="{FF2B5EF4-FFF2-40B4-BE49-F238E27FC236}">
                                <a16:creationId xmlns:a16="http://schemas.microsoft.com/office/drawing/2014/main" id="{26FD80D5-D504-488A-8D6D-A7C27BFCF9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1" name="矩形 2270">
                            <a:extLst>
                              <a:ext uri="{FF2B5EF4-FFF2-40B4-BE49-F238E27FC236}">
                                <a16:creationId xmlns:a16="http://schemas.microsoft.com/office/drawing/2014/main" id="{1F87F324-5634-46C0-B057-BC3B1E43E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72" name="矩形 2271">
                            <a:extLst>
                              <a:ext uri="{FF2B5EF4-FFF2-40B4-BE49-F238E27FC236}">
                                <a16:creationId xmlns:a16="http://schemas.microsoft.com/office/drawing/2014/main" id="{663D0BFC-EBA2-4D13-8A92-A105D94381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256" name="组合 2255">
                        <a:extLst>
                          <a:ext uri="{FF2B5EF4-FFF2-40B4-BE49-F238E27FC236}">
                            <a16:creationId xmlns:a16="http://schemas.microsoft.com/office/drawing/2014/main" id="{C83A90DE-598C-4A24-935F-36D6DC2D0C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257" name="组合 2256">
                          <a:extLst>
                            <a:ext uri="{FF2B5EF4-FFF2-40B4-BE49-F238E27FC236}">
                              <a16:creationId xmlns:a16="http://schemas.microsoft.com/office/drawing/2014/main" id="{8E89F2F9-6301-4627-8375-2C2501441D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63" name="矩形 2262">
                            <a:extLst>
                              <a:ext uri="{FF2B5EF4-FFF2-40B4-BE49-F238E27FC236}">
                                <a16:creationId xmlns:a16="http://schemas.microsoft.com/office/drawing/2014/main" id="{30818FC7-ED59-42C4-8CAB-D6F8A2C8E9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64" name="矩形 2263">
                            <a:extLst>
                              <a:ext uri="{FF2B5EF4-FFF2-40B4-BE49-F238E27FC236}">
                                <a16:creationId xmlns:a16="http://schemas.microsoft.com/office/drawing/2014/main" id="{FA50731E-F626-4BC7-B7D1-F39520CB7B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65" name="矩形 2264">
                            <a:extLst>
                              <a:ext uri="{FF2B5EF4-FFF2-40B4-BE49-F238E27FC236}">
                                <a16:creationId xmlns:a16="http://schemas.microsoft.com/office/drawing/2014/main" id="{29C5D873-833D-4917-B929-69BF32DFDA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66" name="矩形 2265">
                            <a:extLst>
                              <a:ext uri="{FF2B5EF4-FFF2-40B4-BE49-F238E27FC236}">
                                <a16:creationId xmlns:a16="http://schemas.microsoft.com/office/drawing/2014/main" id="{C6B834DD-ADCC-4864-B005-428DB6B4D5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58" name="组合 2257">
                          <a:extLst>
                            <a:ext uri="{FF2B5EF4-FFF2-40B4-BE49-F238E27FC236}">
                              <a16:creationId xmlns:a16="http://schemas.microsoft.com/office/drawing/2014/main" id="{1BAC7F28-EB52-4E55-A6AC-BCFC899857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59" name="矩形 2258">
                            <a:extLst>
                              <a:ext uri="{FF2B5EF4-FFF2-40B4-BE49-F238E27FC236}">
                                <a16:creationId xmlns:a16="http://schemas.microsoft.com/office/drawing/2014/main" id="{C32E7273-ADF0-42E6-BF6E-3B2063D3C6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60" name="矩形 2259">
                            <a:extLst>
                              <a:ext uri="{FF2B5EF4-FFF2-40B4-BE49-F238E27FC236}">
                                <a16:creationId xmlns:a16="http://schemas.microsoft.com/office/drawing/2014/main" id="{17B6686B-9B1B-46B1-BEDF-1B98642037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61" name="矩形 2260">
                            <a:extLst>
                              <a:ext uri="{FF2B5EF4-FFF2-40B4-BE49-F238E27FC236}">
                                <a16:creationId xmlns:a16="http://schemas.microsoft.com/office/drawing/2014/main" id="{BC5CCA44-6323-4AED-9052-A60D4AFCE3D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62" name="矩形 2261">
                            <a:extLst>
                              <a:ext uri="{FF2B5EF4-FFF2-40B4-BE49-F238E27FC236}">
                                <a16:creationId xmlns:a16="http://schemas.microsoft.com/office/drawing/2014/main" id="{25DC507D-B2F7-4BAF-94C8-63CF5ACBCB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232" name="组合 2231">
                      <a:extLst>
                        <a:ext uri="{FF2B5EF4-FFF2-40B4-BE49-F238E27FC236}">
                          <a16:creationId xmlns:a16="http://schemas.microsoft.com/office/drawing/2014/main" id="{365CC231-FAEA-4638-829D-AD3832D10C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233" name="组合 2232">
                        <a:extLst>
                          <a:ext uri="{FF2B5EF4-FFF2-40B4-BE49-F238E27FC236}">
                            <a16:creationId xmlns:a16="http://schemas.microsoft.com/office/drawing/2014/main" id="{79BFCB7F-02B1-43BB-AED5-569477DFE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245" name="组合 2244">
                          <a:extLst>
                            <a:ext uri="{FF2B5EF4-FFF2-40B4-BE49-F238E27FC236}">
                              <a16:creationId xmlns:a16="http://schemas.microsoft.com/office/drawing/2014/main" id="{8E447BBE-9B0F-4672-B897-E0FCB5166A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51" name="矩形 2250">
                            <a:extLst>
                              <a:ext uri="{FF2B5EF4-FFF2-40B4-BE49-F238E27FC236}">
                                <a16:creationId xmlns:a16="http://schemas.microsoft.com/office/drawing/2014/main" id="{2F8FB0A7-4E42-453A-AB91-E31D319D6D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52" name="矩形 2251">
                            <a:extLst>
                              <a:ext uri="{FF2B5EF4-FFF2-40B4-BE49-F238E27FC236}">
                                <a16:creationId xmlns:a16="http://schemas.microsoft.com/office/drawing/2014/main" id="{A12D83BC-16B7-4D62-8522-483CE3DFE9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53" name="矩形 2252">
                            <a:extLst>
                              <a:ext uri="{FF2B5EF4-FFF2-40B4-BE49-F238E27FC236}">
                                <a16:creationId xmlns:a16="http://schemas.microsoft.com/office/drawing/2014/main" id="{5EB73D20-472A-4A8C-A345-17A1DE6A9A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54" name="矩形 2253">
                            <a:extLst>
                              <a:ext uri="{FF2B5EF4-FFF2-40B4-BE49-F238E27FC236}">
                                <a16:creationId xmlns:a16="http://schemas.microsoft.com/office/drawing/2014/main" id="{1384F30F-ED6C-423E-84F9-BAE1A459E5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46" name="组合 2245">
                          <a:extLst>
                            <a:ext uri="{FF2B5EF4-FFF2-40B4-BE49-F238E27FC236}">
                              <a16:creationId xmlns:a16="http://schemas.microsoft.com/office/drawing/2014/main" id="{CE797427-3CC2-4D71-A4B5-4C865E7A50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47" name="矩形 2246">
                            <a:extLst>
                              <a:ext uri="{FF2B5EF4-FFF2-40B4-BE49-F238E27FC236}">
                                <a16:creationId xmlns:a16="http://schemas.microsoft.com/office/drawing/2014/main" id="{8A15C575-5C06-4CFC-86FF-324AB9108A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48" name="矩形 2247">
                            <a:extLst>
                              <a:ext uri="{FF2B5EF4-FFF2-40B4-BE49-F238E27FC236}">
                                <a16:creationId xmlns:a16="http://schemas.microsoft.com/office/drawing/2014/main" id="{768D99DA-76D0-43C2-BC42-09A6DCE38C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49" name="矩形 2248">
                            <a:extLst>
                              <a:ext uri="{FF2B5EF4-FFF2-40B4-BE49-F238E27FC236}">
                                <a16:creationId xmlns:a16="http://schemas.microsoft.com/office/drawing/2014/main" id="{713DD16A-104F-40FF-A051-6E85D44FC8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50" name="矩形 2249">
                            <a:extLst>
                              <a:ext uri="{FF2B5EF4-FFF2-40B4-BE49-F238E27FC236}">
                                <a16:creationId xmlns:a16="http://schemas.microsoft.com/office/drawing/2014/main" id="{B8C4199E-8070-4719-B73E-FACBBD25A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234" name="组合 2233">
                        <a:extLst>
                          <a:ext uri="{FF2B5EF4-FFF2-40B4-BE49-F238E27FC236}">
                            <a16:creationId xmlns:a16="http://schemas.microsoft.com/office/drawing/2014/main" id="{56CEC56C-AFDA-4404-9410-DA21541B25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235" name="组合 2234">
                          <a:extLst>
                            <a:ext uri="{FF2B5EF4-FFF2-40B4-BE49-F238E27FC236}">
                              <a16:creationId xmlns:a16="http://schemas.microsoft.com/office/drawing/2014/main" id="{92793568-B6B2-4663-B987-1D87ED9002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41" name="矩形 2240">
                            <a:extLst>
                              <a:ext uri="{FF2B5EF4-FFF2-40B4-BE49-F238E27FC236}">
                                <a16:creationId xmlns:a16="http://schemas.microsoft.com/office/drawing/2014/main" id="{C3DDF58D-2A35-4534-9BC5-E024950FEC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42" name="矩形 2241">
                            <a:extLst>
                              <a:ext uri="{FF2B5EF4-FFF2-40B4-BE49-F238E27FC236}">
                                <a16:creationId xmlns:a16="http://schemas.microsoft.com/office/drawing/2014/main" id="{CB2511A0-21DE-48BE-AC32-50784DC4A3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43" name="矩形 2242">
                            <a:extLst>
                              <a:ext uri="{FF2B5EF4-FFF2-40B4-BE49-F238E27FC236}">
                                <a16:creationId xmlns:a16="http://schemas.microsoft.com/office/drawing/2014/main" id="{CA71212B-91BE-490C-AA96-D0762A06BE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44" name="矩形 2243">
                            <a:extLst>
                              <a:ext uri="{FF2B5EF4-FFF2-40B4-BE49-F238E27FC236}">
                                <a16:creationId xmlns:a16="http://schemas.microsoft.com/office/drawing/2014/main" id="{81B54737-08FF-46E0-B80E-8444D6C0EC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36" name="组合 2235">
                          <a:extLst>
                            <a:ext uri="{FF2B5EF4-FFF2-40B4-BE49-F238E27FC236}">
                              <a16:creationId xmlns:a16="http://schemas.microsoft.com/office/drawing/2014/main" id="{AD28CF25-6D52-4FE7-A075-DF43DA9F63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37" name="矩形 2236">
                            <a:extLst>
                              <a:ext uri="{FF2B5EF4-FFF2-40B4-BE49-F238E27FC236}">
                                <a16:creationId xmlns:a16="http://schemas.microsoft.com/office/drawing/2014/main" id="{404F396D-DF4B-4426-82F1-13D0F0B4F8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38" name="矩形 2237">
                            <a:extLst>
                              <a:ext uri="{FF2B5EF4-FFF2-40B4-BE49-F238E27FC236}">
                                <a16:creationId xmlns:a16="http://schemas.microsoft.com/office/drawing/2014/main" id="{0B019E84-5A36-48DE-935D-D73D3430DF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39" name="矩形 2238">
                            <a:extLst>
                              <a:ext uri="{FF2B5EF4-FFF2-40B4-BE49-F238E27FC236}">
                                <a16:creationId xmlns:a16="http://schemas.microsoft.com/office/drawing/2014/main" id="{6349CB1A-1A8A-4AAD-B94A-F0429EB0E0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40" name="矩形 2239">
                            <a:extLst>
                              <a:ext uri="{FF2B5EF4-FFF2-40B4-BE49-F238E27FC236}">
                                <a16:creationId xmlns:a16="http://schemas.microsoft.com/office/drawing/2014/main" id="{79197BC6-E4BD-44DB-8068-1825C61B02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2134" name="组合 2133">
                  <a:extLst>
                    <a:ext uri="{FF2B5EF4-FFF2-40B4-BE49-F238E27FC236}">
                      <a16:creationId xmlns:a16="http://schemas.microsoft.com/office/drawing/2014/main" id="{311D59DF-B093-4A21-9965-535F57D0A8B3}"/>
                    </a:ext>
                  </a:extLst>
                </p:cNvPr>
                <p:cNvGrpSpPr/>
                <p:nvPr/>
              </p:nvGrpSpPr>
              <p:grpSpPr>
                <a:xfrm>
                  <a:off x="6270673" y="1048333"/>
                  <a:ext cx="2600183" cy="2551820"/>
                  <a:chOff x="3127423" y="1048333"/>
                  <a:chExt cx="2600183" cy="2551820"/>
                </a:xfrm>
              </p:grpSpPr>
              <p:grpSp>
                <p:nvGrpSpPr>
                  <p:cNvPr id="2135" name="组合 2134">
                    <a:extLst>
                      <a:ext uri="{FF2B5EF4-FFF2-40B4-BE49-F238E27FC236}">
                        <a16:creationId xmlns:a16="http://schemas.microsoft.com/office/drawing/2014/main" id="{B626BB80-343C-4CB8-8BAE-A4B206D5F1AF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1048333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183" name="组合 2182">
                      <a:extLst>
                        <a:ext uri="{FF2B5EF4-FFF2-40B4-BE49-F238E27FC236}">
                          <a16:creationId xmlns:a16="http://schemas.microsoft.com/office/drawing/2014/main" id="{21D5B299-CC71-4DD0-9B45-99444F7C8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207" name="组合 2206">
                        <a:extLst>
                          <a:ext uri="{FF2B5EF4-FFF2-40B4-BE49-F238E27FC236}">
                            <a16:creationId xmlns:a16="http://schemas.microsoft.com/office/drawing/2014/main" id="{5537186C-A371-4E66-A433-DB9A542063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219" name="组合 2218">
                          <a:extLst>
                            <a:ext uri="{FF2B5EF4-FFF2-40B4-BE49-F238E27FC236}">
                              <a16:creationId xmlns:a16="http://schemas.microsoft.com/office/drawing/2014/main" id="{42543FD0-B30A-4F6B-9605-D077B73B1C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25" name="矩形 2224">
                            <a:extLst>
                              <a:ext uri="{FF2B5EF4-FFF2-40B4-BE49-F238E27FC236}">
                                <a16:creationId xmlns:a16="http://schemas.microsoft.com/office/drawing/2014/main" id="{A45C6C8E-E519-475C-9DCC-6FC5B85855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26" name="矩形 2225">
                            <a:extLst>
                              <a:ext uri="{FF2B5EF4-FFF2-40B4-BE49-F238E27FC236}">
                                <a16:creationId xmlns:a16="http://schemas.microsoft.com/office/drawing/2014/main" id="{77F36888-46AB-46E4-8DCD-8CCE6907D5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27" name="矩形 2226">
                            <a:extLst>
                              <a:ext uri="{FF2B5EF4-FFF2-40B4-BE49-F238E27FC236}">
                                <a16:creationId xmlns:a16="http://schemas.microsoft.com/office/drawing/2014/main" id="{BD435768-4F0D-4942-B66E-6D8FC05206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28" name="矩形 2227">
                            <a:extLst>
                              <a:ext uri="{FF2B5EF4-FFF2-40B4-BE49-F238E27FC236}">
                                <a16:creationId xmlns:a16="http://schemas.microsoft.com/office/drawing/2014/main" id="{76242611-888E-451A-B77A-54EFFF38E8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20" name="组合 2219">
                          <a:extLst>
                            <a:ext uri="{FF2B5EF4-FFF2-40B4-BE49-F238E27FC236}">
                              <a16:creationId xmlns:a16="http://schemas.microsoft.com/office/drawing/2014/main" id="{C0C7F47B-289E-4444-A621-AF58CCC6B4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21" name="矩形 2220">
                            <a:extLst>
                              <a:ext uri="{FF2B5EF4-FFF2-40B4-BE49-F238E27FC236}">
                                <a16:creationId xmlns:a16="http://schemas.microsoft.com/office/drawing/2014/main" id="{156D66B9-8534-49DF-80F8-C4408236DC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22" name="矩形 2221">
                            <a:extLst>
                              <a:ext uri="{FF2B5EF4-FFF2-40B4-BE49-F238E27FC236}">
                                <a16:creationId xmlns:a16="http://schemas.microsoft.com/office/drawing/2014/main" id="{9DF585D2-BCEB-4F1D-9E30-7A9EDDD762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23" name="矩形 2222">
                            <a:extLst>
                              <a:ext uri="{FF2B5EF4-FFF2-40B4-BE49-F238E27FC236}">
                                <a16:creationId xmlns:a16="http://schemas.microsoft.com/office/drawing/2014/main" id="{C69F0A1B-0F2C-45D5-AA4E-9AA6B6C7F8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24" name="矩形 2223">
                            <a:extLst>
                              <a:ext uri="{FF2B5EF4-FFF2-40B4-BE49-F238E27FC236}">
                                <a16:creationId xmlns:a16="http://schemas.microsoft.com/office/drawing/2014/main" id="{60A11118-FF67-4DB9-891D-3D35E59011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208" name="组合 2207">
                        <a:extLst>
                          <a:ext uri="{FF2B5EF4-FFF2-40B4-BE49-F238E27FC236}">
                            <a16:creationId xmlns:a16="http://schemas.microsoft.com/office/drawing/2014/main" id="{8021AF65-1226-4435-AD1F-FB65691919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209" name="组合 2208">
                          <a:extLst>
                            <a:ext uri="{FF2B5EF4-FFF2-40B4-BE49-F238E27FC236}">
                              <a16:creationId xmlns:a16="http://schemas.microsoft.com/office/drawing/2014/main" id="{584F82EE-8749-448A-93FF-4971662F94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15" name="矩形 2214">
                            <a:extLst>
                              <a:ext uri="{FF2B5EF4-FFF2-40B4-BE49-F238E27FC236}">
                                <a16:creationId xmlns:a16="http://schemas.microsoft.com/office/drawing/2014/main" id="{AEC258DD-50D2-49D3-85E9-071230C14A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16" name="矩形 2215">
                            <a:extLst>
                              <a:ext uri="{FF2B5EF4-FFF2-40B4-BE49-F238E27FC236}">
                                <a16:creationId xmlns:a16="http://schemas.microsoft.com/office/drawing/2014/main" id="{36CE13EC-5D89-4068-B1DD-9D3C16D7CE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17" name="矩形 2216">
                            <a:extLst>
                              <a:ext uri="{FF2B5EF4-FFF2-40B4-BE49-F238E27FC236}">
                                <a16:creationId xmlns:a16="http://schemas.microsoft.com/office/drawing/2014/main" id="{ED04D67B-35A2-4302-899F-033D7B10AE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18" name="矩形 2217">
                            <a:extLst>
                              <a:ext uri="{FF2B5EF4-FFF2-40B4-BE49-F238E27FC236}">
                                <a16:creationId xmlns:a16="http://schemas.microsoft.com/office/drawing/2014/main" id="{4F74D8AF-6B85-43C2-ABDB-A7D4BE3D5E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10" name="组合 2209">
                          <a:extLst>
                            <a:ext uri="{FF2B5EF4-FFF2-40B4-BE49-F238E27FC236}">
                              <a16:creationId xmlns:a16="http://schemas.microsoft.com/office/drawing/2014/main" id="{1847E62D-3CBF-43C0-9E9B-A841B3261F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11" name="矩形 2210">
                            <a:extLst>
                              <a:ext uri="{FF2B5EF4-FFF2-40B4-BE49-F238E27FC236}">
                                <a16:creationId xmlns:a16="http://schemas.microsoft.com/office/drawing/2014/main" id="{3F333AC3-29AF-4245-AB8E-ADBCAB2AE0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12" name="矩形 2211">
                            <a:extLst>
                              <a:ext uri="{FF2B5EF4-FFF2-40B4-BE49-F238E27FC236}">
                                <a16:creationId xmlns:a16="http://schemas.microsoft.com/office/drawing/2014/main" id="{AB356B35-85E8-4BAA-8D5F-14ECC6ACD3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13" name="矩形 2212">
                            <a:extLst>
                              <a:ext uri="{FF2B5EF4-FFF2-40B4-BE49-F238E27FC236}">
                                <a16:creationId xmlns:a16="http://schemas.microsoft.com/office/drawing/2014/main" id="{9B100575-4A97-4A0A-A673-2701C1F8F9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14" name="矩形 2213">
                            <a:extLst>
                              <a:ext uri="{FF2B5EF4-FFF2-40B4-BE49-F238E27FC236}">
                                <a16:creationId xmlns:a16="http://schemas.microsoft.com/office/drawing/2014/main" id="{FC2C8F36-A114-46A6-9DB2-EF9143C4A4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184" name="组合 2183">
                      <a:extLst>
                        <a:ext uri="{FF2B5EF4-FFF2-40B4-BE49-F238E27FC236}">
                          <a16:creationId xmlns:a16="http://schemas.microsoft.com/office/drawing/2014/main" id="{711FFD3E-6A99-4E4F-956C-D4FEBF2F52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185" name="组合 2184">
                        <a:extLst>
                          <a:ext uri="{FF2B5EF4-FFF2-40B4-BE49-F238E27FC236}">
                            <a16:creationId xmlns:a16="http://schemas.microsoft.com/office/drawing/2014/main" id="{6B6ECC79-F477-4DD5-B638-4D591A3D05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197" name="组合 2196">
                          <a:extLst>
                            <a:ext uri="{FF2B5EF4-FFF2-40B4-BE49-F238E27FC236}">
                              <a16:creationId xmlns:a16="http://schemas.microsoft.com/office/drawing/2014/main" id="{3393AF39-37D9-46E8-8C63-1287AF5D4F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203" name="矩形 2202">
                            <a:extLst>
                              <a:ext uri="{FF2B5EF4-FFF2-40B4-BE49-F238E27FC236}">
                                <a16:creationId xmlns:a16="http://schemas.microsoft.com/office/drawing/2014/main" id="{558FE69B-40FE-44C8-A86A-DB2CA7E2A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04" name="矩形 2203">
                            <a:extLst>
                              <a:ext uri="{FF2B5EF4-FFF2-40B4-BE49-F238E27FC236}">
                                <a16:creationId xmlns:a16="http://schemas.microsoft.com/office/drawing/2014/main" id="{AC2CC8FD-CE58-45BD-BFB5-5FB565D546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05" name="矩形 2204">
                            <a:extLst>
                              <a:ext uri="{FF2B5EF4-FFF2-40B4-BE49-F238E27FC236}">
                                <a16:creationId xmlns:a16="http://schemas.microsoft.com/office/drawing/2014/main" id="{0D7EE906-F237-4E62-ADA6-FA6E119C09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06" name="矩形 2205">
                            <a:extLst>
                              <a:ext uri="{FF2B5EF4-FFF2-40B4-BE49-F238E27FC236}">
                                <a16:creationId xmlns:a16="http://schemas.microsoft.com/office/drawing/2014/main" id="{62D28266-7C11-438C-9BE6-3FF6E00683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98" name="组合 2197">
                          <a:extLst>
                            <a:ext uri="{FF2B5EF4-FFF2-40B4-BE49-F238E27FC236}">
                              <a16:creationId xmlns:a16="http://schemas.microsoft.com/office/drawing/2014/main" id="{7F4F60DA-60CD-4533-8025-946E9C277A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99" name="矩形 2198">
                            <a:extLst>
                              <a:ext uri="{FF2B5EF4-FFF2-40B4-BE49-F238E27FC236}">
                                <a16:creationId xmlns:a16="http://schemas.microsoft.com/office/drawing/2014/main" id="{29997B48-2FEC-4764-BE95-C21FD8F151D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00" name="矩形 2199">
                            <a:extLst>
                              <a:ext uri="{FF2B5EF4-FFF2-40B4-BE49-F238E27FC236}">
                                <a16:creationId xmlns:a16="http://schemas.microsoft.com/office/drawing/2014/main" id="{45272F44-118E-4DB0-A802-9F4AC34C53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01" name="矩形 2200">
                            <a:extLst>
                              <a:ext uri="{FF2B5EF4-FFF2-40B4-BE49-F238E27FC236}">
                                <a16:creationId xmlns:a16="http://schemas.microsoft.com/office/drawing/2014/main" id="{EC3B4F82-2883-4CF4-B970-23AF267D2A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02" name="矩形 2201">
                            <a:extLst>
                              <a:ext uri="{FF2B5EF4-FFF2-40B4-BE49-F238E27FC236}">
                                <a16:creationId xmlns:a16="http://schemas.microsoft.com/office/drawing/2014/main" id="{9D9616B8-1035-4A26-8FB0-7BA868F7C9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186" name="组合 2185">
                        <a:extLst>
                          <a:ext uri="{FF2B5EF4-FFF2-40B4-BE49-F238E27FC236}">
                            <a16:creationId xmlns:a16="http://schemas.microsoft.com/office/drawing/2014/main" id="{3CC1F737-64F1-4A23-8BAB-A1FDDD782D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187" name="组合 2186">
                          <a:extLst>
                            <a:ext uri="{FF2B5EF4-FFF2-40B4-BE49-F238E27FC236}">
                              <a16:creationId xmlns:a16="http://schemas.microsoft.com/office/drawing/2014/main" id="{B23D73E3-E6B9-4291-B26F-67855972BC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93" name="矩形 2192">
                            <a:extLst>
                              <a:ext uri="{FF2B5EF4-FFF2-40B4-BE49-F238E27FC236}">
                                <a16:creationId xmlns:a16="http://schemas.microsoft.com/office/drawing/2014/main" id="{6D1E7F9A-554D-4DFA-839B-4D6685CB18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94" name="矩形 2193">
                            <a:extLst>
                              <a:ext uri="{FF2B5EF4-FFF2-40B4-BE49-F238E27FC236}">
                                <a16:creationId xmlns:a16="http://schemas.microsoft.com/office/drawing/2014/main" id="{AA118B73-245E-4650-AE84-CAE6D1C68F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95" name="矩形 2194">
                            <a:extLst>
                              <a:ext uri="{FF2B5EF4-FFF2-40B4-BE49-F238E27FC236}">
                                <a16:creationId xmlns:a16="http://schemas.microsoft.com/office/drawing/2014/main" id="{3D07C514-F484-4210-82AB-BF720B27E9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96" name="矩形 2195">
                            <a:extLst>
                              <a:ext uri="{FF2B5EF4-FFF2-40B4-BE49-F238E27FC236}">
                                <a16:creationId xmlns:a16="http://schemas.microsoft.com/office/drawing/2014/main" id="{BA1D248F-136A-4B36-9DC1-D7A75778A0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88" name="组合 2187">
                          <a:extLst>
                            <a:ext uri="{FF2B5EF4-FFF2-40B4-BE49-F238E27FC236}">
                              <a16:creationId xmlns:a16="http://schemas.microsoft.com/office/drawing/2014/main" id="{2FD091DA-BDDE-47C2-A2E8-F083019A81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89" name="矩形 2188">
                            <a:extLst>
                              <a:ext uri="{FF2B5EF4-FFF2-40B4-BE49-F238E27FC236}">
                                <a16:creationId xmlns:a16="http://schemas.microsoft.com/office/drawing/2014/main" id="{0A413936-33FB-4760-B27B-F12E958461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90" name="矩形 2189">
                            <a:extLst>
                              <a:ext uri="{FF2B5EF4-FFF2-40B4-BE49-F238E27FC236}">
                                <a16:creationId xmlns:a16="http://schemas.microsoft.com/office/drawing/2014/main" id="{C3F3DA99-C3B7-407D-BDEF-F1386FEA6F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91" name="矩形 2190">
                            <a:extLst>
                              <a:ext uri="{FF2B5EF4-FFF2-40B4-BE49-F238E27FC236}">
                                <a16:creationId xmlns:a16="http://schemas.microsoft.com/office/drawing/2014/main" id="{A6E2F3C7-87C4-4338-9118-D1ED37D4F3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92" name="矩形 2191">
                            <a:extLst>
                              <a:ext uri="{FF2B5EF4-FFF2-40B4-BE49-F238E27FC236}">
                                <a16:creationId xmlns:a16="http://schemas.microsoft.com/office/drawing/2014/main" id="{1B140392-FA4C-4DE6-A057-7437196242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136" name="组合 2135">
                    <a:extLst>
                      <a:ext uri="{FF2B5EF4-FFF2-40B4-BE49-F238E27FC236}">
                        <a16:creationId xmlns:a16="http://schemas.microsoft.com/office/drawing/2014/main" id="{01926867-B3FF-422A-87C7-B9DC5E27E689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2358971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137" name="组合 2136">
                      <a:extLst>
                        <a:ext uri="{FF2B5EF4-FFF2-40B4-BE49-F238E27FC236}">
                          <a16:creationId xmlns:a16="http://schemas.microsoft.com/office/drawing/2014/main" id="{AB3D8B4C-F9AE-44E2-A07B-E00FC7D3F0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161" name="组合 2160">
                        <a:extLst>
                          <a:ext uri="{FF2B5EF4-FFF2-40B4-BE49-F238E27FC236}">
                            <a16:creationId xmlns:a16="http://schemas.microsoft.com/office/drawing/2014/main" id="{52CDD238-78ED-4A3F-80F6-4C02A36962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173" name="组合 2172">
                          <a:extLst>
                            <a:ext uri="{FF2B5EF4-FFF2-40B4-BE49-F238E27FC236}">
                              <a16:creationId xmlns:a16="http://schemas.microsoft.com/office/drawing/2014/main" id="{734B6E27-4C37-49CA-837A-8517FA2BB0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79" name="矩形 2178">
                            <a:extLst>
                              <a:ext uri="{FF2B5EF4-FFF2-40B4-BE49-F238E27FC236}">
                                <a16:creationId xmlns:a16="http://schemas.microsoft.com/office/drawing/2014/main" id="{06FE49E4-EC79-4AC7-A5E2-7F1B7FA3E9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80" name="矩形 2179">
                            <a:extLst>
                              <a:ext uri="{FF2B5EF4-FFF2-40B4-BE49-F238E27FC236}">
                                <a16:creationId xmlns:a16="http://schemas.microsoft.com/office/drawing/2014/main" id="{67223388-1642-4878-8B22-20903BC86B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81" name="矩形 2180">
                            <a:extLst>
                              <a:ext uri="{FF2B5EF4-FFF2-40B4-BE49-F238E27FC236}">
                                <a16:creationId xmlns:a16="http://schemas.microsoft.com/office/drawing/2014/main" id="{0C1C1C6D-CBEC-41A5-A733-C1E547044F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82" name="矩形 2181">
                            <a:extLst>
                              <a:ext uri="{FF2B5EF4-FFF2-40B4-BE49-F238E27FC236}">
                                <a16:creationId xmlns:a16="http://schemas.microsoft.com/office/drawing/2014/main" id="{2B77FAB4-4B7C-4B97-8343-5EE77062FE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74" name="组合 2173">
                          <a:extLst>
                            <a:ext uri="{FF2B5EF4-FFF2-40B4-BE49-F238E27FC236}">
                              <a16:creationId xmlns:a16="http://schemas.microsoft.com/office/drawing/2014/main" id="{BB22667E-F6E6-4749-8825-2649FCFE43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75" name="矩形 2174">
                            <a:extLst>
                              <a:ext uri="{FF2B5EF4-FFF2-40B4-BE49-F238E27FC236}">
                                <a16:creationId xmlns:a16="http://schemas.microsoft.com/office/drawing/2014/main" id="{669298A0-4625-4591-A0AE-F33730C5CC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76" name="矩形 2175">
                            <a:extLst>
                              <a:ext uri="{FF2B5EF4-FFF2-40B4-BE49-F238E27FC236}">
                                <a16:creationId xmlns:a16="http://schemas.microsoft.com/office/drawing/2014/main" id="{6650D1DC-D4D6-4EB0-8F0B-353394A13C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77" name="矩形 2176">
                            <a:extLst>
                              <a:ext uri="{FF2B5EF4-FFF2-40B4-BE49-F238E27FC236}">
                                <a16:creationId xmlns:a16="http://schemas.microsoft.com/office/drawing/2014/main" id="{E42ECF2F-4AB3-4205-B1DC-9B6F7380BA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78" name="矩形 2177">
                            <a:extLst>
                              <a:ext uri="{FF2B5EF4-FFF2-40B4-BE49-F238E27FC236}">
                                <a16:creationId xmlns:a16="http://schemas.microsoft.com/office/drawing/2014/main" id="{E499A876-204E-4326-9AFA-46BDE10810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162" name="组合 2161">
                        <a:extLst>
                          <a:ext uri="{FF2B5EF4-FFF2-40B4-BE49-F238E27FC236}">
                            <a16:creationId xmlns:a16="http://schemas.microsoft.com/office/drawing/2014/main" id="{3787F3C5-D7AB-4FDC-BED6-101498B21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163" name="组合 2162">
                          <a:extLst>
                            <a:ext uri="{FF2B5EF4-FFF2-40B4-BE49-F238E27FC236}">
                              <a16:creationId xmlns:a16="http://schemas.microsoft.com/office/drawing/2014/main" id="{53793CB2-E6AC-4C70-972D-2F876DBD6B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69" name="矩形 2168">
                            <a:extLst>
                              <a:ext uri="{FF2B5EF4-FFF2-40B4-BE49-F238E27FC236}">
                                <a16:creationId xmlns:a16="http://schemas.microsoft.com/office/drawing/2014/main" id="{DE511859-9750-478A-B530-1F8ADB7A07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70" name="矩形 2169">
                            <a:extLst>
                              <a:ext uri="{FF2B5EF4-FFF2-40B4-BE49-F238E27FC236}">
                                <a16:creationId xmlns:a16="http://schemas.microsoft.com/office/drawing/2014/main" id="{9DFFCFC8-3AD8-4C20-9E9A-B6BABB98B7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71" name="矩形 2170">
                            <a:extLst>
                              <a:ext uri="{FF2B5EF4-FFF2-40B4-BE49-F238E27FC236}">
                                <a16:creationId xmlns:a16="http://schemas.microsoft.com/office/drawing/2014/main" id="{A1900483-566F-48EE-85EF-6F9D0A77E2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72" name="矩形 2171">
                            <a:extLst>
                              <a:ext uri="{FF2B5EF4-FFF2-40B4-BE49-F238E27FC236}">
                                <a16:creationId xmlns:a16="http://schemas.microsoft.com/office/drawing/2014/main" id="{571BE888-92BF-4AB6-A276-DD8262394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64" name="组合 2163">
                          <a:extLst>
                            <a:ext uri="{FF2B5EF4-FFF2-40B4-BE49-F238E27FC236}">
                              <a16:creationId xmlns:a16="http://schemas.microsoft.com/office/drawing/2014/main" id="{1D3227D1-2146-49DB-9150-94A6A87659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65" name="矩形 2164">
                            <a:extLst>
                              <a:ext uri="{FF2B5EF4-FFF2-40B4-BE49-F238E27FC236}">
                                <a16:creationId xmlns:a16="http://schemas.microsoft.com/office/drawing/2014/main" id="{FDCDE42F-78DD-4CAF-AF40-20BAB9EA51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66" name="矩形 2165">
                            <a:extLst>
                              <a:ext uri="{FF2B5EF4-FFF2-40B4-BE49-F238E27FC236}">
                                <a16:creationId xmlns:a16="http://schemas.microsoft.com/office/drawing/2014/main" id="{85982836-C499-4C45-B562-3CFFDC90AC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67" name="矩形 2166">
                            <a:extLst>
                              <a:ext uri="{FF2B5EF4-FFF2-40B4-BE49-F238E27FC236}">
                                <a16:creationId xmlns:a16="http://schemas.microsoft.com/office/drawing/2014/main" id="{3B787373-0691-404A-9CB2-62D238985E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68" name="矩形 2167">
                            <a:extLst>
                              <a:ext uri="{FF2B5EF4-FFF2-40B4-BE49-F238E27FC236}">
                                <a16:creationId xmlns:a16="http://schemas.microsoft.com/office/drawing/2014/main" id="{C3438291-8237-4EE2-80BC-5A52E26967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138" name="组合 2137">
                      <a:extLst>
                        <a:ext uri="{FF2B5EF4-FFF2-40B4-BE49-F238E27FC236}">
                          <a16:creationId xmlns:a16="http://schemas.microsoft.com/office/drawing/2014/main" id="{C86E9750-7C38-48D7-A834-937018255C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139" name="组合 2138">
                        <a:extLst>
                          <a:ext uri="{FF2B5EF4-FFF2-40B4-BE49-F238E27FC236}">
                            <a16:creationId xmlns:a16="http://schemas.microsoft.com/office/drawing/2014/main" id="{7C504323-8266-411D-BB71-AC1AA56BA7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151" name="组合 2150">
                          <a:extLst>
                            <a:ext uri="{FF2B5EF4-FFF2-40B4-BE49-F238E27FC236}">
                              <a16:creationId xmlns:a16="http://schemas.microsoft.com/office/drawing/2014/main" id="{341C5ADD-F007-4C57-87D2-AB5798417F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57" name="矩形 2156">
                            <a:extLst>
                              <a:ext uri="{FF2B5EF4-FFF2-40B4-BE49-F238E27FC236}">
                                <a16:creationId xmlns:a16="http://schemas.microsoft.com/office/drawing/2014/main" id="{161BE51F-B86B-4F0A-85E4-8955C9014E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8" name="矩形 2157">
                            <a:extLst>
                              <a:ext uri="{FF2B5EF4-FFF2-40B4-BE49-F238E27FC236}">
                                <a16:creationId xmlns:a16="http://schemas.microsoft.com/office/drawing/2014/main" id="{7A812C47-1C7D-4D88-AB36-B9E264AC8F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9" name="矩形 2158">
                            <a:extLst>
                              <a:ext uri="{FF2B5EF4-FFF2-40B4-BE49-F238E27FC236}">
                                <a16:creationId xmlns:a16="http://schemas.microsoft.com/office/drawing/2014/main" id="{C917FFC8-B8EF-477D-B456-1D7F65F8F4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60" name="矩形 2159">
                            <a:extLst>
                              <a:ext uri="{FF2B5EF4-FFF2-40B4-BE49-F238E27FC236}">
                                <a16:creationId xmlns:a16="http://schemas.microsoft.com/office/drawing/2014/main" id="{EAD98274-E10C-43E5-96B6-E6D0ADB826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2" name="组合 2151">
                          <a:extLst>
                            <a:ext uri="{FF2B5EF4-FFF2-40B4-BE49-F238E27FC236}">
                              <a16:creationId xmlns:a16="http://schemas.microsoft.com/office/drawing/2014/main" id="{55C2261A-D4A6-42E8-AB88-1579D630827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53" name="矩形 2152">
                            <a:extLst>
                              <a:ext uri="{FF2B5EF4-FFF2-40B4-BE49-F238E27FC236}">
                                <a16:creationId xmlns:a16="http://schemas.microsoft.com/office/drawing/2014/main" id="{B00968ED-234C-4740-933C-F4E3F88DD1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4" name="矩形 2153">
                            <a:extLst>
                              <a:ext uri="{FF2B5EF4-FFF2-40B4-BE49-F238E27FC236}">
                                <a16:creationId xmlns:a16="http://schemas.microsoft.com/office/drawing/2014/main" id="{C8228372-74CA-4AFB-B166-7E3AC65721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5" name="矩形 2154">
                            <a:extLst>
                              <a:ext uri="{FF2B5EF4-FFF2-40B4-BE49-F238E27FC236}">
                                <a16:creationId xmlns:a16="http://schemas.microsoft.com/office/drawing/2014/main" id="{D7B026AD-E133-4986-881B-48029A418E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6" name="矩形 2155">
                            <a:extLst>
                              <a:ext uri="{FF2B5EF4-FFF2-40B4-BE49-F238E27FC236}">
                                <a16:creationId xmlns:a16="http://schemas.microsoft.com/office/drawing/2014/main" id="{B78499BA-57DD-4D75-B634-CC00ABAD39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140" name="组合 2139">
                        <a:extLst>
                          <a:ext uri="{FF2B5EF4-FFF2-40B4-BE49-F238E27FC236}">
                            <a16:creationId xmlns:a16="http://schemas.microsoft.com/office/drawing/2014/main" id="{409F1E40-BD37-437B-8524-5DFD4D8A60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141" name="组合 2140">
                          <a:extLst>
                            <a:ext uri="{FF2B5EF4-FFF2-40B4-BE49-F238E27FC236}">
                              <a16:creationId xmlns:a16="http://schemas.microsoft.com/office/drawing/2014/main" id="{8DC94041-CEF8-4C78-A073-C543196B07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47" name="矩形 2146">
                            <a:extLst>
                              <a:ext uri="{FF2B5EF4-FFF2-40B4-BE49-F238E27FC236}">
                                <a16:creationId xmlns:a16="http://schemas.microsoft.com/office/drawing/2014/main" id="{802A6E5C-F71A-4139-AE8B-66848B9A36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48" name="矩形 2147">
                            <a:extLst>
                              <a:ext uri="{FF2B5EF4-FFF2-40B4-BE49-F238E27FC236}">
                                <a16:creationId xmlns:a16="http://schemas.microsoft.com/office/drawing/2014/main" id="{21C0455F-3789-4D0F-B90C-B2EABF8501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49" name="矩形 2148">
                            <a:extLst>
                              <a:ext uri="{FF2B5EF4-FFF2-40B4-BE49-F238E27FC236}">
                                <a16:creationId xmlns:a16="http://schemas.microsoft.com/office/drawing/2014/main" id="{D93777AB-6C56-420E-9EC3-865CEA19B7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50" name="矩形 2149">
                            <a:extLst>
                              <a:ext uri="{FF2B5EF4-FFF2-40B4-BE49-F238E27FC236}">
                                <a16:creationId xmlns:a16="http://schemas.microsoft.com/office/drawing/2014/main" id="{40732237-9219-4312-9FC0-26867EBABA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42" name="组合 2141">
                          <a:extLst>
                            <a:ext uri="{FF2B5EF4-FFF2-40B4-BE49-F238E27FC236}">
                              <a16:creationId xmlns:a16="http://schemas.microsoft.com/office/drawing/2014/main" id="{29F2CEC1-52C8-4461-BEEF-D6E12E62D1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143" name="矩形 2142">
                            <a:extLst>
                              <a:ext uri="{FF2B5EF4-FFF2-40B4-BE49-F238E27FC236}">
                                <a16:creationId xmlns:a16="http://schemas.microsoft.com/office/drawing/2014/main" id="{ACA678F7-1B06-4AAC-9EBF-8A73F5F677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44" name="矩形 2143">
                            <a:extLst>
                              <a:ext uri="{FF2B5EF4-FFF2-40B4-BE49-F238E27FC236}">
                                <a16:creationId xmlns:a16="http://schemas.microsoft.com/office/drawing/2014/main" id="{5A40C1BF-790C-49B6-BDC6-2554B8F4D2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45" name="矩形 2144">
                            <a:extLst>
                              <a:ext uri="{FF2B5EF4-FFF2-40B4-BE49-F238E27FC236}">
                                <a16:creationId xmlns:a16="http://schemas.microsoft.com/office/drawing/2014/main" id="{E663939D-D3D4-4DB7-867B-490EE2B7EA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146" name="矩形 2145">
                            <a:extLst>
                              <a:ext uri="{FF2B5EF4-FFF2-40B4-BE49-F238E27FC236}">
                                <a16:creationId xmlns:a16="http://schemas.microsoft.com/office/drawing/2014/main" id="{4BFF2230-AAC4-4291-AD16-49B90AF92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  <p:grpSp>
          <p:nvGrpSpPr>
            <p:cNvPr id="2896" name="组合 2895">
              <a:extLst>
                <a:ext uri="{FF2B5EF4-FFF2-40B4-BE49-F238E27FC236}">
                  <a16:creationId xmlns:a16="http://schemas.microsoft.com/office/drawing/2014/main" id="{2848047C-F057-4F78-938A-1F13025DAC21}"/>
                </a:ext>
              </a:extLst>
            </p:cNvPr>
            <p:cNvGrpSpPr/>
            <p:nvPr/>
          </p:nvGrpSpPr>
          <p:grpSpPr>
            <a:xfrm>
              <a:off x="9101837" y="1286622"/>
              <a:ext cx="1716056" cy="1682521"/>
              <a:chOff x="7284165" y="3024553"/>
              <a:chExt cx="1716056" cy="1682521"/>
            </a:xfrm>
          </p:grpSpPr>
          <p:grpSp>
            <p:nvGrpSpPr>
              <p:cNvPr id="2897" name="组合 2896">
                <a:extLst>
                  <a:ext uri="{FF2B5EF4-FFF2-40B4-BE49-F238E27FC236}">
                    <a16:creationId xmlns:a16="http://schemas.microsoft.com/office/drawing/2014/main" id="{4EDD0626-C8FC-48FD-A362-A0B13FB05BC2}"/>
                  </a:ext>
                </a:extLst>
              </p:cNvPr>
              <p:cNvGrpSpPr/>
              <p:nvPr/>
            </p:nvGrpSpPr>
            <p:grpSpPr>
              <a:xfrm>
                <a:off x="7284165" y="3949336"/>
                <a:ext cx="1716056" cy="757738"/>
                <a:chOff x="3127423" y="1048333"/>
                <a:chExt cx="5743433" cy="2551820"/>
              </a:xfrm>
            </p:grpSpPr>
            <p:grpSp>
              <p:nvGrpSpPr>
                <p:cNvPr id="3089" name="组合 3088">
                  <a:extLst>
                    <a:ext uri="{FF2B5EF4-FFF2-40B4-BE49-F238E27FC236}">
                      <a16:creationId xmlns:a16="http://schemas.microsoft.com/office/drawing/2014/main" id="{CD232684-A807-4E3E-A265-64859AD7A1E5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2551820"/>
                  <a:chOff x="3127423" y="1048333"/>
                  <a:chExt cx="2600183" cy="2551820"/>
                </a:xfrm>
              </p:grpSpPr>
              <p:grpSp>
                <p:nvGrpSpPr>
                  <p:cNvPr id="3185" name="组合 3184">
                    <a:extLst>
                      <a:ext uri="{FF2B5EF4-FFF2-40B4-BE49-F238E27FC236}">
                        <a16:creationId xmlns:a16="http://schemas.microsoft.com/office/drawing/2014/main" id="{96BD1FBC-7E90-4DC7-AC91-2A86464E9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1048333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3233" name="组合 3232">
                      <a:extLst>
                        <a:ext uri="{FF2B5EF4-FFF2-40B4-BE49-F238E27FC236}">
                          <a16:creationId xmlns:a16="http://schemas.microsoft.com/office/drawing/2014/main" id="{2F5751DC-A3CB-4B10-B356-2E7F7EF23A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257" name="组合 3256">
                        <a:extLst>
                          <a:ext uri="{FF2B5EF4-FFF2-40B4-BE49-F238E27FC236}">
                            <a16:creationId xmlns:a16="http://schemas.microsoft.com/office/drawing/2014/main" id="{9AEFA939-277C-45E6-9883-CA2F025126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269" name="组合 3268">
                          <a:extLst>
                            <a:ext uri="{FF2B5EF4-FFF2-40B4-BE49-F238E27FC236}">
                              <a16:creationId xmlns:a16="http://schemas.microsoft.com/office/drawing/2014/main" id="{3912392F-0FCE-476E-9F89-CB743D227A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75" name="矩形 3274">
                            <a:extLst>
                              <a:ext uri="{FF2B5EF4-FFF2-40B4-BE49-F238E27FC236}">
                                <a16:creationId xmlns:a16="http://schemas.microsoft.com/office/drawing/2014/main" id="{9812FAD9-6BE6-4595-882F-69033472E6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76" name="矩形 3275">
                            <a:extLst>
                              <a:ext uri="{FF2B5EF4-FFF2-40B4-BE49-F238E27FC236}">
                                <a16:creationId xmlns:a16="http://schemas.microsoft.com/office/drawing/2014/main" id="{4439E8B4-B031-4536-805B-A78C1C45EB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77" name="矩形 3276">
                            <a:extLst>
                              <a:ext uri="{FF2B5EF4-FFF2-40B4-BE49-F238E27FC236}">
                                <a16:creationId xmlns:a16="http://schemas.microsoft.com/office/drawing/2014/main" id="{13CF5E37-F049-403C-BD06-EE81B4A0C9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78" name="矩形 3277">
                            <a:extLst>
                              <a:ext uri="{FF2B5EF4-FFF2-40B4-BE49-F238E27FC236}">
                                <a16:creationId xmlns:a16="http://schemas.microsoft.com/office/drawing/2014/main" id="{DC3CC4C5-7F39-4F80-BC4F-EF8D245FC1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70" name="组合 3269">
                          <a:extLst>
                            <a:ext uri="{FF2B5EF4-FFF2-40B4-BE49-F238E27FC236}">
                              <a16:creationId xmlns:a16="http://schemas.microsoft.com/office/drawing/2014/main" id="{EEB0129D-B9B3-4347-AA15-B65A4901D3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71" name="矩形 3270">
                            <a:extLst>
                              <a:ext uri="{FF2B5EF4-FFF2-40B4-BE49-F238E27FC236}">
                                <a16:creationId xmlns:a16="http://schemas.microsoft.com/office/drawing/2014/main" id="{15BF3E0B-521A-44D2-9C18-95E122C079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72" name="矩形 3271">
                            <a:extLst>
                              <a:ext uri="{FF2B5EF4-FFF2-40B4-BE49-F238E27FC236}">
                                <a16:creationId xmlns:a16="http://schemas.microsoft.com/office/drawing/2014/main" id="{7B2E512C-B35E-4F15-86E1-16387DFAF5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73" name="矩形 3272">
                            <a:extLst>
                              <a:ext uri="{FF2B5EF4-FFF2-40B4-BE49-F238E27FC236}">
                                <a16:creationId xmlns:a16="http://schemas.microsoft.com/office/drawing/2014/main" id="{6CB1EA1B-5CD1-46CD-9B39-D894A2424D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74" name="矩形 3273">
                            <a:extLst>
                              <a:ext uri="{FF2B5EF4-FFF2-40B4-BE49-F238E27FC236}">
                                <a16:creationId xmlns:a16="http://schemas.microsoft.com/office/drawing/2014/main" id="{D61E8857-A1B7-4B65-9CE2-CB64A54274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258" name="组合 3257">
                        <a:extLst>
                          <a:ext uri="{FF2B5EF4-FFF2-40B4-BE49-F238E27FC236}">
                            <a16:creationId xmlns:a16="http://schemas.microsoft.com/office/drawing/2014/main" id="{EB11052A-071E-4993-BECC-81308CC54C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259" name="组合 3258">
                          <a:extLst>
                            <a:ext uri="{FF2B5EF4-FFF2-40B4-BE49-F238E27FC236}">
                              <a16:creationId xmlns:a16="http://schemas.microsoft.com/office/drawing/2014/main" id="{4729DBA4-9EE3-4520-934F-79527C8B72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65" name="矩形 3264">
                            <a:extLst>
                              <a:ext uri="{FF2B5EF4-FFF2-40B4-BE49-F238E27FC236}">
                                <a16:creationId xmlns:a16="http://schemas.microsoft.com/office/drawing/2014/main" id="{D0AEACE5-36AE-455B-B5C8-946FDD3EAE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6" name="矩形 3265">
                            <a:extLst>
                              <a:ext uri="{FF2B5EF4-FFF2-40B4-BE49-F238E27FC236}">
                                <a16:creationId xmlns:a16="http://schemas.microsoft.com/office/drawing/2014/main" id="{36595B8E-3671-479A-BD55-777B89FB19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7" name="矩形 3266">
                            <a:extLst>
                              <a:ext uri="{FF2B5EF4-FFF2-40B4-BE49-F238E27FC236}">
                                <a16:creationId xmlns:a16="http://schemas.microsoft.com/office/drawing/2014/main" id="{29347EB1-568E-456A-A9E0-FFE885F3E7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8" name="矩形 3267">
                            <a:extLst>
                              <a:ext uri="{FF2B5EF4-FFF2-40B4-BE49-F238E27FC236}">
                                <a16:creationId xmlns:a16="http://schemas.microsoft.com/office/drawing/2014/main" id="{48E76990-8212-41F0-BF39-A8D598360F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0" name="组合 3259">
                          <a:extLst>
                            <a:ext uri="{FF2B5EF4-FFF2-40B4-BE49-F238E27FC236}">
                              <a16:creationId xmlns:a16="http://schemas.microsoft.com/office/drawing/2014/main" id="{DCCC9979-9DAE-498E-8C7C-F60E425666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61" name="矩形 3260">
                            <a:extLst>
                              <a:ext uri="{FF2B5EF4-FFF2-40B4-BE49-F238E27FC236}">
                                <a16:creationId xmlns:a16="http://schemas.microsoft.com/office/drawing/2014/main" id="{E76FBBBF-B842-4E55-A47C-CAC16B4F49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2" name="矩形 3261">
                            <a:extLst>
                              <a:ext uri="{FF2B5EF4-FFF2-40B4-BE49-F238E27FC236}">
                                <a16:creationId xmlns:a16="http://schemas.microsoft.com/office/drawing/2014/main" id="{37F9B53E-8417-4CA8-A010-EAB07EF8FE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3" name="矩形 3262">
                            <a:extLst>
                              <a:ext uri="{FF2B5EF4-FFF2-40B4-BE49-F238E27FC236}">
                                <a16:creationId xmlns:a16="http://schemas.microsoft.com/office/drawing/2014/main" id="{2BF7B23F-1F7F-420E-9417-654AF3CBD3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4" name="矩形 3263">
                            <a:extLst>
                              <a:ext uri="{FF2B5EF4-FFF2-40B4-BE49-F238E27FC236}">
                                <a16:creationId xmlns:a16="http://schemas.microsoft.com/office/drawing/2014/main" id="{A297F406-E6FE-4353-893F-422936A8AE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234" name="组合 3233">
                      <a:extLst>
                        <a:ext uri="{FF2B5EF4-FFF2-40B4-BE49-F238E27FC236}">
                          <a16:creationId xmlns:a16="http://schemas.microsoft.com/office/drawing/2014/main" id="{DF240368-F8CE-45A1-A24D-65B1B211D3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235" name="组合 3234">
                        <a:extLst>
                          <a:ext uri="{FF2B5EF4-FFF2-40B4-BE49-F238E27FC236}">
                            <a16:creationId xmlns:a16="http://schemas.microsoft.com/office/drawing/2014/main" id="{BFE8EF86-3827-4449-B4AD-208A538BDC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247" name="组合 3246">
                          <a:extLst>
                            <a:ext uri="{FF2B5EF4-FFF2-40B4-BE49-F238E27FC236}">
                              <a16:creationId xmlns:a16="http://schemas.microsoft.com/office/drawing/2014/main" id="{EDA96AB2-8E09-4A17-BCD8-3A9AE20A5B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53" name="矩形 3252">
                            <a:extLst>
                              <a:ext uri="{FF2B5EF4-FFF2-40B4-BE49-F238E27FC236}">
                                <a16:creationId xmlns:a16="http://schemas.microsoft.com/office/drawing/2014/main" id="{CFD48B60-9BE2-4F5C-A605-E2BE85752E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54" name="矩形 3253">
                            <a:extLst>
                              <a:ext uri="{FF2B5EF4-FFF2-40B4-BE49-F238E27FC236}">
                                <a16:creationId xmlns:a16="http://schemas.microsoft.com/office/drawing/2014/main" id="{5453FDF9-955E-4DC7-AD3A-1650252224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55" name="矩形 3254">
                            <a:extLst>
                              <a:ext uri="{FF2B5EF4-FFF2-40B4-BE49-F238E27FC236}">
                                <a16:creationId xmlns:a16="http://schemas.microsoft.com/office/drawing/2014/main" id="{43FFD5EE-6E55-45BB-B2EB-FED0112060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56" name="矩形 3255">
                            <a:extLst>
                              <a:ext uri="{FF2B5EF4-FFF2-40B4-BE49-F238E27FC236}">
                                <a16:creationId xmlns:a16="http://schemas.microsoft.com/office/drawing/2014/main" id="{6F44EF50-6C85-4D66-9589-5F25FD59D4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48" name="组合 3247">
                          <a:extLst>
                            <a:ext uri="{FF2B5EF4-FFF2-40B4-BE49-F238E27FC236}">
                              <a16:creationId xmlns:a16="http://schemas.microsoft.com/office/drawing/2014/main" id="{EFC0AA54-0A22-4515-AF8A-794B6FAAF1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49" name="矩形 3248">
                            <a:extLst>
                              <a:ext uri="{FF2B5EF4-FFF2-40B4-BE49-F238E27FC236}">
                                <a16:creationId xmlns:a16="http://schemas.microsoft.com/office/drawing/2014/main" id="{E2D3DAE4-C360-425E-86A4-6B8F0EE1D9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50" name="矩形 3249">
                            <a:extLst>
                              <a:ext uri="{FF2B5EF4-FFF2-40B4-BE49-F238E27FC236}">
                                <a16:creationId xmlns:a16="http://schemas.microsoft.com/office/drawing/2014/main" id="{126E6CF8-3885-40C8-BF16-A0EF7E918A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51" name="矩形 3250">
                            <a:extLst>
                              <a:ext uri="{FF2B5EF4-FFF2-40B4-BE49-F238E27FC236}">
                                <a16:creationId xmlns:a16="http://schemas.microsoft.com/office/drawing/2014/main" id="{97CC30C4-D1E7-4254-9207-71DDA8B11C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52" name="矩形 3251">
                            <a:extLst>
                              <a:ext uri="{FF2B5EF4-FFF2-40B4-BE49-F238E27FC236}">
                                <a16:creationId xmlns:a16="http://schemas.microsoft.com/office/drawing/2014/main" id="{87C358E5-3434-499F-9CB0-295F44514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236" name="组合 3235">
                        <a:extLst>
                          <a:ext uri="{FF2B5EF4-FFF2-40B4-BE49-F238E27FC236}">
                            <a16:creationId xmlns:a16="http://schemas.microsoft.com/office/drawing/2014/main" id="{601DD5D6-7AE1-433D-B19F-EF57B97559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237" name="组合 3236">
                          <a:extLst>
                            <a:ext uri="{FF2B5EF4-FFF2-40B4-BE49-F238E27FC236}">
                              <a16:creationId xmlns:a16="http://schemas.microsoft.com/office/drawing/2014/main" id="{92F0B2F6-6638-49D5-A3E4-F0FD270EF7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43" name="矩形 3242">
                            <a:extLst>
                              <a:ext uri="{FF2B5EF4-FFF2-40B4-BE49-F238E27FC236}">
                                <a16:creationId xmlns:a16="http://schemas.microsoft.com/office/drawing/2014/main" id="{C80DF4F1-8727-4546-8BD8-D43ED89326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44" name="矩形 3243">
                            <a:extLst>
                              <a:ext uri="{FF2B5EF4-FFF2-40B4-BE49-F238E27FC236}">
                                <a16:creationId xmlns:a16="http://schemas.microsoft.com/office/drawing/2014/main" id="{0887C796-03E2-474B-9AF5-6B3A4254B3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45" name="矩形 3244">
                            <a:extLst>
                              <a:ext uri="{FF2B5EF4-FFF2-40B4-BE49-F238E27FC236}">
                                <a16:creationId xmlns:a16="http://schemas.microsoft.com/office/drawing/2014/main" id="{A35660ED-4DC0-4D85-A891-F29AF3E263E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46" name="矩形 3245">
                            <a:extLst>
                              <a:ext uri="{FF2B5EF4-FFF2-40B4-BE49-F238E27FC236}">
                                <a16:creationId xmlns:a16="http://schemas.microsoft.com/office/drawing/2014/main" id="{6824E9FA-91BF-42E6-ABED-72C8137747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38" name="组合 3237">
                          <a:extLst>
                            <a:ext uri="{FF2B5EF4-FFF2-40B4-BE49-F238E27FC236}">
                              <a16:creationId xmlns:a16="http://schemas.microsoft.com/office/drawing/2014/main" id="{3984E173-2764-453E-ABA9-4F6D6DB070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39" name="矩形 3238">
                            <a:extLst>
                              <a:ext uri="{FF2B5EF4-FFF2-40B4-BE49-F238E27FC236}">
                                <a16:creationId xmlns:a16="http://schemas.microsoft.com/office/drawing/2014/main" id="{9CD06461-5998-4A35-AFC4-82B5D4DE39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40" name="矩形 3239">
                            <a:extLst>
                              <a:ext uri="{FF2B5EF4-FFF2-40B4-BE49-F238E27FC236}">
                                <a16:creationId xmlns:a16="http://schemas.microsoft.com/office/drawing/2014/main" id="{36B1D598-4497-470D-B0C4-81B93AED26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41" name="矩形 3240">
                            <a:extLst>
                              <a:ext uri="{FF2B5EF4-FFF2-40B4-BE49-F238E27FC236}">
                                <a16:creationId xmlns:a16="http://schemas.microsoft.com/office/drawing/2014/main" id="{EE82C861-F5B1-4BC0-931E-ABCA0E84BC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42" name="矩形 3241">
                            <a:extLst>
                              <a:ext uri="{FF2B5EF4-FFF2-40B4-BE49-F238E27FC236}">
                                <a16:creationId xmlns:a16="http://schemas.microsoft.com/office/drawing/2014/main" id="{244AE0EF-8C75-4D15-82D5-64FB45E2FB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186" name="组合 3185">
                    <a:extLst>
                      <a:ext uri="{FF2B5EF4-FFF2-40B4-BE49-F238E27FC236}">
                        <a16:creationId xmlns:a16="http://schemas.microsoft.com/office/drawing/2014/main" id="{0E528B6B-196A-4AE7-AC02-8E3B37D987BF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2358971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3187" name="组合 3186">
                      <a:extLst>
                        <a:ext uri="{FF2B5EF4-FFF2-40B4-BE49-F238E27FC236}">
                          <a16:creationId xmlns:a16="http://schemas.microsoft.com/office/drawing/2014/main" id="{44C95656-9C6B-4007-853C-56B8EDC01A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211" name="组合 3210">
                        <a:extLst>
                          <a:ext uri="{FF2B5EF4-FFF2-40B4-BE49-F238E27FC236}">
                            <a16:creationId xmlns:a16="http://schemas.microsoft.com/office/drawing/2014/main" id="{679170C4-9502-49F1-9238-91C9E7F158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223" name="组合 3222">
                          <a:extLst>
                            <a:ext uri="{FF2B5EF4-FFF2-40B4-BE49-F238E27FC236}">
                              <a16:creationId xmlns:a16="http://schemas.microsoft.com/office/drawing/2014/main" id="{14F83874-FAAD-4A3C-8ACB-C00F7A3318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29" name="矩形 3228">
                            <a:extLst>
                              <a:ext uri="{FF2B5EF4-FFF2-40B4-BE49-F238E27FC236}">
                                <a16:creationId xmlns:a16="http://schemas.microsoft.com/office/drawing/2014/main" id="{3368B845-7192-4612-B71A-373CEA6AA0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30" name="矩形 3229">
                            <a:extLst>
                              <a:ext uri="{FF2B5EF4-FFF2-40B4-BE49-F238E27FC236}">
                                <a16:creationId xmlns:a16="http://schemas.microsoft.com/office/drawing/2014/main" id="{740FFE33-4B7A-4A3A-AE63-4A89A0C9C4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31" name="矩形 3230">
                            <a:extLst>
                              <a:ext uri="{FF2B5EF4-FFF2-40B4-BE49-F238E27FC236}">
                                <a16:creationId xmlns:a16="http://schemas.microsoft.com/office/drawing/2014/main" id="{2471E86D-26AE-4CB7-9B48-241E51A1E5D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32" name="矩形 3231">
                            <a:extLst>
                              <a:ext uri="{FF2B5EF4-FFF2-40B4-BE49-F238E27FC236}">
                                <a16:creationId xmlns:a16="http://schemas.microsoft.com/office/drawing/2014/main" id="{99BEB2DD-55ED-42E3-9138-4806B43BF4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24" name="组合 3223">
                          <a:extLst>
                            <a:ext uri="{FF2B5EF4-FFF2-40B4-BE49-F238E27FC236}">
                              <a16:creationId xmlns:a16="http://schemas.microsoft.com/office/drawing/2014/main" id="{ADC37813-BA10-4FA9-B62B-3AAADBE414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25" name="矩形 3224">
                            <a:extLst>
                              <a:ext uri="{FF2B5EF4-FFF2-40B4-BE49-F238E27FC236}">
                                <a16:creationId xmlns:a16="http://schemas.microsoft.com/office/drawing/2014/main" id="{7062B2A8-9046-4B39-B322-5EF9CE97AD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26" name="矩形 3225">
                            <a:extLst>
                              <a:ext uri="{FF2B5EF4-FFF2-40B4-BE49-F238E27FC236}">
                                <a16:creationId xmlns:a16="http://schemas.microsoft.com/office/drawing/2014/main" id="{2E62FF92-A762-4981-AE01-B274274502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27" name="矩形 3226">
                            <a:extLst>
                              <a:ext uri="{FF2B5EF4-FFF2-40B4-BE49-F238E27FC236}">
                                <a16:creationId xmlns:a16="http://schemas.microsoft.com/office/drawing/2014/main" id="{5009CD8B-E3C3-42E0-9CAC-F84C2527E6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28" name="矩形 3227">
                            <a:extLst>
                              <a:ext uri="{FF2B5EF4-FFF2-40B4-BE49-F238E27FC236}">
                                <a16:creationId xmlns:a16="http://schemas.microsoft.com/office/drawing/2014/main" id="{C1613CAA-D490-4BFF-9207-51D40A6C08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212" name="组合 3211">
                        <a:extLst>
                          <a:ext uri="{FF2B5EF4-FFF2-40B4-BE49-F238E27FC236}">
                            <a16:creationId xmlns:a16="http://schemas.microsoft.com/office/drawing/2014/main" id="{A4F5B1D9-BA25-4636-BF14-2B9545DBBA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213" name="组合 3212">
                          <a:extLst>
                            <a:ext uri="{FF2B5EF4-FFF2-40B4-BE49-F238E27FC236}">
                              <a16:creationId xmlns:a16="http://schemas.microsoft.com/office/drawing/2014/main" id="{3F762CA4-E034-4177-8C04-13A2380C11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19" name="矩形 3218">
                            <a:extLst>
                              <a:ext uri="{FF2B5EF4-FFF2-40B4-BE49-F238E27FC236}">
                                <a16:creationId xmlns:a16="http://schemas.microsoft.com/office/drawing/2014/main" id="{EBB76809-A7C4-4AE0-A1E8-671E6662CD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20" name="矩形 3219">
                            <a:extLst>
                              <a:ext uri="{FF2B5EF4-FFF2-40B4-BE49-F238E27FC236}">
                                <a16:creationId xmlns:a16="http://schemas.microsoft.com/office/drawing/2014/main" id="{08BF5AE1-6D1B-4452-8462-39AB4ECA76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21" name="矩形 3220">
                            <a:extLst>
                              <a:ext uri="{FF2B5EF4-FFF2-40B4-BE49-F238E27FC236}">
                                <a16:creationId xmlns:a16="http://schemas.microsoft.com/office/drawing/2014/main" id="{4624A59A-F8EB-4E7E-BF3E-95CA844B25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22" name="矩形 3221">
                            <a:extLst>
                              <a:ext uri="{FF2B5EF4-FFF2-40B4-BE49-F238E27FC236}">
                                <a16:creationId xmlns:a16="http://schemas.microsoft.com/office/drawing/2014/main" id="{026F523B-7541-43FB-A8DF-03BBF341EC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14" name="组合 3213">
                          <a:extLst>
                            <a:ext uri="{FF2B5EF4-FFF2-40B4-BE49-F238E27FC236}">
                              <a16:creationId xmlns:a16="http://schemas.microsoft.com/office/drawing/2014/main" id="{BA497408-DA34-4EA3-ADD3-822139D20A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15" name="矩形 3214">
                            <a:extLst>
                              <a:ext uri="{FF2B5EF4-FFF2-40B4-BE49-F238E27FC236}">
                                <a16:creationId xmlns:a16="http://schemas.microsoft.com/office/drawing/2014/main" id="{D28F4E50-A82E-4515-8F91-2AF122EF56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16" name="矩形 3215">
                            <a:extLst>
                              <a:ext uri="{FF2B5EF4-FFF2-40B4-BE49-F238E27FC236}">
                                <a16:creationId xmlns:a16="http://schemas.microsoft.com/office/drawing/2014/main" id="{E66F2695-2E95-4047-BB72-ED0978902C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17" name="矩形 3216">
                            <a:extLst>
                              <a:ext uri="{FF2B5EF4-FFF2-40B4-BE49-F238E27FC236}">
                                <a16:creationId xmlns:a16="http://schemas.microsoft.com/office/drawing/2014/main" id="{279007DF-145F-4FE3-BF96-A396D79D86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18" name="矩形 3217">
                            <a:extLst>
                              <a:ext uri="{FF2B5EF4-FFF2-40B4-BE49-F238E27FC236}">
                                <a16:creationId xmlns:a16="http://schemas.microsoft.com/office/drawing/2014/main" id="{03C0C490-6443-43B4-929C-4C6B16C2EF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188" name="组合 3187">
                      <a:extLst>
                        <a:ext uri="{FF2B5EF4-FFF2-40B4-BE49-F238E27FC236}">
                          <a16:creationId xmlns:a16="http://schemas.microsoft.com/office/drawing/2014/main" id="{83A0CA57-700A-4677-8235-C434ED913C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189" name="组合 3188">
                        <a:extLst>
                          <a:ext uri="{FF2B5EF4-FFF2-40B4-BE49-F238E27FC236}">
                            <a16:creationId xmlns:a16="http://schemas.microsoft.com/office/drawing/2014/main" id="{92C34042-0F60-4653-9D05-8A716C7F2C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201" name="组合 3200">
                          <a:extLst>
                            <a:ext uri="{FF2B5EF4-FFF2-40B4-BE49-F238E27FC236}">
                              <a16:creationId xmlns:a16="http://schemas.microsoft.com/office/drawing/2014/main" id="{E1BD8427-D453-4C09-837B-628D31BB4F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07" name="矩形 3206">
                            <a:extLst>
                              <a:ext uri="{FF2B5EF4-FFF2-40B4-BE49-F238E27FC236}">
                                <a16:creationId xmlns:a16="http://schemas.microsoft.com/office/drawing/2014/main" id="{D23FE111-A0C5-4D1E-9FEC-70B4897D1C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08" name="矩形 3207">
                            <a:extLst>
                              <a:ext uri="{FF2B5EF4-FFF2-40B4-BE49-F238E27FC236}">
                                <a16:creationId xmlns:a16="http://schemas.microsoft.com/office/drawing/2014/main" id="{F98CA557-3ACA-4BAE-AD9A-3A73A5F3F0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09" name="矩形 3208">
                            <a:extLst>
                              <a:ext uri="{FF2B5EF4-FFF2-40B4-BE49-F238E27FC236}">
                                <a16:creationId xmlns:a16="http://schemas.microsoft.com/office/drawing/2014/main" id="{679528EF-2EE2-48B7-8A48-371D2011F1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10" name="矩形 3209">
                            <a:extLst>
                              <a:ext uri="{FF2B5EF4-FFF2-40B4-BE49-F238E27FC236}">
                                <a16:creationId xmlns:a16="http://schemas.microsoft.com/office/drawing/2014/main" id="{67CD7157-26E9-419B-9FBC-30E9740703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02" name="组合 3201">
                          <a:extLst>
                            <a:ext uri="{FF2B5EF4-FFF2-40B4-BE49-F238E27FC236}">
                              <a16:creationId xmlns:a16="http://schemas.microsoft.com/office/drawing/2014/main" id="{37759B0E-E9DB-44FA-BEB1-5A6540A066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203" name="矩形 3202">
                            <a:extLst>
                              <a:ext uri="{FF2B5EF4-FFF2-40B4-BE49-F238E27FC236}">
                                <a16:creationId xmlns:a16="http://schemas.microsoft.com/office/drawing/2014/main" id="{6EB2B3F8-8A09-4FE6-9F6F-A61774B9D5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04" name="矩形 3203">
                            <a:extLst>
                              <a:ext uri="{FF2B5EF4-FFF2-40B4-BE49-F238E27FC236}">
                                <a16:creationId xmlns:a16="http://schemas.microsoft.com/office/drawing/2014/main" id="{BC59F610-E619-429E-A22A-593D71D151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05" name="矩形 3204">
                            <a:extLst>
                              <a:ext uri="{FF2B5EF4-FFF2-40B4-BE49-F238E27FC236}">
                                <a16:creationId xmlns:a16="http://schemas.microsoft.com/office/drawing/2014/main" id="{FC70E652-0040-452E-B031-33C0275597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06" name="矩形 3205">
                            <a:extLst>
                              <a:ext uri="{FF2B5EF4-FFF2-40B4-BE49-F238E27FC236}">
                                <a16:creationId xmlns:a16="http://schemas.microsoft.com/office/drawing/2014/main" id="{01FBE4DD-88FC-4D5A-8882-E15D341B56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190" name="组合 3189">
                        <a:extLst>
                          <a:ext uri="{FF2B5EF4-FFF2-40B4-BE49-F238E27FC236}">
                            <a16:creationId xmlns:a16="http://schemas.microsoft.com/office/drawing/2014/main" id="{3EC174F3-B184-49F2-B5CC-B4B28E14E4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191" name="组合 3190">
                          <a:extLst>
                            <a:ext uri="{FF2B5EF4-FFF2-40B4-BE49-F238E27FC236}">
                              <a16:creationId xmlns:a16="http://schemas.microsoft.com/office/drawing/2014/main" id="{7DACB0F7-F4A3-4565-B926-315C77C305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97" name="矩形 3196">
                            <a:extLst>
                              <a:ext uri="{FF2B5EF4-FFF2-40B4-BE49-F238E27FC236}">
                                <a16:creationId xmlns:a16="http://schemas.microsoft.com/office/drawing/2014/main" id="{0F2657DC-7B0F-4CE6-98E4-BD3312C4B2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98" name="矩形 3197">
                            <a:extLst>
                              <a:ext uri="{FF2B5EF4-FFF2-40B4-BE49-F238E27FC236}">
                                <a16:creationId xmlns:a16="http://schemas.microsoft.com/office/drawing/2014/main" id="{79B507F2-414F-466D-AB7E-61B805CD28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99" name="矩形 3198">
                            <a:extLst>
                              <a:ext uri="{FF2B5EF4-FFF2-40B4-BE49-F238E27FC236}">
                                <a16:creationId xmlns:a16="http://schemas.microsoft.com/office/drawing/2014/main" id="{11C6CD5B-45E2-4E29-B790-456F52F767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00" name="矩形 3199">
                            <a:extLst>
                              <a:ext uri="{FF2B5EF4-FFF2-40B4-BE49-F238E27FC236}">
                                <a16:creationId xmlns:a16="http://schemas.microsoft.com/office/drawing/2014/main" id="{8969A2C4-187D-4C9B-AB8A-075811F11C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92" name="组合 3191">
                          <a:extLst>
                            <a:ext uri="{FF2B5EF4-FFF2-40B4-BE49-F238E27FC236}">
                              <a16:creationId xmlns:a16="http://schemas.microsoft.com/office/drawing/2014/main" id="{B4AF7FB9-9C56-489B-BA67-2BC0F3479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93" name="矩形 3192">
                            <a:extLst>
                              <a:ext uri="{FF2B5EF4-FFF2-40B4-BE49-F238E27FC236}">
                                <a16:creationId xmlns:a16="http://schemas.microsoft.com/office/drawing/2014/main" id="{2F073D39-D55B-4AAB-90A8-9EAACA820D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94" name="矩形 3193">
                            <a:extLst>
                              <a:ext uri="{FF2B5EF4-FFF2-40B4-BE49-F238E27FC236}">
                                <a16:creationId xmlns:a16="http://schemas.microsoft.com/office/drawing/2014/main" id="{A72B44E2-E339-4548-9B69-E851B1DA0F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95" name="矩形 3194">
                            <a:extLst>
                              <a:ext uri="{FF2B5EF4-FFF2-40B4-BE49-F238E27FC236}">
                                <a16:creationId xmlns:a16="http://schemas.microsoft.com/office/drawing/2014/main" id="{08BF6B43-D3D5-4BC2-980A-A6DE6D364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96" name="矩形 3195">
                            <a:extLst>
                              <a:ext uri="{FF2B5EF4-FFF2-40B4-BE49-F238E27FC236}">
                                <a16:creationId xmlns:a16="http://schemas.microsoft.com/office/drawing/2014/main" id="{02555D2B-94A5-4C2C-867E-89FB0817B3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090" name="组合 3089">
                  <a:extLst>
                    <a:ext uri="{FF2B5EF4-FFF2-40B4-BE49-F238E27FC236}">
                      <a16:creationId xmlns:a16="http://schemas.microsoft.com/office/drawing/2014/main" id="{8F7E5CF3-0D88-4B75-9675-C25E39ED00A0}"/>
                    </a:ext>
                  </a:extLst>
                </p:cNvPr>
                <p:cNvGrpSpPr/>
                <p:nvPr/>
              </p:nvGrpSpPr>
              <p:grpSpPr>
                <a:xfrm>
                  <a:off x="6270673" y="1048333"/>
                  <a:ext cx="2600183" cy="2551820"/>
                  <a:chOff x="3127423" y="1048333"/>
                  <a:chExt cx="2600183" cy="2551820"/>
                </a:xfrm>
              </p:grpSpPr>
              <p:grpSp>
                <p:nvGrpSpPr>
                  <p:cNvPr id="3091" name="组合 3090">
                    <a:extLst>
                      <a:ext uri="{FF2B5EF4-FFF2-40B4-BE49-F238E27FC236}">
                        <a16:creationId xmlns:a16="http://schemas.microsoft.com/office/drawing/2014/main" id="{020BF99C-614A-4A98-A3D8-43968DF10E2D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1048333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3139" name="组合 3138">
                      <a:extLst>
                        <a:ext uri="{FF2B5EF4-FFF2-40B4-BE49-F238E27FC236}">
                          <a16:creationId xmlns:a16="http://schemas.microsoft.com/office/drawing/2014/main" id="{99CB5B1B-FC7D-4C36-A28D-C43492DA4D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163" name="组合 3162">
                        <a:extLst>
                          <a:ext uri="{FF2B5EF4-FFF2-40B4-BE49-F238E27FC236}">
                            <a16:creationId xmlns:a16="http://schemas.microsoft.com/office/drawing/2014/main" id="{60207C45-0A23-40AE-9BC8-9D30ED3527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175" name="组合 3174">
                          <a:extLst>
                            <a:ext uri="{FF2B5EF4-FFF2-40B4-BE49-F238E27FC236}">
                              <a16:creationId xmlns:a16="http://schemas.microsoft.com/office/drawing/2014/main" id="{B63F3C16-FFA9-4AF5-9B7D-57A66A1A81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81" name="矩形 3180">
                            <a:extLst>
                              <a:ext uri="{FF2B5EF4-FFF2-40B4-BE49-F238E27FC236}">
                                <a16:creationId xmlns:a16="http://schemas.microsoft.com/office/drawing/2014/main" id="{031851BF-EB78-45AD-BA46-14EB57D841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82" name="矩形 3181">
                            <a:extLst>
                              <a:ext uri="{FF2B5EF4-FFF2-40B4-BE49-F238E27FC236}">
                                <a16:creationId xmlns:a16="http://schemas.microsoft.com/office/drawing/2014/main" id="{74D84B81-14A4-4A81-85DA-527964DF9E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83" name="矩形 3182">
                            <a:extLst>
                              <a:ext uri="{FF2B5EF4-FFF2-40B4-BE49-F238E27FC236}">
                                <a16:creationId xmlns:a16="http://schemas.microsoft.com/office/drawing/2014/main" id="{4906AAC0-1DD9-4A48-B806-C15B4E17A6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84" name="矩形 3183">
                            <a:extLst>
                              <a:ext uri="{FF2B5EF4-FFF2-40B4-BE49-F238E27FC236}">
                                <a16:creationId xmlns:a16="http://schemas.microsoft.com/office/drawing/2014/main" id="{23A5F596-4102-4337-930D-1C964843A2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76" name="组合 3175">
                          <a:extLst>
                            <a:ext uri="{FF2B5EF4-FFF2-40B4-BE49-F238E27FC236}">
                              <a16:creationId xmlns:a16="http://schemas.microsoft.com/office/drawing/2014/main" id="{5DB01FF9-5099-4531-AD20-D7F082D73F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77" name="矩形 3176">
                            <a:extLst>
                              <a:ext uri="{FF2B5EF4-FFF2-40B4-BE49-F238E27FC236}">
                                <a16:creationId xmlns:a16="http://schemas.microsoft.com/office/drawing/2014/main" id="{DCFBBF99-E03F-480C-9A57-66DBDB7AA9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78" name="矩形 3177">
                            <a:extLst>
                              <a:ext uri="{FF2B5EF4-FFF2-40B4-BE49-F238E27FC236}">
                                <a16:creationId xmlns:a16="http://schemas.microsoft.com/office/drawing/2014/main" id="{0ED0FD2B-CDA8-4496-A531-021895CBC0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79" name="矩形 3178">
                            <a:extLst>
                              <a:ext uri="{FF2B5EF4-FFF2-40B4-BE49-F238E27FC236}">
                                <a16:creationId xmlns:a16="http://schemas.microsoft.com/office/drawing/2014/main" id="{D5ECA5B2-D966-492D-97CD-58CFB1FD0A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80" name="矩形 3179">
                            <a:extLst>
                              <a:ext uri="{FF2B5EF4-FFF2-40B4-BE49-F238E27FC236}">
                                <a16:creationId xmlns:a16="http://schemas.microsoft.com/office/drawing/2014/main" id="{CE87E245-A855-463B-982A-C366D2BFC9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164" name="组合 3163">
                        <a:extLst>
                          <a:ext uri="{FF2B5EF4-FFF2-40B4-BE49-F238E27FC236}">
                            <a16:creationId xmlns:a16="http://schemas.microsoft.com/office/drawing/2014/main" id="{75E2718B-AA0E-452E-A7A3-12349D8AB2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165" name="组合 3164">
                          <a:extLst>
                            <a:ext uri="{FF2B5EF4-FFF2-40B4-BE49-F238E27FC236}">
                              <a16:creationId xmlns:a16="http://schemas.microsoft.com/office/drawing/2014/main" id="{AB215835-EDD9-4CB4-945D-2D589F3E544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71" name="矩形 3170">
                            <a:extLst>
                              <a:ext uri="{FF2B5EF4-FFF2-40B4-BE49-F238E27FC236}">
                                <a16:creationId xmlns:a16="http://schemas.microsoft.com/office/drawing/2014/main" id="{10B60EF5-840D-4253-AB20-793BB5CB56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72" name="矩形 3171">
                            <a:extLst>
                              <a:ext uri="{FF2B5EF4-FFF2-40B4-BE49-F238E27FC236}">
                                <a16:creationId xmlns:a16="http://schemas.microsoft.com/office/drawing/2014/main" id="{2450AB6A-57F8-4F71-BC01-8E46A8FE11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73" name="矩形 3172">
                            <a:extLst>
                              <a:ext uri="{FF2B5EF4-FFF2-40B4-BE49-F238E27FC236}">
                                <a16:creationId xmlns:a16="http://schemas.microsoft.com/office/drawing/2014/main" id="{E4BEFA0F-7AF8-47C3-AAFC-854B35125E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74" name="矩形 3173">
                            <a:extLst>
                              <a:ext uri="{FF2B5EF4-FFF2-40B4-BE49-F238E27FC236}">
                                <a16:creationId xmlns:a16="http://schemas.microsoft.com/office/drawing/2014/main" id="{786C94F6-81C7-41A5-90B0-E56118E892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66" name="组合 3165">
                          <a:extLst>
                            <a:ext uri="{FF2B5EF4-FFF2-40B4-BE49-F238E27FC236}">
                              <a16:creationId xmlns:a16="http://schemas.microsoft.com/office/drawing/2014/main" id="{EE27F8EF-F26D-4E88-BF03-91EFACE987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67" name="矩形 3166">
                            <a:extLst>
                              <a:ext uri="{FF2B5EF4-FFF2-40B4-BE49-F238E27FC236}">
                                <a16:creationId xmlns:a16="http://schemas.microsoft.com/office/drawing/2014/main" id="{76656D3F-ECC0-4C1C-9938-19CCC59C22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68" name="矩形 3167">
                            <a:extLst>
                              <a:ext uri="{FF2B5EF4-FFF2-40B4-BE49-F238E27FC236}">
                                <a16:creationId xmlns:a16="http://schemas.microsoft.com/office/drawing/2014/main" id="{6F051BE9-2A70-4A6D-A514-853FBFD9A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69" name="矩形 3168">
                            <a:extLst>
                              <a:ext uri="{FF2B5EF4-FFF2-40B4-BE49-F238E27FC236}">
                                <a16:creationId xmlns:a16="http://schemas.microsoft.com/office/drawing/2014/main" id="{AF14550F-6309-4D94-B9FD-3DC4957E6F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70" name="矩形 3169">
                            <a:extLst>
                              <a:ext uri="{FF2B5EF4-FFF2-40B4-BE49-F238E27FC236}">
                                <a16:creationId xmlns:a16="http://schemas.microsoft.com/office/drawing/2014/main" id="{B50F9BAB-CC54-4944-B30B-202E784CE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140" name="组合 3139">
                      <a:extLst>
                        <a:ext uri="{FF2B5EF4-FFF2-40B4-BE49-F238E27FC236}">
                          <a16:creationId xmlns:a16="http://schemas.microsoft.com/office/drawing/2014/main" id="{245AB1CB-CDA0-41A3-8512-5DA323BDBE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141" name="组合 3140">
                        <a:extLst>
                          <a:ext uri="{FF2B5EF4-FFF2-40B4-BE49-F238E27FC236}">
                            <a16:creationId xmlns:a16="http://schemas.microsoft.com/office/drawing/2014/main" id="{C37E19B7-9E2F-497A-8C46-6C13ABCD5D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153" name="组合 3152">
                          <a:extLst>
                            <a:ext uri="{FF2B5EF4-FFF2-40B4-BE49-F238E27FC236}">
                              <a16:creationId xmlns:a16="http://schemas.microsoft.com/office/drawing/2014/main" id="{12873296-7625-4EC4-9E5F-2DD38FD534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59" name="矩形 3158">
                            <a:extLst>
                              <a:ext uri="{FF2B5EF4-FFF2-40B4-BE49-F238E27FC236}">
                                <a16:creationId xmlns:a16="http://schemas.microsoft.com/office/drawing/2014/main" id="{A97020D9-138C-4362-B104-D53EC4DEF3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60" name="矩形 3159">
                            <a:extLst>
                              <a:ext uri="{FF2B5EF4-FFF2-40B4-BE49-F238E27FC236}">
                                <a16:creationId xmlns:a16="http://schemas.microsoft.com/office/drawing/2014/main" id="{15A64EA2-C0B2-4C8A-AEEF-1752D0765DD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61" name="矩形 3160">
                            <a:extLst>
                              <a:ext uri="{FF2B5EF4-FFF2-40B4-BE49-F238E27FC236}">
                                <a16:creationId xmlns:a16="http://schemas.microsoft.com/office/drawing/2014/main" id="{29F18E0C-D8F9-48F5-A945-D44746AC6A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62" name="矩形 3161">
                            <a:extLst>
                              <a:ext uri="{FF2B5EF4-FFF2-40B4-BE49-F238E27FC236}">
                                <a16:creationId xmlns:a16="http://schemas.microsoft.com/office/drawing/2014/main" id="{8D1A764F-12A9-4DD8-AA47-422EB6D49D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54" name="组合 3153">
                          <a:extLst>
                            <a:ext uri="{FF2B5EF4-FFF2-40B4-BE49-F238E27FC236}">
                              <a16:creationId xmlns:a16="http://schemas.microsoft.com/office/drawing/2014/main" id="{5AAB4B8F-AA65-4DBA-8B5D-C36925409A9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55" name="矩形 3154">
                            <a:extLst>
                              <a:ext uri="{FF2B5EF4-FFF2-40B4-BE49-F238E27FC236}">
                                <a16:creationId xmlns:a16="http://schemas.microsoft.com/office/drawing/2014/main" id="{E95E5168-AB1F-41A3-9FC0-A50794AACE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56" name="矩形 3155">
                            <a:extLst>
                              <a:ext uri="{FF2B5EF4-FFF2-40B4-BE49-F238E27FC236}">
                                <a16:creationId xmlns:a16="http://schemas.microsoft.com/office/drawing/2014/main" id="{CAECF6F4-4C9D-4F65-BE20-FB1BFBAA8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57" name="矩形 3156">
                            <a:extLst>
                              <a:ext uri="{FF2B5EF4-FFF2-40B4-BE49-F238E27FC236}">
                                <a16:creationId xmlns:a16="http://schemas.microsoft.com/office/drawing/2014/main" id="{1F1F0F77-8D3C-4FB9-9F39-0EC33B1DC9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58" name="矩形 3157">
                            <a:extLst>
                              <a:ext uri="{FF2B5EF4-FFF2-40B4-BE49-F238E27FC236}">
                                <a16:creationId xmlns:a16="http://schemas.microsoft.com/office/drawing/2014/main" id="{C6C0F529-4B21-46A1-83AB-045A474B15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142" name="组合 3141">
                        <a:extLst>
                          <a:ext uri="{FF2B5EF4-FFF2-40B4-BE49-F238E27FC236}">
                            <a16:creationId xmlns:a16="http://schemas.microsoft.com/office/drawing/2014/main" id="{8FC4B865-3889-4A13-9B67-674C3585EF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143" name="组合 3142">
                          <a:extLst>
                            <a:ext uri="{FF2B5EF4-FFF2-40B4-BE49-F238E27FC236}">
                              <a16:creationId xmlns:a16="http://schemas.microsoft.com/office/drawing/2014/main" id="{AC652987-20E7-40D6-9539-78239183C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49" name="矩形 3148">
                            <a:extLst>
                              <a:ext uri="{FF2B5EF4-FFF2-40B4-BE49-F238E27FC236}">
                                <a16:creationId xmlns:a16="http://schemas.microsoft.com/office/drawing/2014/main" id="{B77C77B9-FB53-4E0C-90D5-95747CF330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50" name="矩形 3149">
                            <a:extLst>
                              <a:ext uri="{FF2B5EF4-FFF2-40B4-BE49-F238E27FC236}">
                                <a16:creationId xmlns:a16="http://schemas.microsoft.com/office/drawing/2014/main" id="{8ACB8845-9CE9-476E-8488-7FB047A6C2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51" name="矩形 3150">
                            <a:extLst>
                              <a:ext uri="{FF2B5EF4-FFF2-40B4-BE49-F238E27FC236}">
                                <a16:creationId xmlns:a16="http://schemas.microsoft.com/office/drawing/2014/main" id="{C73865E0-118B-4DAB-9EA2-E7FC7EDCCF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52" name="矩形 3151">
                            <a:extLst>
                              <a:ext uri="{FF2B5EF4-FFF2-40B4-BE49-F238E27FC236}">
                                <a16:creationId xmlns:a16="http://schemas.microsoft.com/office/drawing/2014/main" id="{6BDCF17B-2FD9-4B97-BABC-A89668864C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44" name="组合 3143">
                          <a:extLst>
                            <a:ext uri="{FF2B5EF4-FFF2-40B4-BE49-F238E27FC236}">
                              <a16:creationId xmlns:a16="http://schemas.microsoft.com/office/drawing/2014/main" id="{AC2E5677-E425-427C-BC73-D2F79C084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45" name="矩形 3144">
                            <a:extLst>
                              <a:ext uri="{FF2B5EF4-FFF2-40B4-BE49-F238E27FC236}">
                                <a16:creationId xmlns:a16="http://schemas.microsoft.com/office/drawing/2014/main" id="{8599BF2D-518D-484C-BDE1-DED79B5EA2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46" name="矩形 3145">
                            <a:extLst>
                              <a:ext uri="{FF2B5EF4-FFF2-40B4-BE49-F238E27FC236}">
                                <a16:creationId xmlns:a16="http://schemas.microsoft.com/office/drawing/2014/main" id="{C8ADAD54-8672-4114-A0A8-A6838DFD6A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47" name="矩形 3146">
                            <a:extLst>
                              <a:ext uri="{FF2B5EF4-FFF2-40B4-BE49-F238E27FC236}">
                                <a16:creationId xmlns:a16="http://schemas.microsoft.com/office/drawing/2014/main" id="{E4C86017-C389-42AC-9DB5-C1955A05B6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48" name="矩形 3147">
                            <a:extLst>
                              <a:ext uri="{FF2B5EF4-FFF2-40B4-BE49-F238E27FC236}">
                                <a16:creationId xmlns:a16="http://schemas.microsoft.com/office/drawing/2014/main" id="{EAAD182F-6609-4B7F-BABB-06DEDEDCED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092" name="组合 3091">
                    <a:extLst>
                      <a:ext uri="{FF2B5EF4-FFF2-40B4-BE49-F238E27FC236}">
                        <a16:creationId xmlns:a16="http://schemas.microsoft.com/office/drawing/2014/main" id="{9BF1AECA-BCB8-40BF-A9E2-1520483B7453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2358971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3093" name="组合 3092">
                      <a:extLst>
                        <a:ext uri="{FF2B5EF4-FFF2-40B4-BE49-F238E27FC236}">
                          <a16:creationId xmlns:a16="http://schemas.microsoft.com/office/drawing/2014/main" id="{A08620DD-FB2C-473E-9A86-28E5CF43D8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117" name="组合 3116">
                        <a:extLst>
                          <a:ext uri="{FF2B5EF4-FFF2-40B4-BE49-F238E27FC236}">
                            <a16:creationId xmlns:a16="http://schemas.microsoft.com/office/drawing/2014/main" id="{4F7498DD-CB9F-47A5-955F-9E85CCBC2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129" name="组合 3128">
                          <a:extLst>
                            <a:ext uri="{FF2B5EF4-FFF2-40B4-BE49-F238E27FC236}">
                              <a16:creationId xmlns:a16="http://schemas.microsoft.com/office/drawing/2014/main" id="{1243100A-8357-4E54-A6B4-24C9C285B6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35" name="矩形 3134">
                            <a:extLst>
                              <a:ext uri="{FF2B5EF4-FFF2-40B4-BE49-F238E27FC236}">
                                <a16:creationId xmlns:a16="http://schemas.microsoft.com/office/drawing/2014/main" id="{FEF243D2-08BE-4844-ADBB-E6058FFBBF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36" name="矩形 3135">
                            <a:extLst>
                              <a:ext uri="{FF2B5EF4-FFF2-40B4-BE49-F238E27FC236}">
                                <a16:creationId xmlns:a16="http://schemas.microsoft.com/office/drawing/2014/main" id="{847C58D8-06BB-465F-BFDA-6AF61EC420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37" name="矩形 3136">
                            <a:extLst>
                              <a:ext uri="{FF2B5EF4-FFF2-40B4-BE49-F238E27FC236}">
                                <a16:creationId xmlns:a16="http://schemas.microsoft.com/office/drawing/2014/main" id="{7C5C4155-3C8F-4B67-854D-B8724DD094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38" name="矩形 3137">
                            <a:extLst>
                              <a:ext uri="{FF2B5EF4-FFF2-40B4-BE49-F238E27FC236}">
                                <a16:creationId xmlns:a16="http://schemas.microsoft.com/office/drawing/2014/main" id="{AE122ED9-F7C2-453D-B05D-82C2396885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30" name="组合 3129">
                          <a:extLst>
                            <a:ext uri="{FF2B5EF4-FFF2-40B4-BE49-F238E27FC236}">
                              <a16:creationId xmlns:a16="http://schemas.microsoft.com/office/drawing/2014/main" id="{D2E23CC1-5E7F-4B3B-BC16-5429F12164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31" name="矩形 3130">
                            <a:extLst>
                              <a:ext uri="{FF2B5EF4-FFF2-40B4-BE49-F238E27FC236}">
                                <a16:creationId xmlns:a16="http://schemas.microsoft.com/office/drawing/2014/main" id="{6890E16B-9064-4F15-9AAD-923DB507F7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32" name="矩形 3131">
                            <a:extLst>
                              <a:ext uri="{FF2B5EF4-FFF2-40B4-BE49-F238E27FC236}">
                                <a16:creationId xmlns:a16="http://schemas.microsoft.com/office/drawing/2014/main" id="{C303D33A-B27C-46CD-961E-F9599AF8B8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33" name="矩形 3132">
                            <a:extLst>
                              <a:ext uri="{FF2B5EF4-FFF2-40B4-BE49-F238E27FC236}">
                                <a16:creationId xmlns:a16="http://schemas.microsoft.com/office/drawing/2014/main" id="{5F0EE272-BE86-4BBE-9291-B355F15567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34" name="矩形 3133">
                            <a:extLst>
                              <a:ext uri="{FF2B5EF4-FFF2-40B4-BE49-F238E27FC236}">
                                <a16:creationId xmlns:a16="http://schemas.microsoft.com/office/drawing/2014/main" id="{ECD92121-15C0-4371-8AA0-731A834A17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118" name="组合 3117">
                        <a:extLst>
                          <a:ext uri="{FF2B5EF4-FFF2-40B4-BE49-F238E27FC236}">
                            <a16:creationId xmlns:a16="http://schemas.microsoft.com/office/drawing/2014/main" id="{B5B946A6-314F-4530-B133-E74EB1801E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119" name="组合 3118">
                          <a:extLst>
                            <a:ext uri="{FF2B5EF4-FFF2-40B4-BE49-F238E27FC236}">
                              <a16:creationId xmlns:a16="http://schemas.microsoft.com/office/drawing/2014/main" id="{D2F6547A-F09C-43BE-B7CF-C101886EBF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25" name="矩形 3124">
                            <a:extLst>
                              <a:ext uri="{FF2B5EF4-FFF2-40B4-BE49-F238E27FC236}">
                                <a16:creationId xmlns:a16="http://schemas.microsoft.com/office/drawing/2014/main" id="{77B3744F-8221-49B2-BE7A-C0D7A5C594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26" name="矩形 3125">
                            <a:extLst>
                              <a:ext uri="{FF2B5EF4-FFF2-40B4-BE49-F238E27FC236}">
                                <a16:creationId xmlns:a16="http://schemas.microsoft.com/office/drawing/2014/main" id="{B5A195A7-92B5-4E5C-9B6E-35D1D36B1D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27" name="矩形 3126">
                            <a:extLst>
                              <a:ext uri="{FF2B5EF4-FFF2-40B4-BE49-F238E27FC236}">
                                <a16:creationId xmlns:a16="http://schemas.microsoft.com/office/drawing/2014/main" id="{607908E0-60CA-48C4-8BE0-B6E02FBDCB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28" name="矩形 3127">
                            <a:extLst>
                              <a:ext uri="{FF2B5EF4-FFF2-40B4-BE49-F238E27FC236}">
                                <a16:creationId xmlns:a16="http://schemas.microsoft.com/office/drawing/2014/main" id="{3D25B430-11EE-464F-8DCB-1519A06A8C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20" name="组合 3119">
                          <a:extLst>
                            <a:ext uri="{FF2B5EF4-FFF2-40B4-BE49-F238E27FC236}">
                              <a16:creationId xmlns:a16="http://schemas.microsoft.com/office/drawing/2014/main" id="{0E57D527-5C78-4233-95C1-98620442A17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21" name="矩形 3120">
                            <a:extLst>
                              <a:ext uri="{FF2B5EF4-FFF2-40B4-BE49-F238E27FC236}">
                                <a16:creationId xmlns:a16="http://schemas.microsoft.com/office/drawing/2014/main" id="{8D026CCE-79A1-47FF-972D-BE27AE34E6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22" name="矩形 3121">
                            <a:extLst>
                              <a:ext uri="{FF2B5EF4-FFF2-40B4-BE49-F238E27FC236}">
                                <a16:creationId xmlns:a16="http://schemas.microsoft.com/office/drawing/2014/main" id="{FA9FA358-E303-4E66-BAC2-9A845485B8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23" name="矩形 3122">
                            <a:extLst>
                              <a:ext uri="{FF2B5EF4-FFF2-40B4-BE49-F238E27FC236}">
                                <a16:creationId xmlns:a16="http://schemas.microsoft.com/office/drawing/2014/main" id="{23AA9D5C-6B31-480F-850E-B7B70466F6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24" name="矩形 3123">
                            <a:extLst>
                              <a:ext uri="{FF2B5EF4-FFF2-40B4-BE49-F238E27FC236}">
                                <a16:creationId xmlns:a16="http://schemas.microsoft.com/office/drawing/2014/main" id="{ACEA809D-75A8-4E83-B3A6-696AC1B30B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094" name="组合 3093">
                      <a:extLst>
                        <a:ext uri="{FF2B5EF4-FFF2-40B4-BE49-F238E27FC236}">
                          <a16:creationId xmlns:a16="http://schemas.microsoft.com/office/drawing/2014/main" id="{57694378-632C-4B1F-AF7A-CEE20B6093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095" name="组合 3094">
                        <a:extLst>
                          <a:ext uri="{FF2B5EF4-FFF2-40B4-BE49-F238E27FC236}">
                            <a16:creationId xmlns:a16="http://schemas.microsoft.com/office/drawing/2014/main" id="{13CCE665-1C44-431E-AAA5-53FD8DB093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107" name="组合 3106">
                          <a:extLst>
                            <a:ext uri="{FF2B5EF4-FFF2-40B4-BE49-F238E27FC236}">
                              <a16:creationId xmlns:a16="http://schemas.microsoft.com/office/drawing/2014/main" id="{3FBBE58C-1216-44CF-BD43-15E24BF7CB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13" name="矩形 3112">
                            <a:extLst>
                              <a:ext uri="{FF2B5EF4-FFF2-40B4-BE49-F238E27FC236}">
                                <a16:creationId xmlns:a16="http://schemas.microsoft.com/office/drawing/2014/main" id="{C992B494-F58C-4671-B6A0-22CBE4CFED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14" name="矩形 3113">
                            <a:extLst>
                              <a:ext uri="{FF2B5EF4-FFF2-40B4-BE49-F238E27FC236}">
                                <a16:creationId xmlns:a16="http://schemas.microsoft.com/office/drawing/2014/main" id="{53C018E0-46E8-44C4-BAC0-7E716842B2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15" name="矩形 3114">
                            <a:extLst>
                              <a:ext uri="{FF2B5EF4-FFF2-40B4-BE49-F238E27FC236}">
                                <a16:creationId xmlns:a16="http://schemas.microsoft.com/office/drawing/2014/main" id="{9DDBA619-004A-4952-B146-DB1230F5CF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16" name="矩形 3115">
                            <a:extLst>
                              <a:ext uri="{FF2B5EF4-FFF2-40B4-BE49-F238E27FC236}">
                                <a16:creationId xmlns:a16="http://schemas.microsoft.com/office/drawing/2014/main" id="{2F89C0BC-F121-46DF-9E13-B4C6B79715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108" name="组合 3107">
                          <a:extLst>
                            <a:ext uri="{FF2B5EF4-FFF2-40B4-BE49-F238E27FC236}">
                              <a16:creationId xmlns:a16="http://schemas.microsoft.com/office/drawing/2014/main" id="{B9488E15-7D60-47CA-853B-7CB14E3EE6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09" name="矩形 3108">
                            <a:extLst>
                              <a:ext uri="{FF2B5EF4-FFF2-40B4-BE49-F238E27FC236}">
                                <a16:creationId xmlns:a16="http://schemas.microsoft.com/office/drawing/2014/main" id="{4A83FA3D-8674-4AC3-BC25-068C699426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10" name="矩形 3109">
                            <a:extLst>
                              <a:ext uri="{FF2B5EF4-FFF2-40B4-BE49-F238E27FC236}">
                                <a16:creationId xmlns:a16="http://schemas.microsoft.com/office/drawing/2014/main" id="{5B3F2268-0F8B-4E89-B1CE-B156EB58DE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11" name="矩形 3110">
                            <a:extLst>
                              <a:ext uri="{FF2B5EF4-FFF2-40B4-BE49-F238E27FC236}">
                                <a16:creationId xmlns:a16="http://schemas.microsoft.com/office/drawing/2014/main" id="{E79C8FE8-1F90-421F-9CA3-FD49F35FA2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12" name="矩形 3111">
                            <a:extLst>
                              <a:ext uri="{FF2B5EF4-FFF2-40B4-BE49-F238E27FC236}">
                                <a16:creationId xmlns:a16="http://schemas.microsoft.com/office/drawing/2014/main" id="{99E792BA-7408-46CC-9AB5-1E7862296B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096" name="组合 3095">
                        <a:extLst>
                          <a:ext uri="{FF2B5EF4-FFF2-40B4-BE49-F238E27FC236}">
                            <a16:creationId xmlns:a16="http://schemas.microsoft.com/office/drawing/2014/main" id="{D3AF54FE-FECD-4486-B7C3-50B5DF9982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97" name="组合 3096">
                          <a:extLst>
                            <a:ext uri="{FF2B5EF4-FFF2-40B4-BE49-F238E27FC236}">
                              <a16:creationId xmlns:a16="http://schemas.microsoft.com/office/drawing/2014/main" id="{4721E911-D5F1-45E3-8BCB-5CAA7CDF25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103" name="矩形 3102">
                            <a:extLst>
                              <a:ext uri="{FF2B5EF4-FFF2-40B4-BE49-F238E27FC236}">
                                <a16:creationId xmlns:a16="http://schemas.microsoft.com/office/drawing/2014/main" id="{E0023EC2-195B-4E12-B2E0-C5A241F2EE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04" name="矩形 3103">
                            <a:extLst>
                              <a:ext uri="{FF2B5EF4-FFF2-40B4-BE49-F238E27FC236}">
                                <a16:creationId xmlns:a16="http://schemas.microsoft.com/office/drawing/2014/main" id="{EC11C2BE-0A91-4AE6-B202-BAEA264AF9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05" name="矩形 3104">
                            <a:extLst>
                              <a:ext uri="{FF2B5EF4-FFF2-40B4-BE49-F238E27FC236}">
                                <a16:creationId xmlns:a16="http://schemas.microsoft.com/office/drawing/2014/main" id="{B6B1E609-BED8-4A7F-ACD8-80E152E90C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06" name="矩形 3105">
                            <a:extLst>
                              <a:ext uri="{FF2B5EF4-FFF2-40B4-BE49-F238E27FC236}">
                                <a16:creationId xmlns:a16="http://schemas.microsoft.com/office/drawing/2014/main" id="{ABD30FA6-0238-457E-AEE1-FA52C5034C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98" name="组合 3097">
                          <a:extLst>
                            <a:ext uri="{FF2B5EF4-FFF2-40B4-BE49-F238E27FC236}">
                              <a16:creationId xmlns:a16="http://schemas.microsoft.com/office/drawing/2014/main" id="{B3A092A9-F14D-41E4-9B71-43E03FC692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99" name="矩形 3098">
                            <a:extLst>
                              <a:ext uri="{FF2B5EF4-FFF2-40B4-BE49-F238E27FC236}">
                                <a16:creationId xmlns:a16="http://schemas.microsoft.com/office/drawing/2014/main" id="{DE6F0CA2-0AE0-449C-9E82-6C95AAA9B6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00" name="矩形 3099">
                            <a:extLst>
                              <a:ext uri="{FF2B5EF4-FFF2-40B4-BE49-F238E27FC236}">
                                <a16:creationId xmlns:a16="http://schemas.microsoft.com/office/drawing/2014/main" id="{9DD7C19C-8399-4DA4-9393-FC0C790640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01" name="矩形 3100">
                            <a:extLst>
                              <a:ext uri="{FF2B5EF4-FFF2-40B4-BE49-F238E27FC236}">
                                <a16:creationId xmlns:a16="http://schemas.microsoft.com/office/drawing/2014/main" id="{1862BE3C-5EBC-4D31-896C-56408EF6DF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02" name="矩形 3101">
                            <a:extLst>
                              <a:ext uri="{FF2B5EF4-FFF2-40B4-BE49-F238E27FC236}">
                                <a16:creationId xmlns:a16="http://schemas.microsoft.com/office/drawing/2014/main" id="{679D0898-D29E-4E79-BADB-A6B4052287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2898" name="组合 2897">
                <a:extLst>
                  <a:ext uri="{FF2B5EF4-FFF2-40B4-BE49-F238E27FC236}">
                    <a16:creationId xmlns:a16="http://schemas.microsoft.com/office/drawing/2014/main" id="{03FE4BF4-C867-443B-AF25-270166C1BBCD}"/>
                  </a:ext>
                </a:extLst>
              </p:cNvPr>
              <p:cNvGrpSpPr/>
              <p:nvPr/>
            </p:nvGrpSpPr>
            <p:grpSpPr>
              <a:xfrm>
                <a:off x="7284165" y="3024553"/>
                <a:ext cx="1716056" cy="757738"/>
                <a:chOff x="3127423" y="1048333"/>
                <a:chExt cx="5743433" cy="2551820"/>
              </a:xfrm>
            </p:grpSpPr>
            <p:grpSp>
              <p:nvGrpSpPr>
                <p:cNvPr id="2899" name="组合 2898">
                  <a:extLst>
                    <a:ext uri="{FF2B5EF4-FFF2-40B4-BE49-F238E27FC236}">
                      <a16:creationId xmlns:a16="http://schemas.microsoft.com/office/drawing/2014/main" id="{3E414090-F22F-46F2-87A2-02C214EBA895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2551820"/>
                  <a:chOff x="3127423" y="1048333"/>
                  <a:chExt cx="2600183" cy="2551820"/>
                </a:xfrm>
              </p:grpSpPr>
              <p:grpSp>
                <p:nvGrpSpPr>
                  <p:cNvPr id="2995" name="组合 2994">
                    <a:extLst>
                      <a:ext uri="{FF2B5EF4-FFF2-40B4-BE49-F238E27FC236}">
                        <a16:creationId xmlns:a16="http://schemas.microsoft.com/office/drawing/2014/main" id="{37F7AE31-FA44-4C8B-A58B-9FFC68B82B51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1048333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3043" name="组合 3042">
                      <a:extLst>
                        <a:ext uri="{FF2B5EF4-FFF2-40B4-BE49-F238E27FC236}">
                          <a16:creationId xmlns:a16="http://schemas.microsoft.com/office/drawing/2014/main" id="{DB120BD9-DB9F-4EE4-A89C-2E7F800517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067" name="组合 3066">
                        <a:extLst>
                          <a:ext uri="{FF2B5EF4-FFF2-40B4-BE49-F238E27FC236}">
                            <a16:creationId xmlns:a16="http://schemas.microsoft.com/office/drawing/2014/main" id="{6973D5B0-BFDF-4BE4-8E3E-DACF280ED9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79" name="组合 3078">
                          <a:extLst>
                            <a:ext uri="{FF2B5EF4-FFF2-40B4-BE49-F238E27FC236}">
                              <a16:creationId xmlns:a16="http://schemas.microsoft.com/office/drawing/2014/main" id="{D651C12C-9E3B-4F30-81E2-4F44B2FA57C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85" name="矩形 3084">
                            <a:extLst>
                              <a:ext uri="{FF2B5EF4-FFF2-40B4-BE49-F238E27FC236}">
                                <a16:creationId xmlns:a16="http://schemas.microsoft.com/office/drawing/2014/main" id="{CFA9E1E0-B8FB-491D-A857-0A268A6D88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86" name="矩形 3085">
                            <a:extLst>
                              <a:ext uri="{FF2B5EF4-FFF2-40B4-BE49-F238E27FC236}">
                                <a16:creationId xmlns:a16="http://schemas.microsoft.com/office/drawing/2014/main" id="{60F76082-A580-4F0C-9F7D-2DC0DDDE47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87" name="矩形 3086">
                            <a:extLst>
                              <a:ext uri="{FF2B5EF4-FFF2-40B4-BE49-F238E27FC236}">
                                <a16:creationId xmlns:a16="http://schemas.microsoft.com/office/drawing/2014/main" id="{28DDF577-0112-45FA-88B0-2ECCC87E94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88" name="矩形 3087">
                            <a:extLst>
                              <a:ext uri="{FF2B5EF4-FFF2-40B4-BE49-F238E27FC236}">
                                <a16:creationId xmlns:a16="http://schemas.microsoft.com/office/drawing/2014/main" id="{BA6BBE93-6423-4046-B98F-F6DD5EA26D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80" name="组合 3079">
                          <a:extLst>
                            <a:ext uri="{FF2B5EF4-FFF2-40B4-BE49-F238E27FC236}">
                              <a16:creationId xmlns:a16="http://schemas.microsoft.com/office/drawing/2014/main" id="{A7313244-30CD-4D99-8A6E-00D0441901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81" name="矩形 3080">
                            <a:extLst>
                              <a:ext uri="{FF2B5EF4-FFF2-40B4-BE49-F238E27FC236}">
                                <a16:creationId xmlns:a16="http://schemas.microsoft.com/office/drawing/2014/main" id="{B1686270-05E9-47D8-9223-7D020CCBB5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82" name="矩形 3081">
                            <a:extLst>
                              <a:ext uri="{FF2B5EF4-FFF2-40B4-BE49-F238E27FC236}">
                                <a16:creationId xmlns:a16="http://schemas.microsoft.com/office/drawing/2014/main" id="{E74E92FD-B741-4E47-A40C-E09A43D5BF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83" name="矩形 3082">
                            <a:extLst>
                              <a:ext uri="{FF2B5EF4-FFF2-40B4-BE49-F238E27FC236}">
                                <a16:creationId xmlns:a16="http://schemas.microsoft.com/office/drawing/2014/main" id="{ABFB9741-EACF-4CBD-ADB2-2FDDD135EE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84" name="矩形 3083">
                            <a:extLst>
                              <a:ext uri="{FF2B5EF4-FFF2-40B4-BE49-F238E27FC236}">
                                <a16:creationId xmlns:a16="http://schemas.microsoft.com/office/drawing/2014/main" id="{AA78C89E-C79D-4FEA-BA93-4F530F66ED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068" name="组合 3067">
                        <a:extLst>
                          <a:ext uri="{FF2B5EF4-FFF2-40B4-BE49-F238E27FC236}">
                            <a16:creationId xmlns:a16="http://schemas.microsoft.com/office/drawing/2014/main" id="{012FCD41-01BB-4882-BCC6-DAA250A49E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69" name="组合 3068">
                          <a:extLst>
                            <a:ext uri="{FF2B5EF4-FFF2-40B4-BE49-F238E27FC236}">
                              <a16:creationId xmlns:a16="http://schemas.microsoft.com/office/drawing/2014/main" id="{D66D0894-744E-4712-891E-B475930D88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75" name="矩形 3074">
                            <a:extLst>
                              <a:ext uri="{FF2B5EF4-FFF2-40B4-BE49-F238E27FC236}">
                                <a16:creationId xmlns:a16="http://schemas.microsoft.com/office/drawing/2014/main" id="{6EA70AB1-66DD-4CC4-A97D-1CEE83A039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76" name="矩形 3075">
                            <a:extLst>
                              <a:ext uri="{FF2B5EF4-FFF2-40B4-BE49-F238E27FC236}">
                                <a16:creationId xmlns:a16="http://schemas.microsoft.com/office/drawing/2014/main" id="{6484D571-DAF6-4E53-BE07-CE966EF4A2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77" name="矩形 3076">
                            <a:extLst>
                              <a:ext uri="{FF2B5EF4-FFF2-40B4-BE49-F238E27FC236}">
                                <a16:creationId xmlns:a16="http://schemas.microsoft.com/office/drawing/2014/main" id="{2E84D275-B563-4DF0-80E5-989526663D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78" name="矩形 3077">
                            <a:extLst>
                              <a:ext uri="{FF2B5EF4-FFF2-40B4-BE49-F238E27FC236}">
                                <a16:creationId xmlns:a16="http://schemas.microsoft.com/office/drawing/2014/main" id="{645D154C-33A6-4A1C-9CC9-F189AB2F43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70" name="组合 3069">
                          <a:extLst>
                            <a:ext uri="{FF2B5EF4-FFF2-40B4-BE49-F238E27FC236}">
                              <a16:creationId xmlns:a16="http://schemas.microsoft.com/office/drawing/2014/main" id="{E5B9692A-FD73-44A2-B23D-E457A9AE61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71" name="矩形 3070">
                            <a:extLst>
                              <a:ext uri="{FF2B5EF4-FFF2-40B4-BE49-F238E27FC236}">
                                <a16:creationId xmlns:a16="http://schemas.microsoft.com/office/drawing/2014/main" id="{8E1937FD-964C-437D-AEC3-97F1B6B61C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72" name="矩形 3071">
                            <a:extLst>
                              <a:ext uri="{FF2B5EF4-FFF2-40B4-BE49-F238E27FC236}">
                                <a16:creationId xmlns:a16="http://schemas.microsoft.com/office/drawing/2014/main" id="{0D019312-DBBA-498C-8E5F-86A347C203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73" name="矩形 3072">
                            <a:extLst>
                              <a:ext uri="{FF2B5EF4-FFF2-40B4-BE49-F238E27FC236}">
                                <a16:creationId xmlns:a16="http://schemas.microsoft.com/office/drawing/2014/main" id="{EE582831-F148-4FD5-BB95-F3C4A86B8A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74" name="矩形 3073">
                            <a:extLst>
                              <a:ext uri="{FF2B5EF4-FFF2-40B4-BE49-F238E27FC236}">
                                <a16:creationId xmlns:a16="http://schemas.microsoft.com/office/drawing/2014/main" id="{B6E890FB-9D81-4E34-AE5A-D7EE5CF37B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044" name="组合 3043">
                      <a:extLst>
                        <a:ext uri="{FF2B5EF4-FFF2-40B4-BE49-F238E27FC236}">
                          <a16:creationId xmlns:a16="http://schemas.microsoft.com/office/drawing/2014/main" id="{03751FDB-C412-4B96-9BC0-82DC2F175F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045" name="组合 3044">
                        <a:extLst>
                          <a:ext uri="{FF2B5EF4-FFF2-40B4-BE49-F238E27FC236}">
                            <a16:creationId xmlns:a16="http://schemas.microsoft.com/office/drawing/2014/main" id="{E320FB5B-BC24-4E12-AD1E-BB0A45D242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57" name="组合 3056">
                          <a:extLst>
                            <a:ext uri="{FF2B5EF4-FFF2-40B4-BE49-F238E27FC236}">
                              <a16:creationId xmlns:a16="http://schemas.microsoft.com/office/drawing/2014/main" id="{584EF859-D723-4F95-9D29-206B562747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63" name="矩形 3062">
                            <a:extLst>
                              <a:ext uri="{FF2B5EF4-FFF2-40B4-BE49-F238E27FC236}">
                                <a16:creationId xmlns:a16="http://schemas.microsoft.com/office/drawing/2014/main" id="{CA7340DF-B9B7-4B0E-8805-F6EDF707AF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64" name="矩形 3063">
                            <a:extLst>
                              <a:ext uri="{FF2B5EF4-FFF2-40B4-BE49-F238E27FC236}">
                                <a16:creationId xmlns:a16="http://schemas.microsoft.com/office/drawing/2014/main" id="{CB5B2818-79BA-4E17-AFEE-7ABCDB4A89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65" name="矩形 3064">
                            <a:extLst>
                              <a:ext uri="{FF2B5EF4-FFF2-40B4-BE49-F238E27FC236}">
                                <a16:creationId xmlns:a16="http://schemas.microsoft.com/office/drawing/2014/main" id="{D90349CD-29A3-433C-BE51-6DD9F716C2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66" name="矩形 3065">
                            <a:extLst>
                              <a:ext uri="{FF2B5EF4-FFF2-40B4-BE49-F238E27FC236}">
                                <a16:creationId xmlns:a16="http://schemas.microsoft.com/office/drawing/2014/main" id="{9F975E99-0F84-4CEC-ACFC-800D69725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58" name="组合 3057">
                          <a:extLst>
                            <a:ext uri="{FF2B5EF4-FFF2-40B4-BE49-F238E27FC236}">
                              <a16:creationId xmlns:a16="http://schemas.microsoft.com/office/drawing/2014/main" id="{22B25270-FCDE-404C-9B21-FADD5DBC3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59" name="矩形 3058">
                            <a:extLst>
                              <a:ext uri="{FF2B5EF4-FFF2-40B4-BE49-F238E27FC236}">
                                <a16:creationId xmlns:a16="http://schemas.microsoft.com/office/drawing/2014/main" id="{EC769D79-F11C-4AF7-94D1-DE5F4DEB77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60" name="矩形 3059">
                            <a:extLst>
                              <a:ext uri="{FF2B5EF4-FFF2-40B4-BE49-F238E27FC236}">
                                <a16:creationId xmlns:a16="http://schemas.microsoft.com/office/drawing/2014/main" id="{092AEE10-5EE9-42B2-8992-97214E1B17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61" name="矩形 3060">
                            <a:extLst>
                              <a:ext uri="{FF2B5EF4-FFF2-40B4-BE49-F238E27FC236}">
                                <a16:creationId xmlns:a16="http://schemas.microsoft.com/office/drawing/2014/main" id="{5BBBED25-A14F-4892-9E63-4170B52534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62" name="矩形 3061">
                            <a:extLst>
                              <a:ext uri="{FF2B5EF4-FFF2-40B4-BE49-F238E27FC236}">
                                <a16:creationId xmlns:a16="http://schemas.microsoft.com/office/drawing/2014/main" id="{FEEEF316-125D-4554-84E0-1597D8DE04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046" name="组合 3045">
                        <a:extLst>
                          <a:ext uri="{FF2B5EF4-FFF2-40B4-BE49-F238E27FC236}">
                            <a16:creationId xmlns:a16="http://schemas.microsoft.com/office/drawing/2014/main" id="{B0197980-AD3C-4127-A136-5D84FCD306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47" name="组合 3046">
                          <a:extLst>
                            <a:ext uri="{FF2B5EF4-FFF2-40B4-BE49-F238E27FC236}">
                              <a16:creationId xmlns:a16="http://schemas.microsoft.com/office/drawing/2014/main" id="{87FDDEA5-459B-4216-827B-80E0AF52ED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53" name="矩形 3052">
                            <a:extLst>
                              <a:ext uri="{FF2B5EF4-FFF2-40B4-BE49-F238E27FC236}">
                                <a16:creationId xmlns:a16="http://schemas.microsoft.com/office/drawing/2014/main" id="{C21B50F5-2C5A-4888-B9E3-6E96C0F02C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54" name="矩形 3053">
                            <a:extLst>
                              <a:ext uri="{FF2B5EF4-FFF2-40B4-BE49-F238E27FC236}">
                                <a16:creationId xmlns:a16="http://schemas.microsoft.com/office/drawing/2014/main" id="{707BC71E-45AE-4910-B265-1CEF13BAF5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55" name="矩形 3054">
                            <a:extLst>
                              <a:ext uri="{FF2B5EF4-FFF2-40B4-BE49-F238E27FC236}">
                                <a16:creationId xmlns:a16="http://schemas.microsoft.com/office/drawing/2014/main" id="{2F0BE157-DDF7-483F-AC02-DA7C1CADBA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56" name="矩形 3055">
                            <a:extLst>
                              <a:ext uri="{FF2B5EF4-FFF2-40B4-BE49-F238E27FC236}">
                                <a16:creationId xmlns:a16="http://schemas.microsoft.com/office/drawing/2014/main" id="{E3A804E5-0CF5-49BC-83DE-5768BC143E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48" name="组合 3047">
                          <a:extLst>
                            <a:ext uri="{FF2B5EF4-FFF2-40B4-BE49-F238E27FC236}">
                              <a16:creationId xmlns:a16="http://schemas.microsoft.com/office/drawing/2014/main" id="{24D6576C-0B96-4237-9AE7-D0C91C8DF9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49" name="矩形 3048">
                            <a:extLst>
                              <a:ext uri="{FF2B5EF4-FFF2-40B4-BE49-F238E27FC236}">
                                <a16:creationId xmlns:a16="http://schemas.microsoft.com/office/drawing/2014/main" id="{669A6172-E53F-4D8A-9BFA-7A913922DB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50" name="矩形 3049">
                            <a:extLst>
                              <a:ext uri="{FF2B5EF4-FFF2-40B4-BE49-F238E27FC236}">
                                <a16:creationId xmlns:a16="http://schemas.microsoft.com/office/drawing/2014/main" id="{00AE3551-DE5A-4AD5-AC8B-8641B47ED6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51" name="矩形 3050">
                            <a:extLst>
                              <a:ext uri="{FF2B5EF4-FFF2-40B4-BE49-F238E27FC236}">
                                <a16:creationId xmlns:a16="http://schemas.microsoft.com/office/drawing/2014/main" id="{25B36A51-E8B6-48A1-B684-D36F085666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52" name="矩形 3051">
                            <a:extLst>
                              <a:ext uri="{FF2B5EF4-FFF2-40B4-BE49-F238E27FC236}">
                                <a16:creationId xmlns:a16="http://schemas.microsoft.com/office/drawing/2014/main" id="{6A338974-B882-49FA-85FE-B4FFB3DF58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996" name="组合 2995">
                    <a:extLst>
                      <a:ext uri="{FF2B5EF4-FFF2-40B4-BE49-F238E27FC236}">
                        <a16:creationId xmlns:a16="http://schemas.microsoft.com/office/drawing/2014/main" id="{BFDE771D-5863-4F26-9204-A25BDFE7CBEB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2358971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997" name="组合 2996">
                      <a:extLst>
                        <a:ext uri="{FF2B5EF4-FFF2-40B4-BE49-F238E27FC236}">
                          <a16:creationId xmlns:a16="http://schemas.microsoft.com/office/drawing/2014/main" id="{8E7A9278-40E0-421B-9311-1ECEA7C354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3021" name="组合 3020">
                        <a:extLst>
                          <a:ext uri="{FF2B5EF4-FFF2-40B4-BE49-F238E27FC236}">
                            <a16:creationId xmlns:a16="http://schemas.microsoft.com/office/drawing/2014/main" id="{194F7A93-5A76-4FB5-A45A-7ECDFC8434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33" name="组合 3032">
                          <a:extLst>
                            <a:ext uri="{FF2B5EF4-FFF2-40B4-BE49-F238E27FC236}">
                              <a16:creationId xmlns:a16="http://schemas.microsoft.com/office/drawing/2014/main" id="{3E8EF3F7-E402-4B39-B217-FE2C38B8CF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39" name="矩形 3038">
                            <a:extLst>
                              <a:ext uri="{FF2B5EF4-FFF2-40B4-BE49-F238E27FC236}">
                                <a16:creationId xmlns:a16="http://schemas.microsoft.com/office/drawing/2014/main" id="{E4531996-FF1D-477A-B1EE-30DEF927D6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40" name="矩形 3039">
                            <a:extLst>
                              <a:ext uri="{FF2B5EF4-FFF2-40B4-BE49-F238E27FC236}">
                                <a16:creationId xmlns:a16="http://schemas.microsoft.com/office/drawing/2014/main" id="{23FE894C-028C-4F18-99E6-4B81185673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41" name="矩形 3040">
                            <a:extLst>
                              <a:ext uri="{FF2B5EF4-FFF2-40B4-BE49-F238E27FC236}">
                                <a16:creationId xmlns:a16="http://schemas.microsoft.com/office/drawing/2014/main" id="{46D7B64E-E8DF-423D-A1B8-69550D5A72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42" name="矩形 3041">
                            <a:extLst>
                              <a:ext uri="{FF2B5EF4-FFF2-40B4-BE49-F238E27FC236}">
                                <a16:creationId xmlns:a16="http://schemas.microsoft.com/office/drawing/2014/main" id="{30F947AF-206F-4A84-B950-29AA053F00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34" name="组合 3033">
                          <a:extLst>
                            <a:ext uri="{FF2B5EF4-FFF2-40B4-BE49-F238E27FC236}">
                              <a16:creationId xmlns:a16="http://schemas.microsoft.com/office/drawing/2014/main" id="{7362B6FD-F9B5-4C25-8A6B-11669B562E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35" name="矩形 3034">
                            <a:extLst>
                              <a:ext uri="{FF2B5EF4-FFF2-40B4-BE49-F238E27FC236}">
                                <a16:creationId xmlns:a16="http://schemas.microsoft.com/office/drawing/2014/main" id="{834F48C3-32DC-4CA6-87A0-28B0AFB4BA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36" name="矩形 3035">
                            <a:extLst>
                              <a:ext uri="{FF2B5EF4-FFF2-40B4-BE49-F238E27FC236}">
                                <a16:creationId xmlns:a16="http://schemas.microsoft.com/office/drawing/2014/main" id="{B033B68B-FF90-45E4-9948-DD01F63880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37" name="矩形 3036">
                            <a:extLst>
                              <a:ext uri="{FF2B5EF4-FFF2-40B4-BE49-F238E27FC236}">
                                <a16:creationId xmlns:a16="http://schemas.microsoft.com/office/drawing/2014/main" id="{60443907-64C1-4218-90FB-974B614FAB6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38" name="矩形 3037">
                            <a:extLst>
                              <a:ext uri="{FF2B5EF4-FFF2-40B4-BE49-F238E27FC236}">
                                <a16:creationId xmlns:a16="http://schemas.microsoft.com/office/drawing/2014/main" id="{FFDED757-3B56-4CE3-A2C1-827D4F8491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022" name="组合 3021">
                        <a:extLst>
                          <a:ext uri="{FF2B5EF4-FFF2-40B4-BE49-F238E27FC236}">
                            <a16:creationId xmlns:a16="http://schemas.microsoft.com/office/drawing/2014/main" id="{5675CF2D-2CC6-4DE6-83D0-77405A019B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23" name="组合 3022">
                          <a:extLst>
                            <a:ext uri="{FF2B5EF4-FFF2-40B4-BE49-F238E27FC236}">
                              <a16:creationId xmlns:a16="http://schemas.microsoft.com/office/drawing/2014/main" id="{3B2A035F-6A94-4E16-9E62-318E74E472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29" name="矩形 3028">
                            <a:extLst>
                              <a:ext uri="{FF2B5EF4-FFF2-40B4-BE49-F238E27FC236}">
                                <a16:creationId xmlns:a16="http://schemas.microsoft.com/office/drawing/2014/main" id="{D6EC7456-2EE2-4442-AD70-122A3940A4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30" name="矩形 3029">
                            <a:extLst>
                              <a:ext uri="{FF2B5EF4-FFF2-40B4-BE49-F238E27FC236}">
                                <a16:creationId xmlns:a16="http://schemas.microsoft.com/office/drawing/2014/main" id="{19C1D418-73D1-4DFA-A043-36E9DA414E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31" name="矩形 3030">
                            <a:extLst>
                              <a:ext uri="{FF2B5EF4-FFF2-40B4-BE49-F238E27FC236}">
                                <a16:creationId xmlns:a16="http://schemas.microsoft.com/office/drawing/2014/main" id="{994DAFC7-6182-400D-8FA1-65B03547BD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32" name="矩形 3031">
                            <a:extLst>
                              <a:ext uri="{FF2B5EF4-FFF2-40B4-BE49-F238E27FC236}">
                                <a16:creationId xmlns:a16="http://schemas.microsoft.com/office/drawing/2014/main" id="{5DCD03A0-D566-445A-81B1-AE78B31F59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24" name="组合 3023">
                          <a:extLst>
                            <a:ext uri="{FF2B5EF4-FFF2-40B4-BE49-F238E27FC236}">
                              <a16:creationId xmlns:a16="http://schemas.microsoft.com/office/drawing/2014/main" id="{B0E95F8F-7A01-413D-979B-4B81E9E5A9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25" name="矩形 3024">
                            <a:extLst>
                              <a:ext uri="{FF2B5EF4-FFF2-40B4-BE49-F238E27FC236}">
                                <a16:creationId xmlns:a16="http://schemas.microsoft.com/office/drawing/2014/main" id="{4800401F-2A29-4A34-A66E-B3B1DBCD3A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26" name="矩形 3025">
                            <a:extLst>
                              <a:ext uri="{FF2B5EF4-FFF2-40B4-BE49-F238E27FC236}">
                                <a16:creationId xmlns:a16="http://schemas.microsoft.com/office/drawing/2014/main" id="{32C8AF51-7BD6-4674-A6CE-A5EAA957B8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27" name="矩形 3026">
                            <a:extLst>
                              <a:ext uri="{FF2B5EF4-FFF2-40B4-BE49-F238E27FC236}">
                                <a16:creationId xmlns:a16="http://schemas.microsoft.com/office/drawing/2014/main" id="{25E53748-362C-4934-B18C-CF6750F3526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28" name="矩形 3027">
                            <a:extLst>
                              <a:ext uri="{FF2B5EF4-FFF2-40B4-BE49-F238E27FC236}">
                                <a16:creationId xmlns:a16="http://schemas.microsoft.com/office/drawing/2014/main" id="{EC8760EF-07D4-49D7-9EF3-40996DCF43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998" name="组合 2997">
                      <a:extLst>
                        <a:ext uri="{FF2B5EF4-FFF2-40B4-BE49-F238E27FC236}">
                          <a16:creationId xmlns:a16="http://schemas.microsoft.com/office/drawing/2014/main" id="{CF4FFC4A-7DAD-40DD-8DC5-C26E127356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999" name="组合 2998">
                        <a:extLst>
                          <a:ext uri="{FF2B5EF4-FFF2-40B4-BE49-F238E27FC236}">
                            <a16:creationId xmlns:a16="http://schemas.microsoft.com/office/drawing/2014/main" id="{512ECDA0-AAB6-4C72-9AD1-EFDA520A80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11" name="组合 3010">
                          <a:extLst>
                            <a:ext uri="{FF2B5EF4-FFF2-40B4-BE49-F238E27FC236}">
                              <a16:creationId xmlns:a16="http://schemas.microsoft.com/office/drawing/2014/main" id="{55E3ED8A-109C-432A-96A5-D7CC51A503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17" name="矩形 3016">
                            <a:extLst>
                              <a:ext uri="{FF2B5EF4-FFF2-40B4-BE49-F238E27FC236}">
                                <a16:creationId xmlns:a16="http://schemas.microsoft.com/office/drawing/2014/main" id="{298243DF-7681-4F76-B353-230A89C230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18" name="矩形 3017">
                            <a:extLst>
                              <a:ext uri="{FF2B5EF4-FFF2-40B4-BE49-F238E27FC236}">
                                <a16:creationId xmlns:a16="http://schemas.microsoft.com/office/drawing/2014/main" id="{2623E9C1-5815-40EB-A65E-CF50FB3468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19" name="矩形 3018">
                            <a:extLst>
                              <a:ext uri="{FF2B5EF4-FFF2-40B4-BE49-F238E27FC236}">
                                <a16:creationId xmlns:a16="http://schemas.microsoft.com/office/drawing/2014/main" id="{8A6F97BD-CDA7-4124-901B-D145C43E91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20" name="矩形 3019">
                            <a:extLst>
                              <a:ext uri="{FF2B5EF4-FFF2-40B4-BE49-F238E27FC236}">
                                <a16:creationId xmlns:a16="http://schemas.microsoft.com/office/drawing/2014/main" id="{50123D0E-693D-4388-8847-CAC575D4DD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12" name="组合 3011">
                          <a:extLst>
                            <a:ext uri="{FF2B5EF4-FFF2-40B4-BE49-F238E27FC236}">
                              <a16:creationId xmlns:a16="http://schemas.microsoft.com/office/drawing/2014/main" id="{93EABB1E-5A61-4A40-A94F-2B93FD586A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13" name="矩形 3012">
                            <a:extLst>
                              <a:ext uri="{FF2B5EF4-FFF2-40B4-BE49-F238E27FC236}">
                                <a16:creationId xmlns:a16="http://schemas.microsoft.com/office/drawing/2014/main" id="{6E12890A-24F9-418E-97F8-A0ADF5F3AF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14" name="矩形 3013">
                            <a:extLst>
                              <a:ext uri="{FF2B5EF4-FFF2-40B4-BE49-F238E27FC236}">
                                <a16:creationId xmlns:a16="http://schemas.microsoft.com/office/drawing/2014/main" id="{AA9D9B18-263F-472B-9AB1-90A954441A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15" name="矩形 3014">
                            <a:extLst>
                              <a:ext uri="{FF2B5EF4-FFF2-40B4-BE49-F238E27FC236}">
                                <a16:creationId xmlns:a16="http://schemas.microsoft.com/office/drawing/2014/main" id="{13CF0E19-0A30-4EDD-A209-BE48F96D60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16" name="矩形 3015">
                            <a:extLst>
                              <a:ext uri="{FF2B5EF4-FFF2-40B4-BE49-F238E27FC236}">
                                <a16:creationId xmlns:a16="http://schemas.microsoft.com/office/drawing/2014/main" id="{CA9D30DF-D4CC-47CD-B2AF-837AA2DBE3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000" name="组合 2999">
                        <a:extLst>
                          <a:ext uri="{FF2B5EF4-FFF2-40B4-BE49-F238E27FC236}">
                            <a16:creationId xmlns:a16="http://schemas.microsoft.com/office/drawing/2014/main" id="{CA539ECE-77A4-44B1-8996-102F9B9439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3001" name="组合 3000">
                          <a:extLst>
                            <a:ext uri="{FF2B5EF4-FFF2-40B4-BE49-F238E27FC236}">
                              <a16:creationId xmlns:a16="http://schemas.microsoft.com/office/drawing/2014/main" id="{77F93B1B-243D-474B-909E-C1600E3C3B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07" name="矩形 3006">
                            <a:extLst>
                              <a:ext uri="{FF2B5EF4-FFF2-40B4-BE49-F238E27FC236}">
                                <a16:creationId xmlns:a16="http://schemas.microsoft.com/office/drawing/2014/main" id="{ECF9340E-220A-4ED9-B997-E679924CAF6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08" name="矩形 3007">
                            <a:extLst>
                              <a:ext uri="{FF2B5EF4-FFF2-40B4-BE49-F238E27FC236}">
                                <a16:creationId xmlns:a16="http://schemas.microsoft.com/office/drawing/2014/main" id="{2B1424C7-8D82-4A98-A7A2-E49289C80A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09" name="矩形 3008">
                            <a:extLst>
                              <a:ext uri="{FF2B5EF4-FFF2-40B4-BE49-F238E27FC236}">
                                <a16:creationId xmlns:a16="http://schemas.microsoft.com/office/drawing/2014/main" id="{9A10860B-A49D-4932-A92A-F31825BE56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10" name="矩形 3009">
                            <a:extLst>
                              <a:ext uri="{FF2B5EF4-FFF2-40B4-BE49-F238E27FC236}">
                                <a16:creationId xmlns:a16="http://schemas.microsoft.com/office/drawing/2014/main" id="{C63A88D8-7B19-4A3D-BB92-3370C78503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002" name="组合 3001">
                          <a:extLst>
                            <a:ext uri="{FF2B5EF4-FFF2-40B4-BE49-F238E27FC236}">
                              <a16:creationId xmlns:a16="http://schemas.microsoft.com/office/drawing/2014/main" id="{0122C7E5-A694-42AE-BD63-7E2CB19523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3003" name="矩形 3002">
                            <a:extLst>
                              <a:ext uri="{FF2B5EF4-FFF2-40B4-BE49-F238E27FC236}">
                                <a16:creationId xmlns:a16="http://schemas.microsoft.com/office/drawing/2014/main" id="{280F0542-0134-43C8-80CA-353AA6B312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04" name="矩形 3003">
                            <a:extLst>
                              <a:ext uri="{FF2B5EF4-FFF2-40B4-BE49-F238E27FC236}">
                                <a16:creationId xmlns:a16="http://schemas.microsoft.com/office/drawing/2014/main" id="{F8A7E9F7-DDF0-4AEF-96B1-6677710B84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05" name="矩形 3004">
                            <a:extLst>
                              <a:ext uri="{FF2B5EF4-FFF2-40B4-BE49-F238E27FC236}">
                                <a16:creationId xmlns:a16="http://schemas.microsoft.com/office/drawing/2014/main" id="{99CD5AB6-6FBE-4EF6-8B9F-C3E7CF53BD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06" name="矩形 3005">
                            <a:extLst>
                              <a:ext uri="{FF2B5EF4-FFF2-40B4-BE49-F238E27FC236}">
                                <a16:creationId xmlns:a16="http://schemas.microsoft.com/office/drawing/2014/main" id="{D31CC803-71AC-4F06-9EA3-27087A4B5B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2900" name="组合 2899">
                  <a:extLst>
                    <a:ext uri="{FF2B5EF4-FFF2-40B4-BE49-F238E27FC236}">
                      <a16:creationId xmlns:a16="http://schemas.microsoft.com/office/drawing/2014/main" id="{AED2ECD8-840B-4139-B450-AF825C1C22D2}"/>
                    </a:ext>
                  </a:extLst>
                </p:cNvPr>
                <p:cNvGrpSpPr/>
                <p:nvPr/>
              </p:nvGrpSpPr>
              <p:grpSpPr>
                <a:xfrm>
                  <a:off x="6270673" y="1048333"/>
                  <a:ext cx="2600183" cy="2551820"/>
                  <a:chOff x="3127423" y="1048333"/>
                  <a:chExt cx="2600183" cy="2551820"/>
                </a:xfrm>
              </p:grpSpPr>
              <p:grpSp>
                <p:nvGrpSpPr>
                  <p:cNvPr id="2901" name="组合 2900">
                    <a:extLst>
                      <a:ext uri="{FF2B5EF4-FFF2-40B4-BE49-F238E27FC236}">
                        <a16:creationId xmlns:a16="http://schemas.microsoft.com/office/drawing/2014/main" id="{AA592BB1-26A6-4EE5-9B0E-0AF2551507F2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1048333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949" name="组合 2948">
                      <a:extLst>
                        <a:ext uri="{FF2B5EF4-FFF2-40B4-BE49-F238E27FC236}">
                          <a16:creationId xmlns:a16="http://schemas.microsoft.com/office/drawing/2014/main" id="{8587E1DA-1C6D-482F-AC83-3A855A54C7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973" name="组合 2972">
                        <a:extLst>
                          <a:ext uri="{FF2B5EF4-FFF2-40B4-BE49-F238E27FC236}">
                            <a16:creationId xmlns:a16="http://schemas.microsoft.com/office/drawing/2014/main" id="{DF925A97-02EF-4D3A-8BD9-74FC351264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985" name="组合 2984">
                          <a:extLst>
                            <a:ext uri="{FF2B5EF4-FFF2-40B4-BE49-F238E27FC236}">
                              <a16:creationId xmlns:a16="http://schemas.microsoft.com/office/drawing/2014/main" id="{223AD12D-236C-4039-97B0-0450828CB3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91" name="矩形 2990">
                            <a:extLst>
                              <a:ext uri="{FF2B5EF4-FFF2-40B4-BE49-F238E27FC236}">
                                <a16:creationId xmlns:a16="http://schemas.microsoft.com/office/drawing/2014/main" id="{C859B8BA-D9DE-485E-9E76-CB270E91D8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92" name="矩形 2991">
                            <a:extLst>
                              <a:ext uri="{FF2B5EF4-FFF2-40B4-BE49-F238E27FC236}">
                                <a16:creationId xmlns:a16="http://schemas.microsoft.com/office/drawing/2014/main" id="{52C4EDA6-292F-4697-97C8-F45F816080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93" name="矩形 2992">
                            <a:extLst>
                              <a:ext uri="{FF2B5EF4-FFF2-40B4-BE49-F238E27FC236}">
                                <a16:creationId xmlns:a16="http://schemas.microsoft.com/office/drawing/2014/main" id="{6DF59E11-73A7-424D-A463-B8711BAA66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94" name="矩形 2993">
                            <a:extLst>
                              <a:ext uri="{FF2B5EF4-FFF2-40B4-BE49-F238E27FC236}">
                                <a16:creationId xmlns:a16="http://schemas.microsoft.com/office/drawing/2014/main" id="{796AB9BB-75CB-4D1B-B10C-FC5E6C77AA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86" name="组合 2985">
                          <a:extLst>
                            <a:ext uri="{FF2B5EF4-FFF2-40B4-BE49-F238E27FC236}">
                              <a16:creationId xmlns:a16="http://schemas.microsoft.com/office/drawing/2014/main" id="{18CD2A2A-ED3A-4A4E-873E-DFAAF23E8A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87" name="矩形 2986">
                            <a:extLst>
                              <a:ext uri="{FF2B5EF4-FFF2-40B4-BE49-F238E27FC236}">
                                <a16:creationId xmlns:a16="http://schemas.microsoft.com/office/drawing/2014/main" id="{C667D9B4-8850-4420-BD51-E5DB2F6EA9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88" name="矩形 2987">
                            <a:extLst>
                              <a:ext uri="{FF2B5EF4-FFF2-40B4-BE49-F238E27FC236}">
                                <a16:creationId xmlns:a16="http://schemas.microsoft.com/office/drawing/2014/main" id="{C7B6FC8C-B045-48DE-80C7-F0F908B9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89" name="矩形 2988">
                            <a:extLst>
                              <a:ext uri="{FF2B5EF4-FFF2-40B4-BE49-F238E27FC236}">
                                <a16:creationId xmlns:a16="http://schemas.microsoft.com/office/drawing/2014/main" id="{9170759D-CD06-46B9-A839-C99ABB3A00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90" name="矩形 2989">
                            <a:extLst>
                              <a:ext uri="{FF2B5EF4-FFF2-40B4-BE49-F238E27FC236}">
                                <a16:creationId xmlns:a16="http://schemas.microsoft.com/office/drawing/2014/main" id="{AD16245A-AEEB-40F0-8E05-1C6381210E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974" name="组合 2973">
                        <a:extLst>
                          <a:ext uri="{FF2B5EF4-FFF2-40B4-BE49-F238E27FC236}">
                            <a16:creationId xmlns:a16="http://schemas.microsoft.com/office/drawing/2014/main" id="{28235B46-92D4-4682-A2A1-25BFCA2B07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975" name="组合 2974">
                          <a:extLst>
                            <a:ext uri="{FF2B5EF4-FFF2-40B4-BE49-F238E27FC236}">
                              <a16:creationId xmlns:a16="http://schemas.microsoft.com/office/drawing/2014/main" id="{C73E105B-C92E-4D07-AABE-41D360C637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81" name="矩形 2980">
                            <a:extLst>
                              <a:ext uri="{FF2B5EF4-FFF2-40B4-BE49-F238E27FC236}">
                                <a16:creationId xmlns:a16="http://schemas.microsoft.com/office/drawing/2014/main" id="{25F66FA2-780A-4E9E-A5A5-48AACE3BA8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82" name="矩形 2981">
                            <a:extLst>
                              <a:ext uri="{FF2B5EF4-FFF2-40B4-BE49-F238E27FC236}">
                                <a16:creationId xmlns:a16="http://schemas.microsoft.com/office/drawing/2014/main" id="{1DE24862-C56B-4244-B592-6499C5A4FC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83" name="矩形 2982">
                            <a:extLst>
                              <a:ext uri="{FF2B5EF4-FFF2-40B4-BE49-F238E27FC236}">
                                <a16:creationId xmlns:a16="http://schemas.microsoft.com/office/drawing/2014/main" id="{8CEF26B8-35A4-4C46-9DAB-FB4C236C73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84" name="矩形 2983">
                            <a:extLst>
                              <a:ext uri="{FF2B5EF4-FFF2-40B4-BE49-F238E27FC236}">
                                <a16:creationId xmlns:a16="http://schemas.microsoft.com/office/drawing/2014/main" id="{D361FDDA-686E-4A9F-AF02-A56601B680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76" name="组合 2975">
                          <a:extLst>
                            <a:ext uri="{FF2B5EF4-FFF2-40B4-BE49-F238E27FC236}">
                              <a16:creationId xmlns:a16="http://schemas.microsoft.com/office/drawing/2014/main" id="{6D691435-D7B5-4709-9900-F9E7909389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77" name="矩形 2976">
                            <a:extLst>
                              <a:ext uri="{FF2B5EF4-FFF2-40B4-BE49-F238E27FC236}">
                                <a16:creationId xmlns:a16="http://schemas.microsoft.com/office/drawing/2014/main" id="{FD48DBEB-5B4E-452B-9D39-A7CBE0987E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78" name="矩形 2977">
                            <a:extLst>
                              <a:ext uri="{FF2B5EF4-FFF2-40B4-BE49-F238E27FC236}">
                                <a16:creationId xmlns:a16="http://schemas.microsoft.com/office/drawing/2014/main" id="{7B08EA18-65BA-4FB3-B5D0-28579464C9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79" name="矩形 2978">
                            <a:extLst>
                              <a:ext uri="{FF2B5EF4-FFF2-40B4-BE49-F238E27FC236}">
                                <a16:creationId xmlns:a16="http://schemas.microsoft.com/office/drawing/2014/main" id="{1CCC52C5-8895-41F0-ABEB-A2309BEC4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80" name="矩形 2979">
                            <a:extLst>
                              <a:ext uri="{FF2B5EF4-FFF2-40B4-BE49-F238E27FC236}">
                                <a16:creationId xmlns:a16="http://schemas.microsoft.com/office/drawing/2014/main" id="{80D329E2-BB06-49E1-BCCB-EAEA5BC484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950" name="组合 2949">
                      <a:extLst>
                        <a:ext uri="{FF2B5EF4-FFF2-40B4-BE49-F238E27FC236}">
                          <a16:creationId xmlns:a16="http://schemas.microsoft.com/office/drawing/2014/main" id="{04BD5542-6D22-4902-84DE-825FB5A07E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951" name="组合 2950">
                        <a:extLst>
                          <a:ext uri="{FF2B5EF4-FFF2-40B4-BE49-F238E27FC236}">
                            <a16:creationId xmlns:a16="http://schemas.microsoft.com/office/drawing/2014/main" id="{4CAC8321-5B44-42DE-A339-5D073078A0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963" name="组合 2962">
                          <a:extLst>
                            <a:ext uri="{FF2B5EF4-FFF2-40B4-BE49-F238E27FC236}">
                              <a16:creationId xmlns:a16="http://schemas.microsoft.com/office/drawing/2014/main" id="{BA7A8E34-FF48-4A24-A93C-738EEF041A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69" name="矩形 2968">
                            <a:extLst>
                              <a:ext uri="{FF2B5EF4-FFF2-40B4-BE49-F238E27FC236}">
                                <a16:creationId xmlns:a16="http://schemas.microsoft.com/office/drawing/2014/main" id="{537C6CF4-6DD9-46DD-9DBC-AB528C3CB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70" name="矩形 2969">
                            <a:extLst>
                              <a:ext uri="{FF2B5EF4-FFF2-40B4-BE49-F238E27FC236}">
                                <a16:creationId xmlns:a16="http://schemas.microsoft.com/office/drawing/2014/main" id="{676E2708-DE17-4396-8704-D454D22F19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71" name="矩形 2970">
                            <a:extLst>
                              <a:ext uri="{FF2B5EF4-FFF2-40B4-BE49-F238E27FC236}">
                                <a16:creationId xmlns:a16="http://schemas.microsoft.com/office/drawing/2014/main" id="{98B19DBB-9723-4CF2-8116-6003DAA739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72" name="矩形 2971">
                            <a:extLst>
                              <a:ext uri="{FF2B5EF4-FFF2-40B4-BE49-F238E27FC236}">
                                <a16:creationId xmlns:a16="http://schemas.microsoft.com/office/drawing/2014/main" id="{750BB99D-736B-4043-8367-A206D08CB6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64" name="组合 2963">
                          <a:extLst>
                            <a:ext uri="{FF2B5EF4-FFF2-40B4-BE49-F238E27FC236}">
                              <a16:creationId xmlns:a16="http://schemas.microsoft.com/office/drawing/2014/main" id="{3235F044-8779-4642-AAE4-4F9DBFBCC03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65" name="矩形 2964">
                            <a:extLst>
                              <a:ext uri="{FF2B5EF4-FFF2-40B4-BE49-F238E27FC236}">
                                <a16:creationId xmlns:a16="http://schemas.microsoft.com/office/drawing/2014/main" id="{C7F4AF03-6DE9-4AC8-899A-795AB43661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66" name="矩形 2965">
                            <a:extLst>
                              <a:ext uri="{FF2B5EF4-FFF2-40B4-BE49-F238E27FC236}">
                                <a16:creationId xmlns:a16="http://schemas.microsoft.com/office/drawing/2014/main" id="{DA15C5E1-FFD6-4518-9F5A-5A4EC5470E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67" name="矩形 2966">
                            <a:extLst>
                              <a:ext uri="{FF2B5EF4-FFF2-40B4-BE49-F238E27FC236}">
                                <a16:creationId xmlns:a16="http://schemas.microsoft.com/office/drawing/2014/main" id="{1A1EB21B-C119-4809-95B6-CDA2942310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68" name="矩形 2967">
                            <a:extLst>
                              <a:ext uri="{FF2B5EF4-FFF2-40B4-BE49-F238E27FC236}">
                                <a16:creationId xmlns:a16="http://schemas.microsoft.com/office/drawing/2014/main" id="{FCDEB807-06BF-42C5-AA26-A1110E6B6D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952" name="组合 2951">
                        <a:extLst>
                          <a:ext uri="{FF2B5EF4-FFF2-40B4-BE49-F238E27FC236}">
                            <a16:creationId xmlns:a16="http://schemas.microsoft.com/office/drawing/2014/main" id="{9CBF57E7-B34B-4E36-93DB-70C2CFD66A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953" name="组合 2952">
                          <a:extLst>
                            <a:ext uri="{FF2B5EF4-FFF2-40B4-BE49-F238E27FC236}">
                              <a16:creationId xmlns:a16="http://schemas.microsoft.com/office/drawing/2014/main" id="{20A32FBD-F176-47E3-BB04-BA56D182DE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59" name="矩形 2958">
                            <a:extLst>
                              <a:ext uri="{FF2B5EF4-FFF2-40B4-BE49-F238E27FC236}">
                                <a16:creationId xmlns:a16="http://schemas.microsoft.com/office/drawing/2014/main" id="{421BF0D5-3FB8-465E-9A3E-3027DF5BDD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60" name="矩形 2959">
                            <a:extLst>
                              <a:ext uri="{FF2B5EF4-FFF2-40B4-BE49-F238E27FC236}">
                                <a16:creationId xmlns:a16="http://schemas.microsoft.com/office/drawing/2014/main" id="{1A34A9FC-EDAB-4E56-A9BF-5A10BECCAF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61" name="矩形 2960">
                            <a:extLst>
                              <a:ext uri="{FF2B5EF4-FFF2-40B4-BE49-F238E27FC236}">
                                <a16:creationId xmlns:a16="http://schemas.microsoft.com/office/drawing/2014/main" id="{F0EFEADB-A5FF-41BE-AFAA-2093EE43F9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62" name="矩形 2961">
                            <a:extLst>
                              <a:ext uri="{FF2B5EF4-FFF2-40B4-BE49-F238E27FC236}">
                                <a16:creationId xmlns:a16="http://schemas.microsoft.com/office/drawing/2014/main" id="{89088931-D234-4E2C-AA98-74992A1319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54" name="组合 2953">
                          <a:extLst>
                            <a:ext uri="{FF2B5EF4-FFF2-40B4-BE49-F238E27FC236}">
                              <a16:creationId xmlns:a16="http://schemas.microsoft.com/office/drawing/2014/main" id="{CF5893F5-7F47-449F-830B-89B32C38B9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55" name="矩形 2954">
                            <a:extLst>
                              <a:ext uri="{FF2B5EF4-FFF2-40B4-BE49-F238E27FC236}">
                                <a16:creationId xmlns:a16="http://schemas.microsoft.com/office/drawing/2014/main" id="{5E21F8C2-BBE4-4051-8EAE-D22E98E1FF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56" name="矩形 2955">
                            <a:extLst>
                              <a:ext uri="{FF2B5EF4-FFF2-40B4-BE49-F238E27FC236}">
                                <a16:creationId xmlns:a16="http://schemas.microsoft.com/office/drawing/2014/main" id="{48BE85FA-1E27-4174-ACEB-EAE8843381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57" name="矩形 2956">
                            <a:extLst>
                              <a:ext uri="{FF2B5EF4-FFF2-40B4-BE49-F238E27FC236}">
                                <a16:creationId xmlns:a16="http://schemas.microsoft.com/office/drawing/2014/main" id="{F3A15381-0C54-4818-BE16-0E0707E552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58" name="矩形 2957">
                            <a:extLst>
                              <a:ext uri="{FF2B5EF4-FFF2-40B4-BE49-F238E27FC236}">
                                <a16:creationId xmlns:a16="http://schemas.microsoft.com/office/drawing/2014/main" id="{584B53B6-7C1A-4C27-BA2D-0984DE1343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902" name="组合 2901">
                    <a:extLst>
                      <a:ext uri="{FF2B5EF4-FFF2-40B4-BE49-F238E27FC236}">
                        <a16:creationId xmlns:a16="http://schemas.microsoft.com/office/drawing/2014/main" id="{B51F0E62-7829-4AE6-9B4D-D2A02711C5AD}"/>
                      </a:ext>
                    </a:extLst>
                  </p:cNvPr>
                  <p:cNvGrpSpPr/>
                  <p:nvPr/>
                </p:nvGrpSpPr>
                <p:grpSpPr>
                  <a:xfrm>
                    <a:off x="3127423" y="2358971"/>
                    <a:ext cx="2600183" cy="1241182"/>
                    <a:chOff x="4773343" y="1558873"/>
                    <a:chExt cx="2600183" cy="1241182"/>
                  </a:xfrm>
                </p:grpSpPr>
                <p:grpSp>
                  <p:nvGrpSpPr>
                    <p:cNvPr id="2903" name="组合 2902">
                      <a:extLst>
                        <a:ext uri="{FF2B5EF4-FFF2-40B4-BE49-F238E27FC236}">
                          <a16:creationId xmlns:a16="http://schemas.microsoft.com/office/drawing/2014/main" id="{6F7FE340-1C92-47D6-9591-0EE28106C1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927" name="组合 2926">
                        <a:extLst>
                          <a:ext uri="{FF2B5EF4-FFF2-40B4-BE49-F238E27FC236}">
                            <a16:creationId xmlns:a16="http://schemas.microsoft.com/office/drawing/2014/main" id="{8BB2CEEF-E660-4C52-9F36-48BF434BE0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939" name="组合 2938">
                          <a:extLst>
                            <a:ext uri="{FF2B5EF4-FFF2-40B4-BE49-F238E27FC236}">
                              <a16:creationId xmlns:a16="http://schemas.microsoft.com/office/drawing/2014/main" id="{8D3796B9-CF3A-473E-86C4-51333D0531C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45" name="矩形 2944">
                            <a:extLst>
                              <a:ext uri="{FF2B5EF4-FFF2-40B4-BE49-F238E27FC236}">
                                <a16:creationId xmlns:a16="http://schemas.microsoft.com/office/drawing/2014/main" id="{F86665D1-3990-4847-9FF9-678A75E172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46" name="矩形 2945">
                            <a:extLst>
                              <a:ext uri="{FF2B5EF4-FFF2-40B4-BE49-F238E27FC236}">
                                <a16:creationId xmlns:a16="http://schemas.microsoft.com/office/drawing/2014/main" id="{C975116C-2851-4603-A092-BCAF69833A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47" name="矩形 2946">
                            <a:extLst>
                              <a:ext uri="{FF2B5EF4-FFF2-40B4-BE49-F238E27FC236}">
                                <a16:creationId xmlns:a16="http://schemas.microsoft.com/office/drawing/2014/main" id="{ED055C98-687F-430E-857B-3B7A1C4420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48" name="矩形 2947">
                            <a:extLst>
                              <a:ext uri="{FF2B5EF4-FFF2-40B4-BE49-F238E27FC236}">
                                <a16:creationId xmlns:a16="http://schemas.microsoft.com/office/drawing/2014/main" id="{4FF93232-F12F-41D5-9E0C-18D789D70E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40" name="组合 2939">
                          <a:extLst>
                            <a:ext uri="{FF2B5EF4-FFF2-40B4-BE49-F238E27FC236}">
                              <a16:creationId xmlns:a16="http://schemas.microsoft.com/office/drawing/2014/main" id="{8D640CFE-7EAE-4771-8226-87DCF240DB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41" name="矩形 2940">
                            <a:extLst>
                              <a:ext uri="{FF2B5EF4-FFF2-40B4-BE49-F238E27FC236}">
                                <a16:creationId xmlns:a16="http://schemas.microsoft.com/office/drawing/2014/main" id="{FE7BBC4B-3C23-4854-B557-C5D207F56F8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42" name="矩形 2941">
                            <a:extLst>
                              <a:ext uri="{FF2B5EF4-FFF2-40B4-BE49-F238E27FC236}">
                                <a16:creationId xmlns:a16="http://schemas.microsoft.com/office/drawing/2014/main" id="{0A91F023-BFF8-4DFF-8201-BEEC1F7CE0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43" name="矩形 2942">
                            <a:extLst>
                              <a:ext uri="{FF2B5EF4-FFF2-40B4-BE49-F238E27FC236}">
                                <a16:creationId xmlns:a16="http://schemas.microsoft.com/office/drawing/2014/main" id="{7786B3E2-1D5E-4599-A294-16DD23A3B4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44" name="矩形 2943">
                            <a:extLst>
                              <a:ext uri="{FF2B5EF4-FFF2-40B4-BE49-F238E27FC236}">
                                <a16:creationId xmlns:a16="http://schemas.microsoft.com/office/drawing/2014/main" id="{F2E8E312-FFE2-4DE9-9621-675F5B1F6F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928" name="组合 2927">
                        <a:extLst>
                          <a:ext uri="{FF2B5EF4-FFF2-40B4-BE49-F238E27FC236}">
                            <a16:creationId xmlns:a16="http://schemas.microsoft.com/office/drawing/2014/main" id="{A421CA42-84A7-4244-9E93-1517999B97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929" name="组合 2928">
                          <a:extLst>
                            <a:ext uri="{FF2B5EF4-FFF2-40B4-BE49-F238E27FC236}">
                              <a16:creationId xmlns:a16="http://schemas.microsoft.com/office/drawing/2014/main" id="{DF701CEA-C627-4D23-9219-4DA238E08E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35" name="矩形 2934">
                            <a:extLst>
                              <a:ext uri="{FF2B5EF4-FFF2-40B4-BE49-F238E27FC236}">
                                <a16:creationId xmlns:a16="http://schemas.microsoft.com/office/drawing/2014/main" id="{7542A143-2EB2-4DD2-9F6D-6B12ECC6E1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36" name="矩形 2935">
                            <a:extLst>
                              <a:ext uri="{FF2B5EF4-FFF2-40B4-BE49-F238E27FC236}">
                                <a16:creationId xmlns:a16="http://schemas.microsoft.com/office/drawing/2014/main" id="{98A616D9-E0C1-4AE7-9B98-36EBEE8E96D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37" name="矩形 2936">
                            <a:extLst>
                              <a:ext uri="{FF2B5EF4-FFF2-40B4-BE49-F238E27FC236}">
                                <a16:creationId xmlns:a16="http://schemas.microsoft.com/office/drawing/2014/main" id="{CA41D70C-FEF0-4287-A83C-D4FFCBAA44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38" name="矩形 2937">
                            <a:extLst>
                              <a:ext uri="{FF2B5EF4-FFF2-40B4-BE49-F238E27FC236}">
                                <a16:creationId xmlns:a16="http://schemas.microsoft.com/office/drawing/2014/main" id="{C7B141DC-0C60-43F0-917E-CA6ACAB7F5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30" name="组合 2929">
                          <a:extLst>
                            <a:ext uri="{FF2B5EF4-FFF2-40B4-BE49-F238E27FC236}">
                              <a16:creationId xmlns:a16="http://schemas.microsoft.com/office/drawing/2014/main" id="{137726F7-999E-48A8-BA11-929404904F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31" name="矩形 2930">
                            <a:extLst>
                              <a:ext uri="{FF2B5EF4-FFF2-40B4-BE49-F238E27FC236}">
                                <a16:creationId xmlns:a16="http://schemas.microsoft.com/office/drawing/2014/main" id="{1A160B23-B4B6-4477-A693-9654FA1E2A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32" name="矩形 2931">
                            <a:extLst>
                              <a:ext uri="{FF2B5EF4-FFF2-40B4-BE49-F238E27FC236}">
                                <a16:creationId xmlns:a16="http://schemas.microsoft.com/office/drawing/2014/main" id="{6F665C30-AC7D-42D1-829B-4979B3C6AF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33" name="矩形 2932">
                            <a:extLst>
                              <a:ext uri="{FF2B5EF4-FFF2-40B4-BE49-F238E27FC236}">
                                <a16:creationId xmlns:a16="http://schemas.microsoft.com/office/drawing/2014/main" id="{5997E415-3502-4205-9559-A157A5718B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34" name="矩形 2933">
                            <a:extLst>
                              <a:ext uri="{FF2B5EF4-FFF2-40B4-BE49-F238E27FC236}">
                                <a16:creationId xmlns:a16="http://schemas.microsoft.com/office/drawing/2014/main" id="{61B82A96-27C6-412E-AEA5-2F200FDC43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904" name="组合 2903">
                      <a:extLst>
                        <a:ext uri="{FF2B5EF4-FFF2-40B4-BE49-F238E27FC236}">
                          <a16:creationId xmlns:a16="http://schemas.microsoft.com/office/drawing/2014/main" id="{87FE65FF-B9D5-4031-820D-3215EFF3A8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4465" y="1558873"/>
                      <a:ext cx="1259061" cy="1236198"/>
                      <a:chOff x="4773343" y="1563857"/>
                      <a:chExt cx="1259061" cy="1236198"/>
                    </a:xfrm>
                  </p:grpSpPr>
                  <p:grpSp>
                    <p:nvGrpSpPr>
                      <p:cNvPr id="2905" name="组合 2904">
                        <a:extLst>
                          <a:ext uri="{FF2B5EF4-FFF2-40B4-BE49-F238E27FC236}">
                            <a16:creationId xmlns:a16="http://schemas.microsoft.com/office/drawing/2014/main" id="{C614AC2F-4641-4D09-BA9B-07ED141469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1563857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917" name="组合 2916">
                          <a:extLst>
                            <a:ext uri="{FF2B5EF4-FFF2-40B4-BE49-F238E27FC236}">
                              <a16:creationId xmlns:a16="http://schemas.microsoft.com/office/drawing/2014/main" id="{91F58AC7-B6D6-4CD8-B1F3-A4265C0053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23" name="矩形 2922">
                            <a:extLst>
                              <a:ext uri="{FF2B5EF4-FFF2-40B4-BE49-F238E27FC236}">
                                <a16:creationId xmlns:a16="http://schemas.microsoft.com/office/drawing/2014/main" id="{A9446F52-5E69-4674-875E-7465178CF3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24" name="矩形 2923">
                            <a:extLst>
                              <a:ext uri="{FF2B5EF4-FFF2-40B4-BE49-F238E27FC236}">
                                <a16:creationId xmlns:a16="http://schemas.microsoft.com/office/drawing/2014/main" id="{FB9185CF-E309-4995-B497-2EF1A702D8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25" name="矩形 2924">
                            <a:extLst>
                              <a:ext uri="{FF2B5EF4-FFF2-40B4-BE49-F238E27FC236}">
                                <a16:creationId xmlns:a16="http://schemas.microsoft.com/office/drawing/2014/main" id="{41982BDC-76B5-4916-A40D-D8CB822D53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26" name="矩形 2925">
                            <a:extLst>
                              <a:ext uri="{FF2B5EF4-FFF2-40B4-BE49-F238E27FC236}">
                                <a16:creationId xmlns:a16="http://schemas.microsoft.com/office/drawing/2014/main" id="{9F708F6E-EB10-4C7D-874B-B90874A56C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18" name="组合 2917">
                          <a:extLst>
                            <a:ext uri="{FF2B5EF4-FFF2-40B4-BE49-F238E27FC236}">
                              <a16:creationId xmlns:a16="http://schemas.microsoft.com/office/drawing/2014/main" id="{FFC9871F-ABD0-4326-9A32-E277C43B6D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19" name="矩形 2918">
                            <a:extLst>
                              <a:ext uri="{FF2B5EF4-FFF2-40B4-BE49-F238E27FC236}">
                                <a16:creationId xmlns:a16="http://schemas.microsoft.com/office/drawing/2014/main" id="{24170742-41D3-4D7A-9ED2-BC11AA9B45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20" name="矩形 2919">
                            <a:extLst>
                              <a:ext uri="{FF2B5EF4-FFF2-40B4-BE49-F238E27FC236}">
                                <a16:creationId xmlns:a16="http://schemas.microsoft.com/office/drawing/2014/main" id="{F7392D41-B722-4F7D-97A0-8A344FDD9A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21" name="矩形 2920">
                            <a:extLst>
                              <a:ext uri="{FF2B5EF4-FFF2-40B4-BE49-F238E27FC236}">
                                <a16:creationId xmlns:a16="http://schemas.microsoft.com/office/drawing/2014/main" id="{6C449BC6-ADD5-41E9-B570-F95086CA77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22" name="矩形 2921">
                            <a:extLst>
                              <a:ext uri="{FF2B5EF4-FFF2-40B4-BE49-F238E27FC236}">
                                <a16:creationId xmlns:a16="http://schemas.microsoft.com/office/drawing/2014/main" id="{64F2535E-D72F-4005-ABE1-F723528C58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906" name="组合 2905">
                        <a:extLst>
                          <a:ext uri="{FF2B5EF4-FFF2-40B4-BE49-F238E27FC236}">
                            <a16:creationId xmlns:a16="http://schemas.microsoft.com/office/drawing/2014/main" id="{75ABB2C3-806D-432A-8C24-F00FC61C2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3343" y="2219176"/>
                        <a:ext cx="1259061" cy="580879"/>
                        <a:chOff x="4780963" y="984737"/>
                        <a:chExt cx="1259061" cy="580879"/>
                      </a:xfrm>
                    </p:grpSpPr>
                    <p:grpSp>
                      <p:nvGrpSpPr>
                        <p:cNvPr id="2907" name="组合 2906">
                          <a:extLst>
                            <a:ext uri="{FF2B5EF4-FFF2-40B4-BE49-F238E27FC236}">
                              <a16:creationId xmlns:a16="http://schemas.microsoft.com/office/drawing/2014/main" id="{7C0CC82B-C277-4E19-9B9A-ADDB3541D0F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0963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13" name="矩形 2912">
                            <a:extLst>
                              <a:ext uri="{FF2B5EF4-FFF2-40B4-BE49-F238E27FC236}">
                                <a16:creationId xmlns:a16="http://schemas.microsoft.com/office/drawing/2014/main" id="{6CE66C6B-D9E4-4E12-8256-5036DAD7CD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14" name="矩形 2913">
                            <a:extLst>
                              <a:ext uri="{FF2B5EF4-FFF2-40B4-BE49-F238E27FC236}">
                                <a16:creationId xmlns:a16="http://schemas.microsoft.com/office/drawing/2014/main" id="{11551605-8ABD-4C52-8F24-37B76AB990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15" name="矩形 2914">
                            <a:extLst>
                              <a:ext uri="{FF2B5EF4-FFF2-40B4-BE49-F238E27FC236}">
                                <a16:creationId xmlns:a16="http://schemas.microsoft.com/office/drawing/2014/main" id="{8CCA4C90-72E1-4B93-8979-397EF28E0C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16" name="矩形 2915">
                            <a:extLst>
                              <a:ext uri="{FF2B5EF4-FFF2-40B4-BE49-F238E27FC236}">
                                <a16:creationId xmlns:a16="http://schemas.microsoft.com/office/drawing/2014/main" id="{D2DD9A89-A273-408D-85CA-18A1843CC8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08" name="组合 2907">
                          <a:extLst>
                            <a:ext uri="{FF2B5EF4-FFF2-40B4-BE49-F238E27FC236}">
                              <a16:creationId xmlns:a16="http://schemas.microsoft.com/office/drawing/2014/main" id="{656073C3-D8A5-4147-9C75-5837BA4CEE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51524" y="984737"/>
                          <a:ext cx="588500" cy="580879"/>
                          <a:chOff x="4121833" y="984737"/>
                          <a:chExt cx="588500" cy="580879"/>
                        </a:xfrm>
                      </p:grpSpPr>
                      <p:sp>
                        <p:nvSpPr>
                          <p:cNvPr id="2909" name="矩形 2908">
                            <a:extLst>
                              <a:ext uri="{FF2B5EF4-FFF2-40B4-BE49-F238E27FC236}">
                                <a16:creationId xmlns:a16="http://schemas.microsoft.com/office/drawing/2014/main" id="{DA36DDE7-F754-4CF6-8A26-80A447D341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4" y="984738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10" name="矩形 2909">
                            <a:extLst>
                              <a:ext uri="{FF2B5EF4-FFF2-40B4-BE49-F238E27FC236}">
                                <a16:creationId xmlns:a16="http://schemas.microsoft.com/office/drawing/2014/main" id="{6EE3601E-9218-4767-B22B-16A49D01BA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98473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11" name="矩形 2910">
                            <a:extLst>
                              <a:ext uri="{FF2B5EF4-FFF2-40B4-BE49-F238E27FC236}">
                                <a16:creationId xmlns:a16="http://schemas.microsoft.com/office/drawing/2014/main" id="{E0E0C9C7-7D8F-4F84-A5EE-A38F2D021C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1833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12" name="矩形 2911">
                            <a:extLst>
                              <a:ext uri="{FF2B5EF4-FFF2-40B4-BE49-F238E27FC236}">
                                <a16:creationId xmlns:a16="http://schemas.microsoft.com/office/drawing/2014/main" id="{3B02E9B4-BCFC-46F8-8719-06C48F3E35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114" y="1312397"/>
                            <a:ext cx="253219" cy="253219"/>
                          </a:xfrm>
                          <a:prstGeom prst="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solidFill>
                                <a:srgbClr val="00B0F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  <p:grpSp>
        <p:nvGrpSpPr>
          <p:cNvPr id="3282" name="组合 3281">
            <a:extLst>
              <a:ext uri="{FF2B5EF4-FFF2-40B4-BE49-F238E27FC236}">
                <a16:creationId xmlns:a16="http://schemas.microsoft.com/office/drawing/2014/main" id="{D75AC9E0-25F7-45AC-8047-0BCB77C7C844}"/>
              </a:ext>
            </a:extLst>
          </p:cNvPr>
          <p:cNvGrpSpPr/>
          <p:nvPr/>
        </p:nvGrpSpPr>
        <p:grpSpPr>
          <a:xfrm>
            <a:off x="7197517" y="3129490"/>
            <a:ext cx="1716056" cy="1682521"/>
            <a:chOff x="7284165" y="3024553"/>
            <a:chExt cx="1716056" cy="1682521"/>
          </a:xfrm>
        </p:grpSpPr>
        <p:grpSp>
          <p:nvGrpSpPr>
            <p:cNvPr id="3666" name="组合 3665">
              <a:extLst>
                <a:ext uri="{FF2B5EF4-FFF2-40B4-BE49-F238E27FC236}">
                  <a16:creationId xmlns:a16="http://schemas.microsoft.com/office/drawing/2014/main" id="{98FEDF20-951B-4469-914C-D8470D8B3BDE}"/>
                </a:ext>
              </a:extLst>
            </p:cNvPr>
            <p:cNvGrpSpPr/>
            <p:nvPr/>
          </p:nvGrpSpPr>
          <p:grpSpPr>
            <a:xfrm>
              <a:off x="7284165" y="3949336"/>
              <a:ext cx="1716056" cy="757738"/>
              <a:chOff x="3127423" y="1048333"/>
              <a:chExt cx="5743433" cy="2551820"/>
            </a:xfrm>
          </p:grpSpPr>
          <p:grpSp>
            <p:nvGrpSpPr>
              <p:cNvPr id="3858" name="组合 3857">
                <a:extLst>
                  <a:ext uri="{FF2B5EF4-FFF2-40B4-BE49-F238E27FC236}">
                    <a16:creationId xmlns:a16="http://schemas.microsoft.com/office/drawing/2014/main" id="{9CF7D62F-68A2-46AC-BF58-FD40A66AC6EC}"/>
                  </a:ext>
                </a:extLst>
              </p:cNvPr>
              <p:cNvGrpSpPr/>
              <p:nvPr/>
            </p:nvGrpSpPr>
            <p:grpSpPr>
              <a:xfrm>
                <a:off x="3127423" y="1048333"/>
                <a:ext cx="2600183" cy="2551820"/>
                <a:chOff x="3127423" y="1048333"/>
                <a:chExt cx="2600183" cy="2551820"/>
              </a:xfrm>
            </p:grpSpPr>
            <p:grpSp>
              <p:nvGrpSpPr>
                <p:cNvPr id="3954" name="组合 3953">
                  <a:extLst>
                    <a:ext uri="{FF2B5EF4-FFF2-40B4-BE49-F238E27FC236}">
                      <a16:creationId xmlns:a16="http://schemas.microsoft.com/office/drawing/2014/main" id="{67AC9B66-709C-48DF-A845-16409F5ABFF0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4002" name="组合 4001">
                    <a:extLst>
                      <a:ext uri="{FF2B5EF4-FFF2-40B4-BE49-F238E27FC236}">
                        <a16:creationId xmlns:a16="http://schemas.microsoft.com/office/drawing/2014/main" id="{4D6BCCC0-3A91-4BA6-BA76-436581491A9E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4026" name="组合 4025">
                      <a:extLst>
                        <a:ext uri="{FF2B5EF4-FFF2-40B4-BE49-F238E27FC236}">
                          <a16:creationId xmlns:a16="http://schemas.microsoft.com/office/drawing/2014/main" id="{3B03BF5A-0C4B-4E3A-BA1C-3EBAAFD1B4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4038" name="组合 4037">
                        <a:extLst>
                          <a:ext uri="{FF2B5EF4-FFF2-40B4-BE49-F238E27FC236}">
                            <a16:creationId xmlns:a16="http://schemas.microsoft.com/office/drawing/2014/main" id="{1AEB4ED0-964E-46C7-9267-9CB177FC49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4044" name="矩形 4043">
                          <a:extLst>
                            <a:ext uri="{FF2B5EF4-FFF2-40B4-BE49-F238E27FC236}">
                              <a16:creationId xmlns:a16="http://schemas.microsoft.com/office/drawing/2014/main" id="{7B7D2B21-0CA1-440E-8EF8-920C3BF69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45" name="矩形 4044">
                          <a:extLst>
                            <a:ext uri="{FF2B5EF4-FFF2-40B4-BE49-F238E27FC236}">
                              <a16:creationId xmlns:a16="http://schemas.microsoft.com/office/drawing/2014/main" id="{B0D4FA58-A0C7-4586-87C3-7D0E75D4AB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46" name="矩形 4045">
                          <a:extLst>
                            <a:ext uri="{FF2B5EF4-FFF2-40B4-BE49-F238E27FC236}">
                              <a16:creationId xmlns:a16="http://schemas.microsoft.com/office/drawing/2014/main" id="{6DB65DE3-7510-4387-A9A6-D9CDAE5B02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47" name="矩形 4046">
                          <a:extLst>
                            <a:ext uri="{FF2B5EF4-FFF2-40B4-BE49-F238E27FC236}">
                              <a16:creationId xmlns:a16="http://schemas.microsoft.com/office/drawing/2014/main" id="{9A8A86FE-053B-4060-A3A6-287BF17290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4039" name="组合 4038">
                        <a:extLst>
                          <a:ext uri="{FF2B5EF4-FFF2-40B4-BE49-F238E27FC236}">
                            <a16:creationId xmlns:a16="http://schemas.microsoft.com/office/drawing/2014/main" id="{210FA5ED-0092-418E-90CD-0709D69FBF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4040" name="矩形 4039">
                          <a:extLst>
                            <a:ext uri="{FF2B5EF4-FFF2-40B4-BE49-F238E27FC236}">
                              <a16:creationId xmlns:a16="http://schemas.microsoft.com/office/drawing/2014/main" id="{E151AAEC-3641-455E-B283-351299983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41" name="矩形 4040">
                          <a:extLst>
                            <a:ext uri="{FF2B5EF4-FFF2-40B4-BE49-F238E27FC236}">
                              <a16:creationId xmlns:a16="http://schemas.microsoft.com/office/drawing/2014/main" id="{264DF790-D19B-4869-B7E5-2DB382D92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42" name="矩形 4041">
                          <a:extLst>
                            <a:ext uri="{FF2B5EF4-FFF2-40B4-BE49-F238E27FC236}">
                              <a16:creationId xmlns:a16="http://schemas.microsoft.com/office/drawing/2014/main" id="{424BB897-070E-4602-BC37-96BE4C72C2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43" name="矩形 4042">
                          <a:extLst>
                            <a:ext uri="{FF2B5EF4-FFF2-40B4-BE49-F238E27FC236}">
                              <a16:creationId xmlns:a16="http://schemas.microsoft.com/office/drawing/2014/main" id="{F0FB64E4-2298-413E-97E6-6B9F9B3E5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027" name="组合 4026">
                      <a:extLst>
                        <a:ext uri="{FF2B5EF4-FFF2-40B4-BE49-F238E27FC236}">
                          <a16:creationId xmlns:a16="http://schemas.microsoft.com/office/drawing/2014/main" id="{E556E3D6-9F17-4230-A5AA-3C8B81F942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4028" name="组合 4027">
                        <a:extLst>
                          <a:ext uri="{FF2B5EF4-FFF2-40B4-BE49-F238E27FC236}">
                            <a16:creationId xmlns:a16="http://schemas.microsoft.com/office/drawing/2014/main" id="{BE46A88D-A9C3-4815-821A-C0DB62ADDD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4034" name="矩形 4033">
                          <a:extLst>
                            <a:ext uri="{FF2B5EF4-FFF2-40B4-BE49-F238E27FC236}">
                              <a16:creationId xmlns:a16="http://schemas.microsoft.com/office/drawing/2014/main" id="{E73815EE-C52E-4C27-8307-6ADC0B0771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5" name="矩形 4034">
                          <a:extLst>
                            <a:ext uri="{FF2B5EF4-FFF2-40B4-BE49-F238E27FC236}">
                              <a16:creationId xmlns:a16="http://schemas.microsoft.com/office/drawing/2014/main" id="{35716296-4C2F-4403-ACA5-6EEA74FC93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6" name="矩形 4035">
                          <a:extLst>
                            <a:ext uri="{FF2B5EF4-FFF2-40B4-BE49-F238E27FC236}">
                              <a16:creationId xmlns:a16="http://schemas.microsoft.com/office/drawing/2014/main" id="{F667045E-4B59-464C-9903-BB31D595C8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7" name="矩形 4036">
                          <a:extLst>
                            <a:ext uri="{FF2B5EF4-FFF2-40B4-BE49-F238E27FC236}">
                              <a16:creationId xmlns:a16="http://schemas.microsoft.com/office/drawing/2014/main" id="{27E30BC3-F621-4B6D-9B0C-D9B26E379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4029" name="组合 4028">
                        <a:extLst>
                          <a:ext uri="{FF2B5EF4-FFF2-40B4-BE49-F238E27FC236}">
                            <a16:creationId xmlns:a16="http://schemas.microsoft.com/office/drawing/2014/main" id="{43774B51-2D1A-4445-B6D9-528AFB7DEC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4030" name="矩形 4029">
                          <a:extLst>
                            <a:ext uri="{FF2B5EF4-FFF2-40B4-BE49-F238E27FC236}">
                              <a16:creationId xmlns:a16="http://schemas.microsoft.com/office/drawing/2014/main" id="{A7A20219-F9AC-4849-9096-E8419B81C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1" name="矩形 4030">
                          <a:extLst>
                            <a:ext uri="{FF2B5EF4-FFF2-40B4-BE49-F238E27FC236}">
                              <a16:creationId xmlns:a16="http://schemas.microsoft.com/office/drawing/2014/main" id="{CE07A3D2-F2EF-4DC2-8D71-3FE536AF5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2" name="矩形 4031">
                          <a:extLst>
                            <a:ext uri="{FF2B5EF4-FFF2-40B4-BE49-F238E27FC236}">
                              <a16:creationId xmlns:a16="http://schemas.microsoft.com/office/drawing/2014/main" id="{88D151F4-2BCB-4956-8C6F-60D5552A5A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3" name="矩形 4032">
                          <a:extLst>
                            <a:ext uri="{FF2B5EF4-FFF2-40B4-BE49-F238E27FC236}">
                              <a16:creationId xmlns:a16="http://schemas.microsoft.com/office/drawing/2014/main" id="{9BFC5EF9-D07F-425D-AEB4-D5683B7BB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003" name="组合 4002">
                    <a:extLst>
                      <a:ext uri="{FF2B5EF4-FFF2-40B4-BE49-F238E27FC236}">
                        <a16:creationId xmlns:a16="http://schemas.microsoft.com/office/drawing/2014/main" id="{3E6D945A-2BEC-4A14-889D-D87057DB95D6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4004" name="组合 4003">
                      <a:extLst>
                        <a:ext uri="{FF2B5EF4-FFF2-40B4-BE49-F238E27FC236}">
                          <a16:creationId xmlns:a16="http://schemas.microsoft.com/office/drawing/2014/main" id="{201F4D7F-F6E3-4249-969D-6A30EC9284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4016" name="组合 4015">
                        <a:extLst>
                          <a:ext uri="{FF2B5EF4-FFF2-40B4-BE49-F238E27FC236}">
                            <a16:creationId xmlns:a16="http://schemas.microsoft.com/office/drawing/2014/main" id="{7E105393-83C7-47FA-85B6-CC6C8CA4DA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4022" name="矩形 4021">
                          <a:extLst>
                            <a:ext uri="{FF2B5EF4-FFF2-40B4-BE49-F238E27FC236}">
                              <a16:creationId xmlns:a16="http://schemas.microsoft.com/office/drawing/2014/main" id="{2B05E286-D203-4732-A5F4-EBD0D123AF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23" name="矩形 4022">
                          <a:extLst>
                            <a:ext uri="{FF2B5EF4-FFF2-40B4-BE49-F238E27FC236}">
                              <a16:creationId xmlns:a16="http://schemas.microsoft.com/office/drawing/2014/main" id="{E90C336A-CEAF-4DA3-9130-A80EF7FBE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24" name="矩形 4023">
                          <a:extLst>
                            <a:ext uri="{FF2B5EF4-FFF2-40B4-BE49-F238E27FC236}">
                              <a16:creationId xmlns:a16="http://schemas.microsoft.com/office/drawing/2014/main" id="{E2109917-FD17-4242-8664-6E28A7DDA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25" name="矩形 4024">
                          <a:extLst>
                            <a:ext uri="{FF2B5EF4-FFF2-40B4-BE49-F238E27FC236}">
                              <a16:creationId xmlns:a16="http://schemas.microsoft.com/office/drawing/2014/main" id="{08BAA8C9-F75F-4D8E-BB23-566FECFB01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4017" name="组合 4016">
                        <a:extLst>
                          <a:ext uri="{FF2B5EF4-FFF2-40B4-BE49-F238E27FC236}">
                            <a16:creationId xmlns:a16="http://schemas.microsoft.com/office/drawing/2014/main" id="{B607F7C9-0EEC-4E26-B8F4-5B9E04C3B6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4018" name="矩形 4017">
                          <a:extLst>
                            <a:ext uri="{FF2B5EF4-FFF2-40B4-BE49-F238E27FC236}">
                              <a16:creationId xmlns:a16="http://schemas.microsoft.com/office/drawing/2014/main" id="{43B21557-A3BE-4D58-B8AB-4B1EFAF390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19" name="矩形 4018">
                          <a:extLst>
                            <a:ext uri="{FF2B5EF4-FFF2-40B4-BE49-F238E27FC236}">
                              <a16:creationId xmlns:a16="http://schemas.microsoft.com/office/drawing/2014/main" id="{2CB1B63E-336B-40AA-906F-6CCDD084A3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20" name="矩形 4019">
                          <a:extLst>
                            <a:ext uri="{FF2B5EF4-FFF2-40B4-BE49-F238E27FC236}">
                              <a16:creationId xmlns:a16="http://schemas.microsoft.com/office/drawing/2014/main" id="{B315E003-22BC-4177-BEBE-DC7283803E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21" name="矩形 4020">
                          <a:extLst>
                            <a:ext uri="{FF2B5EF4-FFF2-40B4-BE49-F238E27FC236}">
                              <a16:creationId xmlns:a16="http://schemas.microsoft.com/office/drawing/2014/main" id="{36408748-46BA-42AA-B38D-A58C10A66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005" name="组合 4004">
                      <a:extLst>
                        <a:ext uri="{FF2B5EF4-FFF2-40B4-BE49-F238E27FC236}">
                          <a16:creationId xmlns:a16="http://schemas.microsoft.com/office/drawing/2014/main" id="{853A73C0-7AEE-4490-9995-1E5AB2C5BD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4006" name="组合 4005">
                        <a:extLst>
                          <a:ext uri="{FF2B5EF4-FFF2-40B4-BE49-F238E27FC236}">
                            <a16:creationId xmlns:a16="http://schemas.microsoft.com/office/drawing/2014/main" id="{9E1D0FB4-AF5B-42DA-BEC3-B42E332C87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4012" name="矩形 4011">
                          <a:extLst>
                            <a:ext uri="{FF2B5EF4-FFF2-40B4-BE49-F238E27FC236}">
                              <a16:creationId xmlns:a16="http://schemas.microsoft.com/office/drawing/2014/main" id="{75130AE3-047D-4865-B95F-58349E6FA1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13" name="矩形 4012">
                          <a:extLst>
                            <a:ext uri="{FF2B5EF4-FFF2-40B4-BE49-F238E27FC236}">
                              <a16:creationId xmlns:a16="http://schemas.microsoft.com/office/drawing/2014/main" id="{3390F000-6D91-4A9C-A642-6C9852075C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14" name="矩形 4013">
                          <a:extLst>
                            <a:ext uri="{FF2B5EF4-FFF2-40B4-BE49-F238E27FC236}">
                              <a16:creationId xmlns:a16="http://schemas.microsoft.com/office/drawing/2014/main" id="{8621A9FD-0B19-4A3D-BA4B-344DBB2CDD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15" name="矩形 4014">
                          <a:extLst>
                            <a:ext uri="{FF2B5EF4-FFF2-40B4-BE49-F238E27FC236}">
                              <a16:creationId xmlns:a16="http://schemas.microsoft.com/office/drawing/2014/main" id="{8A184153-4682-49D5-B300-A595C390B8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4007" name="组合 4006">
                        <a:extLst>
                          <a:ext uri="{FF2B5EF4-FFF2-40B4-BE49-F238E27FC236}">
                            <a16:creationId xmlns:a16="http://schemas.microsoft.com/office/drawing/2014/main" id="{813D8789-A5C9-4010-8D9D-FA33C90A68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4008" name="矩形 4007">
                          <a:extLst>
                            <a:ext uri="{FF2B5EF4-FFF2-40B4-BE49-F238E27FC236}">
                              <a16:creationId xmlns:a16="http://schemas.microsoft.com/office/drawing/2014/main" id="{4F24FF5F-2053-4737-8192-256608D2E5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09" name="矩形 4008">
                          <a:extLst>
                            <a:ext uri="{FF2B5EF4-FFF2-40B4-BE49-F238E27FC236}">
                              <a16:creationId xmlns:a16="http://schemas.microsoft.com/office/drawing/2014/main" id="{28BC23FF-F4EC-47AA-A39C-93EF1AAFF2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10" name="矩形 4009">
                          <a:extLst>
                            <a:ext uri="{FF2B5EF4-FFF2-40B4-BE49-F238E27FC236}">
                              <a16:creationId xmlns:a16="http://schemas.microsoft.com/office/drawing/2014/main" id="{88C036C5-6CFF-4CDD-AE7F-CA57F8DF2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11" name="矩形 4010">
                          <a:extLst>
                            <a:ext uri="{FF2B5EF4-FFF2-40B4-BE49-F238E27FC236}">
                              <a16:creationId xmlns:a16="http://schemas.microsoft.com/office/drawing/2014/main" id="{E771C1C7-9A7A-4EC1-ABB9-7A40EE4942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955" name="组合 3954">
                  <a:extLst>
                    <a:ext uri="{FF2B5EF4-FFF2-40B4-BE49-F238E27FC236}">
                      <a16:creationId xmlns:a16="http://schemas.microsoft.com/office/drawing/2014/main" id="{D825B1BD-16ED-4E7B-86CE-601D4C608E44}"/>
                    </a:ext>
                  </a:extLst>
                </p:cNvPr>
                <p:cNvGrpSpPr/>
                <p:nvPr/>
              </p:nvGrpSpPr>
              <p:grpSpPr>
                <a:xfrm>
                  <a:off x="3127423" y="2358971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956" name="组合 3955">
                    <a:extLst>
                      <a:ext uri="{FF2B5EF4-FFF2-40B4-BE49-F238E27FC236}">
                        <a16:creationId xmlns:a16="http://schemas.microsoft.com/office/drawing/2014/main" id="{B21E36DC-8BEB-4EF9-A982-0FA298561B8C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980" name="组合 3979">
                      <a:extLst>
                        <a:ext uri="{FF2B5EF4-FFF2-40B4-BE49-F238E27FC236}">
                          <a16:creationId xmlns:a16="http://schemas.microsoft.com/office/drawing/2014/main" id="{58E2DC76-2F98-48C6-B24F-A8D11C42B7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992" name="组合 3991">
                        <a:extLst>
                          <a:ext uri="{FF2B5EF4-FFF2-40B4-BE49-F238E27FC236}">
                            <a16:creationId xmlns:a16="http://schemas.microsoft.com/office/drawing/2014/main" id="{EBC9ABA7-9ACA-4B56-8141-2E7FD86BAC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98" name="矩形 3997">
                          <a:extLst>
                            <a:ext uri="{FF2B5EF4-FFF2-40B4-BE49-F238E27FC236}">
                              <a16:creationId xmlns:a16="http://schemas.microsoft.com/office/drawing/2014/main" id="{ECF51EB7-0C6B-45DA-8BFC-53015E05BC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99" name="矩形 3998">
                          <a:extLst>
                            <a:ext uri="{FF2B5EF4-FFF2-40B4-BE49-F238E27FC236}">
                              <a16:creationId xmlns:a16="http://schemas.microsoft.com/office/drawing/2014/main" id="{C7007AB0-D76F-4FD5-8CD0-D8B7AC1E76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00" name="矩形 3999">
                          <a:extLst>
                            <a:ext uri="{FF2B5EF4-FFF2-40B4-BE49-F238E27FC236}">
                              <a16:creationId xmlns:a16="http://schemas.microsoft.com/office/drawing/2014/main" id="{2EABCD0E-4D16-4856-89E2-1CB8F611E7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01" name="矩形 4000">
                          <a:extLst>
                            <a:ext uri="{FF2B5EF4-FFF2-40B4-BE49-F238E27FC236}">
                              <a16:creationId xmlns:a16="http://schemas.microsoft.com/office/drawing/2014/main" id="{994EA991-C52E-4C82-8183-DA8583AC5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993" name="组合 3992">
                        <a:extLst>
                          <a:ext uri="{FF2B5EF4-FFF2-40B4-BE49-F238E27FC236}">
                            <a16:creationId xmlns:a16="http://schemas.microsoft.com/office/drawing/2014/main" id="{7613ED4A-0565-4FEE-B604-36E02395FB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94" name="矩形 3993">
                          <a:extLst>
                            <a:ext uri="{FF2B5EF4-FFF2-40B4-BE49-F238E27FC236}">
                              <a16:creationId xmlns:a16="http://schemas.microsoft.com/office/drawing/2014/main" id="{6C34B98D-54DE-43F2-80CB-1F8720C2ED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95" name="矩形 3994">
                          <a:extLst>
                            <a:ext uri="{FF2B5EF4-FFF2-40B4-BE49-F238E27FC236}">
                              <a16:creationId xmlns:a16="http://schemas.microsoft.com/office/drawing/2014/main" id="{A90D0405-D9B2-4862-8929-DCF1123DF1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96" name="矩形 3995">
                          <a:extLst>
                            <a:ext uri="{FF2B5EF4-FFF2-40B4-BE49-F238E27FC236}">
                              <a16:creationId xmlns:a16="http://schemas.microsoft.com/office/drawing/2014/main" id="{51147C65-B743-4EF8-A9B4-F59EC92E3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97" name="矩形 3996">
                          <a:extLst>
                            <a:ext uri="{FF2B5EF4-FFF2-40B4-BE49-F238E27FC236}">
                              <a16:creationId xmlns:a16="http://schemas.microsoft.com/office/drawing/2014/main" id="{8B5EF8D4-2CC3-40FE-BB19-303321652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981" name="组合 3980">
                      <a:extLst>
                        <a:ext uri="{FF2B5EF4-FFF2-40B4-BE49-F238E27FC236}">
                          <a16:creationId xmlns:a16="http://schemas.microsoft.com/office/drawing/2014/main" id="{BA7572F9-9504-48D9-A6B2-12648858FF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982" name="组合 3981">
                        <a:extLst>
                          <a:ext uri="{FF2B5EF4-FFF2-40B4-BE49-F238E27FC236}">
                            <a16:creationId xmlns:a16="http://schemas.microsoft.com/office/drawing/2014/main" id="{C04A16C9-7686-47F6-986D-A6E0FBA4E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88" name="矩形 3987">
                          <a:extLst>
                            <a:ext uri="{FF2B5EF4-FFF2-40B4-BE49-F238E27FC236}">
                              <a16:creationId xmlns:a16="http://schemas.microsoft.com/office/drawing/2014/main" id="{F4BB0E1B-0A5A-4AF6-A02B-9BE5D16C3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89" name="矩形 3988">
                          <a:extLst>
                            <a:ext uri="{FF2B5EF4-FFF2-40B4-BE49-F238E27FC236}">
                              <a16:creationId xmlns:a16="http://schemas.microsoft.com/office/drawing/2014/main" id="{2FD83ADA-A550-4D80-8D7F-D465EE8C3D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90" name="矩形 3989">
                          <a:extLst>
                            <a:ext uri="{FF2B5EF4-FFF2-40B4-BE49-F238E27FC236}">
                              <a16:creationId xmlns:a16="http://schemas.microsoft.com/office/drawing/2014/main" id="{AD9F727D-E8BA-4E13-B70D-B81FF91FD9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91" name="矩形 3990">
                          <a:extLst>
                            <a:ext uri="{FF2B5EF4-FFF2-40B4-BE49-F238E27FC236}">
                              <a16:creationId xmlns:a16="http://schemas.microsoft.com/office/drawing/2014/main" id="{E3D5D2E4-4AA0-480C-873E-ADA38B409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983" name="组合 3982">
                        <a:extLst>
                          <a:ext uri="{FF2B5EF4-FFF2-40B4-BE49-F238E27FC236}">
                            <a16:creationId xmlns:a16="http://schemas.microsoft.com/office/drawing/2014/main" id="{C040E7DE-E3C6-4A97-9DEE-22E42ED99F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84" name="矩形 3983">
                          <a:extLst>
                            <a:ext uri="{FF2B5EF4-FFF2-40B4-BE49-F238E27FC236}">
                              <a16:creationId xmlns:a16="http://schemas.microsoft.com/office/drawing/2014/main" id="{12B411A9-FEE8-41AB-9E69-8C94ADE81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85" name="矩形 3984">
                          <a:extLst>
                            <a:ext uri="{FF2B5EF4-FFF2-40B4-BE49-F238E27FC236}">
                              <a16:creationId xmlns:a16="http://schemas.microsoft.com/office/drawing/2014/main" id="{CC4BC98A-115C-4C4D-A76B-5806EB537B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86" name="矩形 3985">
                          <a:extLst>
                            <a:ext uri="{FF2B5EF4-FFF2-40B4-BE49-F238E27FC236}">
                              <a16:creationId xmlns:a16="http://schemas.microsoft.com/office/drawing/2014/main" id="{849DCCA1-7614-4CD1-A49F-A22D05656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87" name="矩形 3986">
                          <a:extLst>
                            <a:ext uri="{FF2B5EF4-FFF2-40B4-BE49-F238E27FC236}">
                              <a16:creationId xmlns:a16="http://schemas.microsoft.com/office/drawing/2014/main" id="{DB14BBA5-1FF3-4A8E-94DD-41EDB8E148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957" name="组合 3956">
                    <a:extLst>
                      <a:ext uri="{FF2B5EF4-FFF2-40B4-BE49-F238E27FC236}">
                        <a16:creationId xmlns:a16="http://schemas.microsoft.com/office/drawing/2014/main" id="{BB8C5B4F-4EFC-47B7-9636-7BC8DB166611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958" name="组合 3957">
                      <a:extLst>
                        <a:ext uri="{FF2B5EF4-FFF2-40B4-BE49-F238E27FC236}">
                          <a16:creationId xmlns:a16="http://schemas.microsoft.com/office/drawing/2014/main" id="{BFA89CE0-DED3-40AD-AB8A-DD929E6D40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970" name="组合 3969">
                        <a:extLst>
                          <a:ext uri="{FF2B5EF4-FFF2-40B4-BE49-F238E27FC236}">
                            <a16:creationId xmlns:a16="http://schemas.microsoft.com/office/drawing/2014/main" id="{69CA41F4-24DF-4ECE-985B-B5596CD9CC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76" name="矩形 3975">
                          <a:extLst>
                            <a:ext uri="{FF2B5EF4-FFF2-40B4-BE49-F238E27FC236}">
                              <a16:creationId xmlns:a16="http://schemas.microsoft.com/office/drawing/2014/main" id="{15E134D7-47DC-48E8-8BCE-5D875CFBD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77" name="矩形 3976">
                          <a:extLst>
                            <a:ext uri="{FF2B5EF4-FFF2-40B4-BE49-F238E27FC236}">
                              <a16:creationId xmlns:a16="http://schemas.microsoft.com/office/drawing/2014/main" id="{D17EC8F1-B93C-436C-A1A8-EF8A13B3FD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78" name="矩形 3977">
                          <a:extLst>
                            <a:ext uri="{FF2B5EF4-FFF2-40B4-BE49-F238E27FC236}">
                              <a16:creationId xmlns:a16="http://schemas.microsoft.com/office/drawing/2014/main" id="{7029B039-A43C-4DAF-B1DE-63933C5FD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79" name="矩形 3978">
                          <a:extLst>
                            <a:ext uri="{FF2B5EF4-FFF2-40B4-BE49-F238E27FC236}">
                              <a16:creationId xmlns:a16="http://schemas.microsoft.com/office/drawing/2014/main" id="{99A8360E-CBD5-4668-A71B-3120DDED8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971" name="组合 3970">
                        <a:extLst>
                          <a:ext uri="{FF2B5EF4-FFF2-40B4-BE49-F238E27FC236}">
                            <a16:creationId xmlns:a16="http://schemas.microsoft.com/office/drawing/2014/main" id="{61CE8DCD-E0A0-4F05-A498-D4AA375C46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72" name="矩形 3971">
                          <a:extLst>
                            <a:ext uri="{FF2B5EF4-FFF2-40B4-BE49-F238E27FC236}">
                              <a16:creationId xmlns:a16="http://schemas.microsoft.com/office/drawing/2014/main" id="{7B1BA6E1-8EC5-409A-B9E7-CF095126B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73" name="矩形 3972">
                          <a:extLst>
                            <a:ext uri="{FF2B5EF4-FFF2-40B4-BE49-F238E27FC236}">
                              <a16:creationId xmlns:a16="http://schemas.microsoft.com/office/drawing/2014/main" id="{75161BE7-8281-47BE-A6AD-2948670B39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74" name="矩形 3973">
                          <a:extLst>
                            <a:ext uri="{FF2B5EF4-FFF2-40B4-BE49-F238E27FC236}">
                              <a16:creationId xmlns:a16="http://schemas.microsoft.com/office/drawing/2014/main" id="{9F902015-4B7C-487E-BF6B-E6B20C1F2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75" name="矩形 3974">
                          <a:extLst>
                            <a:ext uri="{FF2B5EF4-FFF2-40B4-BE49-F238E27FC236}">
                              <a16:creationId xmlns:a16="http://schemas.microsoft.com/office/drawing/2014/main" id="{5BC53103-DD0F-40C0-BA82-C76908FFB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959" name="组合 3958">
                      <a:extLst>
                        <a:ext uri="{FF2B5EF4-FFF2-40B4-BE49-F238E27FC236}">
                          <a16:creationId xmlns:a16="http://schemas.microsoft.com/office/drawing/2014/main" id="{ACD19E2F-63A5-4085-A3EB-A7FFA461C7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960" name="组合 3959">
                        <a:extLst>
                          <a:ext uri="{FF2B5EF4-FFF2-40B4-BE49-F238E27FC236}">
                            <a16:creationId xmlns:a16="http://schemas.microsoft.com/office/drawing/2014/main" id="{CA8AA7EA-55F6-41F4-BEC5-6409C46E34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66" name="矩形 3965">
                          <a:extLst>
                            <a:ext uri="{FF2B5EF4-FFF2-40B4-BE49-F238E27FC236}">
                              <a16:creationId xmlns:a16="http://schemas.microsoft.com/office/drawing/2014/main" id="{463415F9-698D-4C71-B96E-A7A58A4B5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67" name="矩形 3966">
                          <a:extLst>
                            <a:ext uri="{FF2B5EF4-FFF2-40B4-BE49-F238E27FC236}">
                              <a16:creationId xmlns:a16="http://schemas.microsoft.com/office/drawing/2014/main" id="{41D7DD1A-636C-4CEA-80B2-41C0A5DB3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68" name="矩形 3967">
                          <a:extLst>
                            <a:ext uri="{FF2B5EF4-FFF2-40B4-BE49-F238E27FC236}">
                              <a16:creationId xmlns:a16="http://schemas.microsoft.com/office/drawing/2014/main" id="{2DB6F661-F787-42CE-ADF3-276047A780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69" name="矩形 3968">
                          <a:extLst>
                            <a:ext uri="{FF2B5EF4-FFF2-40B4-BE49-F238E27FC236}">
                              <a16:creationId xmlns:a16="http://schemas.microsoft.com/office/drawing/2014/main" id="{05AB2E09-0FD8-4188-88AF-2FDC8DFA5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961" name="组合 3960">
                        <a:extLst>
                          <a:ext uri="{FF2B5EF4-FFF2-40B4-BE49-F238E27FC236}">
                            <a16:creationId xmlns:a16="http://schemas.microsoft.com/office/drawing/2014/main" id="{9210CC2C-7AC8-4263-A10B-325830B9A7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62" name="矩形 3961">
                          <a:extLst>
                            <a:ext uri="{FF2B5EF4-FFF2-40B4-BE49-F238E27FC236}">
                              <a16:creationId xmlns:a16="http://schemas.microsoft.com/office/drawing/2014/main" id="{D968C820-B5AF-408C-B3CE-DCB5AA5EE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63" name="矩形 3962">
                          <a:extLst>
                            <a:ext uri="{FF2B5EF4-FFF2-40B4-BE49-F238E27FC236}">
                              <a16:creationId xmlns:a16="http://schemas.microsoft.com/office/drawing/2014/main" id="{E6004DEA-8FF8-4D3C-9992-08DE04AE1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64" name="矩形 3963">
                          <a:extLst>
                            <a:ext uri="{FF2B5EF4-FFF2-40B4-BE49-F238E27FC236}">
                              <a16:creationId xmlns:a16="http://schemas.microsoft.com/office/drawing/2014/main" id="{5FBD7479-8CE0-4D75-82EB-26F0C27BEB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65" name="矩形 3964">
                          <a:extLst>
                            <a:ext uri="{FF2B5EF4-FFF2-40B4-BE49-F238E27FC236}">
                              <a16:creationId xmlns:a16="http://schemas.microsoft.com/office/drawing/2014/main" id="{C2C33C69-A1B9-4005-A594-6F9E12C96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859" name="组合 3858">
                <a:extLst>
                  <a:ext uri="{FF2B5EF4-FFF2-40B4-BE49-F238E27FC236}">
                    <a16:creationId xmlns:a16="http://schemas.microsoft.com/office/drawing/2014/main" id="{C341ABC4-18FA-442A-B885-E765FFB1254B}"/>
                  </a:ext>
                </a:extLst>
              </p:cNvPr>
              <p:cNvGrpSpPr/>
              <p:nvPr/>
            </p:nvGrpSpPr>
            <p:grpSpPr>
              <a:xfrm>
                <a:off x="6270673" y="1048333"/>
                <a:ext cx="2600183" cy="2551820"/>
                <a:chOff x="3127423" y="1048333"/>
                <a:chExt cx="2600183" cy="2551820"/>
              </a:xfrm>
            </p:grpSpPr>
            <p:grpSp>
              <p:nvGrpSpPr>
                <p:cNvPr id="3860" name="组合 3859">
                  <a:extLst>
                    <a:ext uri="{FF2B5EF4-FFF2-40B4-BE49-F238E27FC236}">
                      <a16:creationId xmlns:a16="http://schemas.microsoft.com/office/drawing/2014/main" id="{528765F3-CBCE-45DD-A577-D33EC235A812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908" name="组合 3907">
                    <a:extLst>
                      <a:ext uri="{FF2B5EF4-FFF2-40B4-BE49-F238E27FC236}">
                        <a16:creationId xmlns:a16="http://schemas.microsoft.com/office/drawing/2014/main" id="{F962E24D-CA84-4911-80F8-36E12C209CB2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932" name="组合 3931">
                      <a:extLst>
                        <a:ext uri="{FF2B5EF4-FFF2-40B4-BE49-F238E27FC236}">
                          <a16:creationId xmlns:a16="http://schemas.microsoft.com/office/drawing/2014/main" id="{0A00EF2D-BEB2-4EF8-8668-ACDF737963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944" name="组合 3943">
                        <a:extLst>
                          <a:ext uri="{FF2B5EF4-FFF2-40B4-BE49-F238E27FC236}">
                            <a16:creationId xmlns:a16="http://schemas.microsoft.com/office/drawing/2014/main" id="{FDA0EA00-F6FA-401C-AD65-63CC52DD2B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50" name="矩形 3949">
                          <a:extLst>
                            <a:ext uri="{FF2B5EF4-FFF2-40B4-BE49-F238E27FC236}">
                              <a16:creationId xmlns:a16="http://schemas.microsoft.com/office/drawing/2014/main" id="{2FF612E4-CBAE-4718-8B7B-B619D14CA9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51" name="矩形 3950">
                          <a:extLst>
                            <a:ext uri="{FF2B5EF4-FFF2-40B4-BE49-F238E27FC236}">
                              <a16:creationId xmlns:a16="http://schemas.microsoft.com/office/drawing/2014/main" id="{65E357EA-75D6-410C-8F60-40FC000279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52" name="矩形 3951">
                          <a:extLst>
                            <a:ext uri="{FF2B5EF4-FFF2-40B4-BE49-F238E27FC236}">
                              <a16:creationId xmlns:a16="http://schemas.microsoft.com/office/drawing/2014/main" id="{8DA641EE-8FB8-4347-BACD-3A05AF6BEA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53" name="矩形 3952">
                          <a:extLst>
                            <a:ext uri="{FF2B5EF4-FFF2-40B4-BE49-F238E27FC236}">
                              <a16:creationId xmlns:a16="http://schemas.microsoft.com/office/drawing/2014/main" id="{F58610CE-FF71-429B-A9F9-113309A63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945" name="组合 3944">
                        <a:extLst>
                          <a:ext uri="{FF2B5EF4-FFF2-40B4-BE49-F238E27FC236}">
                            <a16:creationId xmlns:a16="http://schemas.microsoft.com/office/drawing/2014/main" id="{657BA318-5B73-46A3-9EC9-10CBEE707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46" name="矩形 3945">
                          <a:extLst>
                            <a:ext uri="{FF2B5EF4-FFF2-40B4-BE49-F238E27FC236}">
                              <a16:creationId xmlns:a16="http://schemas.microsoft.com/office/drawing/2014/main" id="{13A0B16A-9A5A-4BE2-9B64-3917F5B376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47" name="矩形 3946">
                          <a:extLst>
                            <a:ext uri="{FF2B5EF4-FFF2-40B4-BE49-F238E27FC236}">
                              <a16:creationId xmlns:a16="http://schemas.microsoft.com/office/drawing/2014/main" id="{EE45A33D-5A8B-4A6E-89A5-4CE3B85B3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48" name="矩形 3947">
                          <a:extLst>
                            <a:ext uri="{FF2B5EF4-FFF2-40B4-BE49-F238E27FC236}">
                              <a16:creationId xmlns:a16="http://schemas.microsoft.com/office/drawing/2014/main" id="{24ADAB45-9E72-4958-AB4A-0CFD655594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49" name="矩形 3948">
                          <a:extLst>
                            <a:ext uri="{FF2B5EF4-FFF2-40B4-BE49-F238E27FC236}">
                              <a16:creationId xmlns:a16="http://schemas.microsoft.com/office/drawing/2014/main" id="{940CDA03-53F5-41D2-A795-447D4A87B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933" name="组合 3932">
                      <a:extLst>
                        <a:ext uri="{FF2B5EF4-FFF2-40B4-BE49-F238E27FC236}">
                          <a16:creationId xmlns:a16="http://schemas.microsoft.com/office/drawing/2014/main" id="{75B9626E-CFC6-42E5-B82E-CD58FE0874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934" name="组合 3933">
                        <a:extLst>
                          <a:ext uri="{FF2B5EF4-FFF2-40B4-BE49-F238E27FC236}">
                            <a16:creationId xmlns:a16="http://schemas.microsoft.com/office/drawing/2014/main" id="{498BFBEA-589B-4B0E-9850-BCE61CF578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40" name="矩形 3939">
                          <a:extLst>
                            <a:ext uri="{FF2B5EF4-FFF2-40B4-BE49-F238E27FC236}">
                              <a16:creationId xmlns:a16="http://schemas.microsoft.com/office/drawing/2014/main" id="{D497ADA4-E302-475A-AD3F-E7EF3B593E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41" name="矩形 3940">
                          <a:extLst>
                            <a:ext uri="{FF2B5EF4-FFF2-40B4-BE49-F238E27FC236}">
                              <a16:creationId xmlns:a16="http://schemas.microsoft.com/office/drawing/2014/main" id="{59750C62-F7AD-43E5-9EE6-2C6ED4FC4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42" name="矩形 3941">
                          <a:extLst>
                            <a:ext uri="{FF2B5EF4-FFF2-40B4-BE49-F238E27FC236}">
                              <a16:creationId xmlns:a16="http://schemas.microsoft.com/office/drawing/2014/main" id="{505D3CEF-E027-4A7F-8277-6B73AE39A7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43" name="矩形 3942">
                          <a:extLst>
                            <a:ext uri="{FF2B5EF4-FFF2-40B4-BE49-F238E27FC236}">
                              <a16:creationId xmlns:a16="http://schemas.microsoft.com/office/drawing/2014/main" id="{C588D1F9-701F-4211-BE20-985392C984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935" name="组合 3934">
                        <a:extLst>
                          <a:ext uri="{FF2B5EF4-FFF2-40B4-BE49-F238E27FC236}">
                            <a16:creationId xmlns:a16="http://schemas.microsoft.com/office/drawing/2014/main" id="{A5919931-687D-42B1-AC1A-F3467D4FE2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36" name="矩形 3935">
                          <a:extLst>
                            <a:ext uri="{FF2B5EF4-FFF2-40B4-BE49-F238E27FC236}">
                              <a16:creationId xmlns:a16="http://schemas.microsoft.com/office/drawing/2014/main" id="{375ADF90-6330-48C3-9F74-EDFE82969B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37" name="矩形 3936">
                          <a:extLst>
                            <a:ext uri="{FF2B5EF4-FFF2-40B4-BE49-F238E27FC236}">
                              <a16:creationId xmlns:a16="http://schemas.microsoft.com/office/drawing/2014/main" id="{1279212C-DD46-4C3D-BB5B-54717C538E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38" name="矩形 3937">
                          <a:extLst>
                            <a:ext uri="{FF2B5EF4-FFF2-40B4-BE49-F238E27FC236}">
                              <a16:creationId xmlns:a16="http://schemas.microsoft.com/office/drawing/2014/main" id="{2CCE1396-C9A4-4057-A3B3-8C62A24AF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39" name="矩形 3938">
                          <a:extLst>
                            <a:ext uri="{FF2B5EF4-FFF2-40B4-BE49-F238E27FC236}">
                              <a16:creationId xmlns:a16="http://schemas.microsoft.com/office/drawing/2014/main" id="{F85CC4CE-1D6A-4510-A6CD-457B4C995B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909" name="组合 3908">
                    <a:extLst>
                      <a:ext uri="{FF2B5EF4-FFF2-40B4-BE49-F238E27FC236}">
                        <a16:creationId xmlns:a16="http://schemas.microsoft.com/office/drawing/2014/main" id="{ED7D3B1F-DDAE-4169-B0A2-361A35015918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910" name="组合 3909">
                      <a:extLst>
                        <a:ext uri="{FF2B5EF4-FFF2-40B4-BE49-F238E27FC236}">
                          <a16:creationId xmlns:a16="http://schemas.microsoft.com/office/drawing/2014/main" id="{DCC7A98E-4998-41A5-A60A-91D177C37E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922" name="组合 3921">
                        <a:extLst>
                          <a:ext uri="{FF2B5EF4-FFF2-40B4-BE49-F238E27FC236}">
                            <a16:creationId xmlns:a16="http://schemas.microsoft.com/office/drawing/2014/main" id="{919FEB1D-9CDA-40F5-94EA-B2C9F18811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28" name="矩形 3927">
                          <a:extLst>
                            <a:ext uri="{FF2B5EF4-FFF2-40B4-BE49-F238E27FC236}">
                              <a16:creationId xmlns:a16="http://schemas.microsoft.com/office/drawing/2014/main" id="{FC0C7373-C178-45B6-BB73-65CC52B21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29" name="矩形 3928">
                          <a:extLst>
                            <a:ext uri="{FF2B5EF4-FFF2-40B4-BE49-F238E27FC236}">
                              <a16:creationId xmlns:a16="http://schemas.microsoft.com/office/drawing/2014/main" id="{D5AD203B-785D-4358-983B-EA759E548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30" name="矩形 3929">
                          <a:extLst>
                            <a:ext uri="{FF2B5EF4-FFF2-40B4-BE49-F238E27FC236}">
                              <a16:creationId xmlns:a16="http://schemas.microsoft.com/office/drawing/2014/main" id="{A3530338-B305-4499-93EF-F7AF3BB9D5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31" name="矩形 3930">
                          <a:extLst>
                            <a:ext uri="{FF2B5EF4-FFF2-40B4-BE49-F238E27FC236}">
                              <a16:creationId xmlns:a16="http://schemas.microsoft.com/office/drawing/2014/main" id="{DCA0ED4A-6043-4400-8377-9F81AB659E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923" name="组合 3922">
                        <a:extLst>
                          <a:ext uri="{FF2B5EF4-FFF2-40B4-BE49-F238E27FC236}">
                            <a16:creationId xmlns:a16="http://schemas.microsoft.com/office/drawing/2014/main" id="{623CEE3C-0D34-4D91-B425-9B1BEC4ABA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24" name="矩形 3923">
                          <a:extLst>
                            <a:ext uri="{FF2B5EF4-FFF2-40B4-BE49-F238E27FC236}">
                              <a16:creationId xmlns:a16="http://schemas.microsoft.com/office/drawing/2014/main" id="{2605F493-30A3-41F6-B824-66D9239E61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25" name="矩形 3924">
                          <a:extLst>
                            <a:ext uri="{FF2B5EF4-FFF2-40B4-BE49-F238E27FC236}">
                              <a16:creationId xmlns:a16="http://schemas.microsoft.com/office/drawing/2014/main" id="{EBF79791-22C5-460C-8DCC-8042623712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26" name="矩形 3925">
                          <a:extLst>
                            <a:ext uri="{FF2B5EF4-FFF2-40B4-BE49-F238E27FC236}">
                              <a16:creationId xmlns:a16="http://schemas.microsoft.com/office/drawing/2014/main" id="{DB4DF8E0-D788-458A-A00C-8488EEB77A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27" name="矩形 3926">
                          <a:extLst>
                            <a:ext uri="{FF2B5EF4-FFF2-40B4-BE49-F238E27FC236}">
                              <a16:creationId xmlns:a16="http://schemas.microsoft.com/office/drawing/2014/main" id="{C01B3231-8ACB-4C31-83FC-7B95C50DFA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911" name="组合 3910">
                      <a:extLst>
                        <a:ext uri="{FF2B5EF4-FFF2-40B4-BE49-F238E27FC236}">
                          <a16:creationId xmlns:a16="http://schemas.microsoft.com/office/drawing/2014/main" id="{2A6D61D1-135C-4C1D-9567-93FBA174A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912" name="组合 3911">
                        <a:extLst>
                          <a:ext uri="{FF2B5EF4-FFF2-40B4-BE49-F238E27FC236}">
                            <a16:creationId xmlns:a16="http://schemas.microsoft.com/office/drawing/2014/main" id="{9EDE40B1-9F0C-494D-BB54-86D5A5A389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18" name="矩形 3917">
                          <a:extLst>
                            <a:ext uri="{FF2B5EF4-FFF2-40B4-BE49-F238E27FC236}">
                              <a16:creationId xmlns:a16="http://schemas.microsoft.com/office/drawing/2014/main" id="{1C672855-A295-425E-B476-63DB30BFF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19" name="矩形 3918">
                          <a:extLst>
                            <a:ext uri="{FF2B5EF4-FFF2-40B4-BE49-F238E27FC236}">
                              <a16:creationId xmlns:a16="http://schemas.microsoft.com/office/drawing/2014/main" id="{B1550D38-066A-404B-B736-4E4EABE7C0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20" name="矩形 3919">
                          <a:extLst>
                            <a:ext uri="{FF2B5EF4-FFF2-40B4-BE49-F238E27FC236}">
                              <a16:creationId xmlns:a16="http://schemas.microsoft.com/office/drawing/2014/main" id="{B60B5597-4FDE-4B9A-8E25-AA5DB18040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21" name="矩形 3920">
                          <a:extLst>
                            <a:ext uri="{FF2B5EF4-FFF2-40B4-BE49-F238E27FC236}">
                              <a16:creationId xmlns:a16="http://schemas.microsoft.com/office/drawing/2014/main" id="{878FD4E4-EA66-4E31-86D6-E97C8C86FC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913" name="组合 3912">
                        <a:extLst>
                          <a:ext uri="{FF2B5EF4-FFF2-40B4-BE49-F238E27FC236}">
                            <a16:creationId xmlns:a16="http://schemas.microsoft.com/office/drawing/2014/main" id="{5FA3002F-66B5-4D77-85DE-6E8B25C29C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14" name="矩形 3913">
                          <a:extLst>
                            <a:ext uri="{FF2B5EF4-FFF2-40B4-BE49-F238E27FC236}">
                              <a16:creationId xmlns:a16="http://schemas.microsoft.com/office/drawing/2014/main" id="{7AEF86E8-69EA-4EFB-8394-2561C17806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15" name="矩形 3914">
                          <a:extLst>
                            <a:ext uri="{FF2B5EF4-FFF2-40B4-BE49-F238E27FC236}">
                              <a16:creationId xmlns:a16="http://schemas.microsoft.com/office/drawing/2014/main" id="{0E79FFAC-F8AF-44B0-890B-686DCDC8E3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16" name="矩形 3915">
                          <a:extLst>
                            <a:ext uri="{FF2B5EF4-FFF2-40B4-BE49-F238E27FC236}">
                              <a16:creationId xmlns:a16="http://schemas.microsoft.com/office/drawing/2014/main" id="{64F3E796-2DF6-4397-AB13-506AC9AF9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17" name="矩形 3916">
                          <a:extLst>
                            <a:ext uri="{FF2B5EF4-FFF2-40B4-BE49-F238E27FC236}">
                              <a16:creationId xmlns:a16="http://schemas.microsoft.com/office/drawing/2014/main" id="{6180CE4B-1E82-44B6-BD5A-1BA6578EE0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861" name="组合 3860">
                  <a:extLst>
                    <a:ext uri="{FF2B5EF4-FFF2-40B4-BE49-F238E27FC236}">
                      <a16:creationId xmlns:a16="http://schemas.microsoft.com/office/drawing/2014/main" id="{7710B7D5-29AC-455C-A493-841BA3028BDB}"/>
                    </a:ext>
                  </a:extLst>
                </p:cNvPr>
                <p:cNvGrpSpPr/>
                <p:nvPr/>
              </p:nvGrpSpPr>
              <p:grpSpPr>
                <a:xfrm>
                  <a:off x="3127423" y="2358971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862" name="组合 3861">
                    <a:extLst>
                      <a:ext uri="{FF2B5EF4-FFF2-40B4-BE49-F238E27FC236}">
                        <a16:creationId xmlns:a16="http://schemas.microsoft.com/office/drawing/2014/main" id="{AC31CDF7-0080-47E9-82B2-09E96F0C43B4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886" name="组合 3885">
                      <a:extLst>
                        <a:ext uri="{FF2B5EF4-FFF2-40B4-BE49-F238E27FC236}">
                          <a16:creationId xmlns:a16="http://schemas.microsoft.com/office/drawing/2014/main" id="{E85FF98B-C592-4E49-9D34-88CEEBC3B3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98" name="组合 3897">
                        <a:extLst>
                          <a:ext uri="{FF2B5EF4-FFF2-40B4-BE49-F238E27FC236}">
                            <a16:creationId xmlns:a16="http://schemas.microsoft.com/office/drawing/2014/main" id="{A4FA7A37-2C18-4E36-B997-8710450921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04" name="矩形 3903">
                          <a:extLst>
                            <a:ext uri="{FF2B5EF4-FFF2-40B4-BE49-F238E27FC236}">
                              <a16:creationId xmlns:a16="http://schemas.microsoft.com/office/drawing/2014/main" id="{7DF3B4A6-3D7E-4E91-B556-1036D6BB5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05" name="矩形 3904">
                          <a:extLst>
                            <a:ext uri="{FF2B5EF4-FFF2-40B4-BE49-F238E27FC236}">
                              <a16:creationId xmlns:a16="http://schemas.microsoft.com/office/drawing/2014/main" id="{674E9BE9-D1F6-468F-A052-96A3B9FCF7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06" name="矩形 3905">
                          <a:extLst>
                            <a:ext uri="{FF2B5EF4-FFF2-40B4-BE49-F238E27FC236}">
                              <a16:creationId xmlns:a16="http://schemas.microsoft.com/office/drawing/2014/main" id="{ACF53D50-D2A1-44BB-BED6-B49DDACFD5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07" name="矩形 3906">
                          <a:extLst>
                            <a:ext uri="{FF2B5EF4-FFF2-40B4-BE49-F238E27FC236}">
                              <a16:creationId xmlns:a16="http://schemas.microsoft.com/office/drawing/2014/main" id="{E8A250FB-46F4-46C3-A340-E5D34C8142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99" name="组合 3898">
                        <a:extLst>
                          <a:ext uri="{FF2B5EF4-FFF2-40B4-BE49-F238E27FC236}">
                            <a16:creationId xmlns:a16="http://schemas.microsoft.com/office/drawing/2014/main" id="{2AEFC306-0D10-4136-819B-E64477DC17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900" name="矩形 3899">
                          <a:extLst>
                            <a:ext uri="{FF2B5EF4-FFF2-40B4-BE49-F238E27FC236}">
                              <a16:creationId xmlns:a16="http://schemas.microsoft.com/office/drawing/2014/main" id="{9A7B5B21-5B4B-4A26-98D0-44C4AD34A0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01" name="矩形 3900">
                          <a:extLst>
                            <a:ext uri="{FF2B5EF4-FFF2-40B4-BE49-F238E27FC236}">
                              <a16:creationId xmlns:a16="http://schemas.microsoft.com/office/drawing/2014/main" id="{C0EE4CC2-4A13-488E-B521-BAF85BB25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02" name="矩形 3901">
                          <a:extLst>
                            <a:ext uri="{FF2B5EF4-FFF2-40B4-BE49-F238E27FC236}">
                              <a16:creationId xmlns:a16="http://schemas.microsoft.com/office/drawing/2014/main" id="{77FA8B11-AA18-448F-8216-37C15BB4C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03" name="矩形 3902">
                          <a:extLst>
                            <a:ext uri="{FF2B5EF4-FFF2-40B4-BE49-F238E27FC236}">
                              <a16:creationId xmlns:a16="http://schemas.microsoft.com/office/drawing/2014/main" id="{DD9D6A9C-B77E-4F8C-B99F-BA1B5C4575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87" name="组合 3886">
                      <a:extLst>
                        <a:ext uri="{FF2B5EF4-FFF2-40B4-BE49-F238E27FC236}">
                          <a16:creationId xmlns:a16="http://schemas.microsoft.com/office/drawing/2014/main" id="{F17EAFB7-D88B-4B3D-BB97-28E9354C43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88" name="组合 3887">
                        <a:extLst>
                          <a:ext uri="{FF2B5EF4-FFF2-40B4-BE49-F238E27FC236}">
                            <a16:creationId xmlns:a16="http://schemas.microsoft.com/office/drawing/2014/main" id="{42FF0F3D-E451-40B9-9053-23527921CF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94" name="矩形 3893">
                          <a:extLst>
                            <a:ext uri="{FF2B5EF4-FFF2-40B4-BE49-F238E27FC236}">
                              <a16:creationId xmlns:a16="http://schemas.microsoft.com/office/drawing/2014/main" id="{575D676E-9934-483C-BA4A-12F19FA91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95" name="矩形 3894">
                          <a:extLst>
                            <a:ext uri="{FF2B5EF4-FFF2-40B4-BE49-F238E27FC236}">
                              <a16:creationId xmlns:a16="http://schemas.microsoft.com/office/drawing/2014/main" id="{78E5238F-BE4E-48CD-94B5-D4DACC6E33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96" name="矩形 3895">
                          <a:extLst>
                            <a:ext uri="{FF2B5EF4-FFF2-40B4-BE49-F238E27FC236}">
                              <a16:creationId xmlns:a16="http://schemas.microsoft.com/office/drawing/2014/main" id="{497D95A5-F4BB-4547-BAAA-B40C2C90E0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97" name="矩形 3896">
                          <a:extLst>
                            <a:ext uri="{FF2B5EF4-FFF2-40B4-BE49-F238E27FC236}">
                              <a16:creationId xmlns:a16="http://schemas.microsoft.com/office/drawing/2014/main" id="{35208054-5E8F-4104-B49C-EB1667C0CC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89" name="组合 3888">
                        <a:extLst>
                          <a:ext uri="{FF2B5EF4-FFF2-40B4-BE49-F238E27FC236}">
                            <a16:creationId xmlns:a16="http://schemas.microsoft.com/office/drawing/2014/main" id="{FD393A5C-AC4D-4283-A741-80F2CC5D0A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90" name="矩形 3889">
                          <a:extLst>
                            <a:ext uri="{FF2B5EF4-FFF2-40B4-BE49-F238E27FC236}">
                              <a16:creationId xmlns:a16="http://schemas.microsoft.com/office/drawing/2014/main" id="{68024BA9-B219-4D19-839B-3DD8AE38E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91" name="矩形 3890">
                          <a:extLst>
                            <a:ext uri="{FF2B5EF4-FFF2-40B4-BE49-F238E27FC236}">
                              <a16:creationId xmlns:a16="http://schemas.microsoft.com/office/drawing/2014/main" id="{8F130F88-D684-4989-B161-A6FFB78F7E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92" name="矩形 3891">
                          <a:extLst>
                            <a:ext uri="{FF2B5EF4-FFF2-40B4-BE49-F238E27FC236}">
                              <a16:creationId xmlns:a16="http://schemas.microsoft.com/office/drawing/2014/main" id="{39FEBBEF-A7A5-4108-A5D0-B50A28B82B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93" name="矩形 3892">
                          <a:extLst>
                            <a:ext uri="{FF2B5EF4-FFF2-40B4-BE49-F238E27FC236}">
                              <a16:creationId xmlns:a16="http://schemas.microsoft.com/office/drawing/2014/main" id="{D5793DF1-B605-4000-B166-A512C942EC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863" name="组合 3862">
                    <a:extLst>
                      <a:ext uri="{FF2B5EF4-FFF2-40B4-BE49-F238E27FC236}">
                        <a16:creationId xmlns:a16="http://schemas.microsoft.com/office/drawing/2014/main" id="{4CAB8CDA-B149-4C1A-A373-9FBC1486C9DE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864" name="组合 3863">
                      <a:extLst>
                        <a:ext uri="{FF2B5EF4-FFF2-40B4-BE49-F238E27FC236}">
                          <a16:creationId xmlns:a16="http://schemas.microsoft.com/office/drawing/2014/main" id="{1C4DB222-9826-4578-9116-EB370F624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76" name="组合 3875">
                        <a:extLst>
                          <a:ext uri="{FF2B5EF4-FFF2-40B4-BE49-F238E27FC236}">
                            <a16:creationId xmlns:a16="http://schemas.microsoft.com/office/drawing/2014/main" id="{54FE34A6-4143-4CFB-AEF5-E1D6FC17E6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82" name="矩形 3881">
                          <a:extLst>
                            <a:ext uri="{FF2B5EF4-FFF2-40B4-BE49-F238E27FC236}">
                              <a16:creationId xmlns:a16="http://schemas.microsoft.com/office/drawing/2014/main" id="{4ED08284-2B13-4483-96C7-AF5CBAF33B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83" name="矩形 3882">
                          <a:extLst>
                            <a:ext uri="{FF2B5EF4-FFF2-40B4-BE49-F238E27FC236}">
                              <a16:creationId xmlns:a16="http://schemas.microsoft.com/office/drawing/2014/main" id="{3086E812-3863-438F-A6A7-2FB0E3F158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84" name="矩形 3883">
                          <a:extLst>
                            <a:ext uri="{FF2B5EF4-FFF2-40B4-BE49-F238E27FC236}">
                              <a16:creationId xmlns:a16="http://schemas.microsoft.com/office/drawing/2014/main" id="{8BCEFB0B-4BAF-473E-84D5-DD8EA857A9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85" name="矩形 3884">
                          <a:extLst>
                            <a:ext uri="{FF2B5EF4-FFF2-40B4-BE49-F238E27FC236}">
                              <a16:creationId xmlns:a16="http://schemas.microsoft.com/office/drawing/2014/main" id="{5464E5B3-16CA-4EFB-99B8-CB6172AC46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77" name="组合 3876">
                        <a:extLst>
                          <a:ext uri="{FF2B5EF4-FFF2-40B4-BE49-F238E27FC236}">
                            <a16:creationId xmlns:a16="http://schemas.microsoft.com/office/drawing/2014/main" id="{927EFA0F-0403-4B27-97D7-821B8509DE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78" name="矩形 3877">
                          <a:extLst>
                            <a:ext uri="{FF2B5EF4-FFF2-40B4-BE49-F238E27FC236}">
                              <a16:creationId xmlns:a16="http://schemas.microsoft.com/office/drawing/2014/main" id="{80D82656-06D6-4A2D-ADB5-194569E6CF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79" name="矩形 3878">
                          <a:extLst>
                            <a:ext uri="{FF2B5EF4-FFF2-40B4-BE49-F238E27FC236}">
                              <a16:creationId xmlns:a16="http://schemas.microsoft.com/office/drawing/2014/main" id="{60F5588B-F87A-425F-8A7A-D07E0F5E0B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80" name="矩形 3879">
                          <a:extLst>
                            <a:ext uri="{FF2B5EF4-FFF2-40B4-BE49-F238E27FC236}">
                              <a16:creationId xmlns:a16="http://schemas.microsoft.com/office/drawing/2014/main" id="{E25A10FA-F7E2-4809-94C2-1689E63C2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81" name="矩形 3880">
                          <a:extLst>
                            <a:ext uri="{FF2B5EF4-FFF2-40B4-BE49-F238E27FC236}">
                              <a16:creationId xmlns:a16="http://schemas.microsoft.com/office/drawing/2014/main" id="{1DF3000D-5BB8-4D12-91BE-0BE29C1138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65" name="组合 3864">
                      <a:extLst>
                        <a:ext uri="{FF2B5EF4-FFF2-40B4-BE49-F238E27FC236}">
                          <a16:creationId xmlns:a16="http://schemas.microsoft.com/office/drawing/2014/main" id="{3CA6B1DE-C846-4FE5-9959-9CC4789686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66" name="组合 3865">
                        <a:extLst>
                          <a:ext uri="{FF2B5EF4-FFF2-40B4-BE49-F238E27FC236}">
                            <a16:creationId xmlns:a16="http://schemas.microsoft.com/office/drawing/2014/main" id="{45D434E8-359C-43B5-921B-121A2EB62D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72" name="矩形 3871">
                          <a:extLst>
                            <a:ext uri="{FF2B5EF4-FFF2-40B4-BE49-F238E27FC236}">
                              <a16:creationId xmlns:a16="http://schemas.microsoft.com/office/drawing/2014/main" id="{851DD36B-C60E-410D-B8AF-68DCB5B84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73" name="矩形 3872">
                          <a:extLst>
                            <a:ext uri="{FF2B5EF4-FFF2-40B4-BE49-F238E27FC236}">
                              <a16:creationId xmlns:a16="http://schemas.microsoft.com/office/drawing/2014/main" id="{01A0426C-3865-49A9-98C0-3E3A2D33AC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74" name="矩形 3873">
                          <a:extLst>
                            <a:ext uri="{FF2B5EF4-FFF2-40B4-BE49-F238E27FC236}">
                              <a16:creationId xmlns:a16="http://schemas.microsoft.com/office/drawing/2014/main" id="{1C846DBB-CC21-4860-A59C-75161DFB5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75" name="矩形 3874">
                          <a:extLst>
                            <a:ext uri="{FF2B5EF4-FFF2-40B4-BE49-F238E27FC236}">
                              <a16:creationId xmlns:a16="http://schemas.microsoft.com/office/drawing/2014/main" id="{71A59290-B830-46E5-ACCB-4F5EA79956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67" name="组合 3866">
                        <a:extLst>
                          <a:ext uri="{FF2B5EF4-FFF2-40B4-BE49-F238E27FC236}">
                            <a16:creationId xmlns:a16="http://schemas.microsoft.com/office/drawing/2014/main" id="{D1ED16C7-98F6-43C8-A2A3-DD4754220D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68" name="矩形 3867">
                          <a:extLst>
                            <a:ext uri="{FF2B5EF4-FFF2-40B4-BE49-F238E27FC236}">
                              <a16:creationId xmlns:a16="http://schemas.microsoft.com/office/drawing/2014/main" id="{CE594F91-57AD-4227-8D89-D5336B1032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69" name="矩形 3868">
                          <a:extLst>
                            <a:ext uri="{FF2B5EF4-FFF2-40B4-BE49-F238E27FC236}">
                              <a16:creationId xmlns:a16="http://schemas.microsoft.com/office/drawing/2014/main" id="{B37B7A96-8D16-454D-8C39-465328B5B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70" name="矩形 3869">
                          <a:extLst>
                            <a:ext uri="{FF2B5EF4-FFF2-40B4-BE49-F238E27FC236}">
                              <a16:creationId xmlns:a16="http://schemas.microsoft.com/office/drawing/2014/main" id="{6CBE1C46-6BBA-4557-B159-04E4C5A58C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71" name="矩形 3870">
                          <a:extLst>
                            <a:ext uri="{FF2B5EF4-FFF2-40B4-BE49-F238E27FC236}">
                              <a16:creationId xmlns:a16="http://schemas.microsoft.com/office/drawing/2014/main" id="{237639EF-526B-4500-B0B8-23AFD0AC3C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3667" name="组合 3666">
              <a:extLst>
                <a:ext uri="{FF2B5EF4-FFF2-40B4-BE49-F238E27FC236}">
                  <a16:creationId xmlns:a16="http://schemas.microsoft.com/office/drawing/2014/main" id="{766B35C1-FBAE-44CD-B333-413254AFFD90}"/>
                </a:ext>
              </a:extLst>
            </p:cNvPr>
            <p:cNvGrpSpPr/>
            <p:nvPr/>
          </p:nvGrpSpPr>
          <p:grpSpPr>
            <a:xfrm>
              <a:off x="7284165" y="3024553"/>
              <a:ext cx="1716056" cy="757738"/>
              <a:chOff x="3127423" y="1048333"/>
              <a:chExt cx="5743433" cy="2551820"/>
            </a:xfrm>
          </p:grpSpPr>
          <p:grpSp>
            <p:nvGrpSpPr>
              <p:cNvPr id="3668" name="组合 3667">
                <a:extLst>
                  <a:ext uri="{FF2B5EF4-FFF2-40B4-BE49-F238E27FC236}">
                    <a16:creationId xmlns:a16="http://schemas.microsoft.com/office/drawing/2014/main" id="{396B3669-93E9-49E4-917B-24F2842D751A}"/>
                  </a:ext>
                </a:extLst>
              </p:cNvPr>
              <p:cNvGrpSpPr/>
              <p:nvPr/>
            </p:nvGrpSpPr>
            <p:grpSpPr>
              <a:xfrm>
                <a:off x="3127423" y="1048333"/>
                <a:ext cx="2600183" cy="2551820"/>
                <a:chOff x="3127423" y="1048333"/>
                <a:chExt cx="2600183" cy="2551820"/>
              </a:xfrm>
            </p:grpSpPr>
            <p:grpSp>
              <p:nvGrpSpPr>
                <p:cNvPr id="3764" name="组合 3763">
                  <a:extLst>
                    <a:ext uri="{FF2B5EF4-FFF2-40B4-BE49-F238E27FC236}">
                      <a16:creationId xmlns:a16="http://schemas.microsoft.com/office/drawing/2014/main" id="{68B792B2-A5A6-4172-B084-1D17A712C037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812" name="组合 3811">
                    <a:extLst>
                      <a:ext uri="{FF2B5EF4-FFF2-40B4-BE49-F238E27FC236}">
                        <a16:creationId xmlns:a16="http://schemas.microsoft.com/office/drawing/2014/main" id="{5234ABF7-C657-4E82-844E-6FCD0EFDA1B3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836" name="组合 3835">
                      <a:extLst>
                        <a:ext uri="{FF2B5EF4-FFF2-40B4-BE49-F238E27FC236}">
                          <a16:creationId xmlns:a16="http://schemas.microsoft.com/office/drawing/2014/main" id="{001B629B-5861-4605-A38E-6D6E8DA0A8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48" name="组合 3847">
                        <a:extLst>
                          <a:ext uri="{FF2B5EF4-FFF2-40B4-BE49-F238E27FC236}">
                            <a16:creationId xmlns:a16="http://schemas.microsoft.com/office/drawing/2014/main" id="{A8844AEE-1452-443A-987A-9665833393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54" name="矩形 3853">
                          <a:extLst>
                            <a:ext uri="{FF2B5EF4-FFF2-40B4-BE49-F238E27FC236}">
                              <a16:creationId xmlns:a16="http://schemas.microsoft.com/office/drawing/2014/main" id="{3D6861DD-2982-46B4-9741-8808420ABC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55" name="矩形 3854">
                          <a:extLst>
                            <a:ext uri="{FF2B5EF4-FFF2-40B4-BE49-F238E27FC236}">
                              <a16:creationId xmlns:a16="http://schemas.microsoft.com/office/drawing/2014/main" id="{A9970883-F2EA-4459-9D8B-9DAE0C927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56" name="矩形 3855">
                          <a:extLst>
                            <a:ext uri="{FF2B5EF4-FFF2-40B4-BE49-F238E27FC236}">
                              <a16:creationId xmlns:a16="http://schemas.microsoft.com/office/drawing/2014/main" id="{E642C48A-52AC-4CE7-802D-9ED2FA70B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57" name="矩形 3856">
                          <a:extLst>
                            <a:ext uri="{FF2B5EF4-FFF2-40B4-BE49-F238E27FC236}">
                              <a16:creationId xmlns:a16="http://schemas.microsoft.com/office/drawing/2014/main" id="{7855DBFA-1CA1-494A-8E5E-F63F80BE0C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49" name="组合 3848">
                        <a:extLst>
                          <a:ext uri="{FF2B5EF4-FFF2-40B4-BE49-F238E27FC236}">
                            <a16:creationId xmlns:a16="http://schemas.microsoft.com/office/drawing/2014/main" id="{045438F8-6A1C-4059-A700-F77359E415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50" name="矩形 3849">
                          <a:extLst>
                            <a:ext uri="{FF2B5EF4-FFF2-40B4-BE49-F238E27FC236}">
                              <a16:creationId xmlns:a16="http://schemas.microsoft.com/office/drawing/2014/main" id="{5663561E-AC75-4EF6-9513-0EB1B846A8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51" name="矩形 3850">
                          <a:extLst>
                            <a:ext uri="{FF2B5EF4-FFF2-40B4-BE49-F238E27FC236}">
                              <a16:creationId xmlns:a16="http://schemas.microsoft.com/office/drawing/2014/main" id="{7BC60CD1-A4A1-4AD4-B400-90625FF3D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52" name="矩形 3851">
                          <a:extLst>
                            <a:ext uri="{FF2B5EF4-FFF2-40B4-BE49-F238E27FC236}">
                              <a16:creationId xmlns:a16="http://schemas.microsoft.com/office/drawing/2014/main" id="{AFA34453-AD43-47A3-8077-2805D10C14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53" name="矩形 3852">
                          <a:extLst>
                            <a:ext uri="{FF2B5EF4-FFF2-40B4-BE49-F238E27FC236}">
                              <a16:creationId xmlns:a16="http://schemas.microsoft.com/office/drawing/2014/main" id="{A61828DE-DFD4-4875-9B50-ECFC752300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37" name="组合 3836">
                      <a:extLst>
                        <a:ext uri="{FF2B5EF4-FFF2-40B4-BE49-F238E27FC236}">
                          <a16:creationId xmlns:a16="http://schemas.microsoft.com/office/drawing/2014/main" id="{D805AFC2-4F6F-401B-9C33-66148D66E5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38" name="组合 3837">
                        <a:extLst>
                          <a:ext uri="{FF2B5EF4-FFF2-40B4-BE49-F238E27FC236}">
                            <a16:creationId xmlns:a16="http://schemas.microsoft.com/office/drawing/2014/main" id="{CF72BFFE-9F41-4124-B067-29E7D28A7D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44" name="矩形 3843">
                          <a:extLst>
                            <a:ext uri="{FF2B5EF4-FFF2-40B4-BE49-F238E27FC236}">
                              <a16:creationId xmlns:a16="http://schemas.microsoft.com/office/drawing/2014/main" id="{503B275F-984D-43D3-855B-8DCD11572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45" name="矩形 3844">
                          <a:extLst>
                            <a:ext uri="{FF2B5EF4-FFF2-40B4-BE49-F238E27FC236}">
                              <a16:creationId xmlns:a16="http://schemas.microsoft.com/office/drawing/2014/main" id="{2C2159E5-5090-4CDA-B842-5947D5F41D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46" name="矩形 3845">
                          <a:extLst>
                            <a:ext uri="{FF2B5EF4-FFF2-40B4-BE49-F238E27FC236}">
                              <a16:creationId xmlns:a16="http://schemas.microsoft.com/office/drawing/2014/main" id="{C3F4694A-AD1C-4F9E-9715-18938D9E06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47" name="矩形 3846">
                          <a:extLst>
                            <a:ext uri="{FF2B5EF4-FFF2-40B4-BE49-F238E27FC236}">
                              <a16:creationId xmlns:a16="http://schemas.microsoft.com/office/drawing/2014/main" id="{2AF88C55-E319-41A8-AAD8-036D744B31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39" name="组合 3838">
                        <a:extLst>
                          <a:ext uri="{FF2B5EF4-FFF2-40B4-BE49-F238E27FC236}">
                            <a16:creationId xmlns:a16="http://schemas.microsoft.com/office/drawing/2014/main" id="{20625761-2BE3-4F15-A5F7-77F656F75B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40" name="矩形 3839">
                          <a:extLst>
                            <a:ext uri="{FF2B5EF4-FFF2-40B4-BE49-F238E27FC236}">
                              <a16:creationId xmlns:a16="http://schemas.microsoft.com/office/drawing/2014/main" id="{DA63A233-0846-45A6-AC10-6DB480EE74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41" name="矩形 3840">
                          <a:extLst>
                            <a:ext uri="{FF2B5EF4-FFF2-40B4-BE49-F238E27FC236}">
                              <a16:creationId xmlns:a16="http://schemas.microsoft.com/office/drawing/2014/main" id="{5C0C61CA-9B8C-446E-A3A2-42EB9B813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42" name="矩形 3841">
                          <a:extLst>
                            <a:ext uri="{FF2B5EF4-FFF2-40B4-BE49-F238E27FC236}">
                              <a16:creationId xmlns:a16="http://schemas.microsoft.com/office/drawing/2014/main" id="{DE279907-D8F9-4051-A1C9-5FD65F353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43" name="矩形 3842">
                          <a:extLst>
                            <a:ext uri="{FF2B5EF4-FFF2-40B4-BE49-F238E27FC236}">
                              <a16:creationId xmlns:a16="http://schemas.microsoft.com/office/drawing/2014/main" id="{AE817EC9-9C1E-4E89-9966-9C97E4E2D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813" name="组合 3812">
                    <a:extLst>
                      <a:ext uri="{FF2B5EF4-FFF2-40B4-BE49-F238E27FC236}">
                        <a16:creationId xmlns:a16="http://schemas.microsoft.com/office/drawing/2014/main" id="{D14C4299-DB66-4F3C-8EC3-73DFCF68A002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814" name="组合 3813">
                      <a:extLst>
                        <a:ext uri="{FF2B5EF4-FFF2-40B4-BE49-F238E27FC236}">
                          <a16:creationId xmlns:a16="http://schemas.microsoft.com/office/drawing/2014/main" id="{E6AFDF71-AC5C-4E65-AAAF-734BC4CF1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26" name="组合 3825">
                        <a:extLst>
                          <a:ext uri="{FF2B5EF4-FFF2-40B4-BE49-F238E27FC236}">
                            <a16:creationId xmlns:a16="http://schemas.microsoft.com/office/drawing/2014/main" id="{13A60E48-9F54-4086-AE1D-8D0DC3B8CC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32" name="矩形 3831">
                          <a:extLst>
                            <a:ext uri="{FF2B5EF4-FFF2-40B4-BE49-F238E27FC236}">
                              <a16:creationId xmlns:a16="http://schemas.microsoft.com/office/drawing/2014/main" id="{886E90DB-B1AD-41D7-B320-62B3E7ECC9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33" name="矩形 3832">
                          <a:extLst>
                            <a:ext uri="{FF2B5EF4-FFF2-40B4-BE49-F238E27FC236}">
                              <a16:creationId xmlns:a16="http://schemas.microsoft.com/office/drawing/2014/main" id="{20C15665-C983-43CA-9895-B370976E9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34" name="矩形 3833">
                          <a:extLst>
                            <a:ext uri="{FF2B5EF4-FFF2-40B4-BE49-F238E27FC236}">
                              <a16:creationId xmlns:a16="http://schemas.microsoft.com/office/drawing/2014/main" id="{D63C3D28-FD9D-4A00-88DD-9C20B4A316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35" name="矩形 3834">
                          <a:extLst>
                            <a:ext uri="{FF2B5EF4-FFF2-40B4-BE49-F238E27FC236}">
                              <a16:creationId xmlns:a16="http://schemas.microsoft.com/office/drawing/2014/main" id="{CE480FE5-3A40-417D-859A-6AAF8B7DBD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27" name="组合 3826">
                        <a:extLst>
                          <a:ext uri="{FF2B5EF4-FFF2-40B4-BE49-F238E27FC236}">
                            <a16:creationId xmlns:a16="http://schemas.microsoft.com/office/drawing/2014/main" id="{F8A9C0E5-2531-4FB3-94CB-17B1801DB9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28" name="矩形 3827">
                          <a:extLst>
                            <a:ext uri="{FF2B5EF4-FFF2-40B4-BE49-F238E27FC236}">
                              <a16:creationId xmlns:a16="http://schemas.microsoft.com/office/drawing/2014/main" id="{794D34A0-0B1D-44B7-B4C6-B5E47DE47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29" name="矩形 3828">
                          <a:extLst>
                            <a:ext uri="{FF2B5EF4-FFF2-40B4-BE49-F238E27FC236}">
                              <a16:creationId xmlns:a16="http://schemas.microsoft.com/office/drawing/2014/main" id="{B7646083-C00F-4762-9C30-3CB281F955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30" name="矩形 3829">
                          <a:extLst>
                            <a:ext uri="{FF2B5EF4-FFF2-40B4-BE49-F238E27FC236}">
                              <a16:creationId xmlns:a16="http://schemas.microsoft.com/office/drawing/2014/main" id="{5B312E72-9676-4237-87F9-0F7247047D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31" name="矩形 3830">
                          <a:extLst>
                            <a:ext uri="{FF2B5EF4-FFF2-40B4-BE49-F238E27FC236}">
                              <a16:creationId xmlns:a16="http://schemas.microsoft.com/office/drawing/2014/main" id="{A7F5A8BF-ACAD-4300-925A-C8A2F5DC81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15" name="组合 3814">
                      <a:extLst>
                        <a:ext uri="{FF2B5EF4-FFF2-40B4-BE49-F238E27FC236}">
                          <a16:creationId xmlns:a16="http://schemas.microsoft.com/office/drawing/2014/main" id="{72905D31-BE39-4951-B9AC-004BF290D7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16" name="组合 3815">
                        <a:extLst>
                          <a:ext uri="{FF2B5EF4-FFF2-40B4-BE49-F238E27FC236}">
                            <a16:creationId xmlns:a16="http://schemas.microsoft.com/office/drawing/2014/main" id="{4C4BF9E1-3C97-4CF7-BE34-49B794869F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22" name="矩形 3821">
                          <a:extLst>
                            <a:ext uri="{FF2B5EF4-FFF2-40B4-BE49-F238E27FC236}">
                              <a16:creationId xmlns:a16="http://schemas.microsoft.com/office/drawing/2014/main" id="{C2E27F9F-87BF-4952-A508-C96DCA128A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23" name="矩形 3822">
                          <a:extLst>
                            <a:ext uri="{FF2B5EF4-FFF2-40B4-BE49-F238E27FC236}">
                              <a16:creationId xmlns:a16="http://schemas.microsoft.com/office/drawing/2014/main" id="{32654627-9BB2-4D3D-89BE-7798E96ABD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24" name="矩形 3823">
                          <a:extLst>
                            <a:ext uri="{FF2B5EF4-FFF2-40B4-BE49-F238E27FC236}">
                              <a16:creationId xmlns:a16="http://schemas.microsoft.com/office/drawing/2014/main" id="{39BD2A71-11EB-45DC-994D-95722829FE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25" name="矩形 3824">
                          <a:extLst>
                            <a:ext uri="{FF2B5EF4-FFF2-40B4-BE49-F238E27FC236}">
                              <a16:creationId xmlns:a16="http://schemas.microsoft.com/office/drawing/2014/main" id="{7C4D2DC5-C63B-4374-8CE9-49975D088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17" name="组合 3816">
                        <a:extLst>
                          <a:ext uri="{FF2B5EF4-FFF2-40B4-BE49-F238E27FC236}">
                            <a16:creationId xmlns:a16="http://schemas.microsoft.com/office/drawing/2014/main" id="{B46E6CD3-B1EB-405A-AE73-FD2A38DA25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18" name="矩形 3817">
                          <a:extLst>
                            <a:ext uri="{FF2B5EF4-FFF2-40B4-BE49-F238E27FC236}">
                              <a16:creationId xmlns:a16="http://schemas.microsoft.com/office/drawing/2014/main" id="{09E611E7-1943-4ED6-B835-4D654C126A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19" name="矩形 3818">
                          <a:extLst>
                            <a:ext uri="{FF2B5EF4-FFF2-40B4-BE49-F238E27FC236}">
                              <a16:creationId xmlns:a16="http://schemas.microsoft.com/office/drawing/2014/main" id="{A3E5DD69-EAA1-4A2A-85EF-C0616DFDD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20" name="矩形 3819">
                          <a:extLst>
                            <a:ext uri="{FF2B5EF4-FFF2-40B4-BE49-F238E27FC236}">
                              <a16:creationId xmlns:a16="http://schemas.microsoft.com/office/drawing/2014/main" id="{86DC36B1-54BD-4AF4-B063-77CDA71B5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21" name="矩形 3820">
                          <a:extLst>
                            <a:ext uri="{FF2B5EF4-FFF2-40B4-BE49-F238E27FC236}">
                              <a16:creationId xmlns:a16="http://schemas.microsoft.com/office/drawing/2014/main" id="{7328C965-9017-4B60-A446-75AA341792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765" name="组合 3764">
                  <a:extLst>
                    <a:ext uri="{FF2B5EF4-FFF2-40B4-BE49-F238E27FC236}">
                      <a16:creationId xmlns:a16="http://schemas.microsoft.com/office/drawing/2014/main" id="{B5E12AB5-8B0A-4EDB-B87F-52D8A141B7EA}"/>
                    </a:ext>
                  </a:extLst>
                </p:cNvPr>
                <p:cNvGrpSpPr/>
                <p:nvPr/>
              </p:nvGrpSpPr>
              <p:grpSpPr>
                <a:xfrm>
                  <a:off x="3127423" y="2358971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766" name="组合 3765">
                    <a:extLst>
                      <a:ext uri="{FF2B5EF4-FFF2-40B4-BE49-F238E27FC236}">
                        <a16:creationId xmlns:a16="http://schemas.microsoft.com/office/drawing/2014/main" id="{64A06075-A58F-4C49-8088-608342EA20F0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790" name="组合 3789">
                      <a:extLst>
                        <a:ext uri="{FF2B5EF4-FFF2-40B4-BE49-F238E27FC236}">
                          <a16:creationId xmlns:a16="http://schemas.microsoft.com/office/drawing/2014/main" id="{ADB30304-9293-4B54-9637-A81D8E10B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802" name="组合 3801">
                        <a:extLst>
                          <a:ext uri="{FF2B5EF4-FFF2-40B4-BE49-F238E27FC236}">
                            <a16:creationId xmlns:a16="http://schemas.microsoft.com/office/drawing/2014/main" id="{B0E6C3DF-5CE7-4563-BD26-52F0054A2C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08" name="矩形 3807">
                          <a:extLst>
                            <a:ext uri="{FF2B5EF4-FFF2-40B4-BE49-F238E27FC236}">
                              <a16:creationId xmlns:a16="http://schemas.microsoft.com/office/drawing/2014/main" id="{F73F8C84-AF7E-4760-A662-37C452584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09" name="矩形 3808">
                          <a:extLst>
                            <a:ext uri="{FF2B5EF4-FFF2-40B4-BE49-F238E27FC236}">
                              <a16:creationId xmlns:a16="http://schemas.microsoft.com/office/drawing/2014/main" id="{45AFD7BB-54D7-44D7-8CBC-C3A37E8183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10" name="矩形 3809">
                          <a:extLst>
                            <a:ext uri="{FF2B5EF4-FFF2-40B4-BE49-F238E27FC236}">
                              <a16:creationId xmlns:a16="http://schemas.microsoft.com/office/drawing/2014/main" id="{2849EBE6-A3AD-466E-8035-B633A6D830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11" name="矩形 3810">
                          <a:extLst>
                            <a:ext uri="{FF2B5EF4-FFF2-40B4-BE49-F238E27FC236}">
                              <a16:creationId xmlns:a16="http://schemas.microsoft.com/office/drawing/2014/main" id="{136D2DBC-0F79-4C84-9398-29C06ABC2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803" name="组合 3802">
                        <a:extLst>
                          <a:ext uri="{FF2B5EF4-FFF2-40B4-BE49-F238E27FC236}">
                            <a16:creationId xmlns:a16="http://schemas.microsoft.com/office/drawing/2014/main" id="{F069B905-E5EB-4F90-8EF3-B85D4BB5B7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804" name="矩形 3803">
                          <a:extLst>
                            <a:ext uri="{FF2B5EF4-FFF2-40B4-BE49-F238E27FC236}">
                              <a16:creationId xmlns:a16="http://schemas.microsoft.com/office/drawing/2014/main" id="{746C1DF9-211D-463C-8894-478C35676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05" name="矩形 3804">
                          <a:extLst>
                            <a:ext uri="{FF2B5EF4-FFF2-40B4-BE49-F238E27FC236}">
                              <a16:creationId xmlns:a16="http://schemas.microsoft.com/office/drawing/2014/main" id="{C9E3CD4F-0920-4D19-A371-3FEE54E3C1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06" name="矩形 3805">
                          <a:extLst>
                            <a:ext uri="{FF2B5EF4-FFF2-40B4-BE49-F238E27FC236}">
                              <a16:creationId xmlns:a16="http://schemas.microsoft.com/office/drawing/2014/main" id="{EC4D258D-F923-45DB-9F51-74898374FC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07" name="矩形 3806">
                          <a:extLst>
                            <a:ext uri="{FF2B5EF4-FFF2-40B4-BE49-F238E27FC236}">
                              <a16:creationId xmlns:a16="http://schemas.microsoft.com/office/drawing/2014/main" id="{2E2219E1-FA02-471A-8DF1-838C4BA83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91" name="组合 3790">
                      <a:extLst>
                        <a:ext uri="{FF2B5EF4-FFF2-40B4-BE49-F238E27FC236}">
                          <a16:creationId xmlns:a16="http://schemas.microsoft.com/office/drawing/2014/main" id="{51BEA329-F517-4EF5-AB79-74697786A3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792" name="组合 3791">
                        <a:extLst>
                          <a:ext uri="{FF2B5EF4-FFF2-40B4-BE49-F238E27FC236}">
                            <a16:creationId xmlns:a16="http://schemas.microsoft.com/office/drawing/2014/main" id="{C51A3B97-E481-47D0-8DB6-918CC3AAEA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98" name="矩形 3797">
                          <a:extLst>
                            <a:ext uri="{FF2B5EF4-FFF2-40B4-BE49-F238E27FC236}">
                              <a16:creationId xmlns:a16="http://schemas.microsoft.com/office/drawing/2014/main" id="{E238E928-B76B-4D40-A60A-14504312E4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99" name="矩形 3798">
                          <a:extLst>
                            <a:ext uri="{FF2B5EF4-FFF2-40B4-BE49-F238E27FC236}">
                              <a16:creationId xmlns:a16="http://schemas.microsoft.com/office/drawing/2014/main" id="{B7F8624D-9EF0-48AD-AAFE-C432BE970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00" name="矩形 3799">
                          <a:extLst>
                            <a:ext uri="{FF2B5EF4-FFF2-40B4-BE49-F238E27FC236}">
                              <a16:creationId xmlns:a16="http://schemas.microsoft.com/office/drawing/2014/main" id="{9EF4EF1D-CB4E-456C-9A0D-065844BE35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01" name="矩形 3800">
                          <a:extLst>
                            <a:ext uri="{FF2B5EF4-FFF2-40B4-BE49-F238E27FC236}">
                              <a16:creationId xmlns:a16="http://schemas.microsoft.com/office/drawing/2014/main" id="{D91C6C88-C6A5-4F6A-B5BE-2CA7AC2381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793" name="组合 3792">
                        <a:extLst>
                          <a:ext uri="{FF2B5EF4-FFF2-40B4-BE49-F238E27FC236}">
                            <a16:creationId xmlns:a16="http://schemas.microsoft.com/office/drawing/2014/main" id="{4FBAF643-8421-4FC8-905B-66C33D2243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94" name="矩形 3793">
                          <a:extLst>
                            <a:ext uri="{FF2B5EF4-FFF2-40B4-BE49-F238E27FC236}">
                              <a16:creationId xmlns:a16="http://schemas.microsoft.com/office/drawing/2014/main" id="{A9E40BDF-9785-46E9-AC6E-08592B0987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95" name="矩形 3794">
                          <a:extLst>
                            <a:ext uri="{FF2B5EF4-FFF2-40B4-BE49-F238E27FC236}">
                              <a16:creationId xmlns:a16="http://schemas.microsoft.com/office/drawing/2014/main" id="{FA4D84AB-7E75-4C9F-835A-B7061C438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96" name="矩形 3795">
                          <a:extLst>
                            <a:ext uri="{FF2B5EF4-FFF2-40B4-BE49-F238E27FC236}">
                              <a16:creationId xmlns:a16="http://schemas.microsoft.com/office/drawing/2014/main" id="{70FB33B0-F665-4D49-8D66-ED31C8F364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97" name="矩形 3796">
                          <a:extLst>
                            <a:ext uri="{FF2B5EF4-FFF2-40B4-BE49-F238E27FC236}">
                              <a16:creationId xmlns:a16="http://schemas.microsoft.com/office/drawing/2014/main" id="{1010B7AC-F114-4881-9EE7-208AD9FDC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767" name="组合 3766">
                    <a:extLst>
                      <a:ext uri="{FF2B5EF4-FFF2-40B4-BE49-F238E27FC236}">
                        <a16:creationId xmlns:a16="http://schemas.microsoft.com/office/drawing/2014/main" id="{F3BDA6B0-29D1-4897-95EC-C10613ABF8E5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768" name="组合 3767">
                      <a:extLst>
                        <a:ext uri="{FF2B5EF4-FFF2-40B4-BE49-F238E27FC236}">
                          <a16:creationId xmlns:a16="http://schemas.microsoft.com/office/drawing/2014/main" id="{645FC9D7-3D18-49DE-91E5-2E3213C53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780" name="组合 3779">
                        <a:extLst>
                          <a:ext uri="{FF2B5EF4-FFF2-40B4-BE49-F238E27FC236}">
                            <a16:creationId xmlns:a16="http://schemas.microsoft.com/office/drawing/2014/main" id="{8AFB9A81-73ED-4D93-8DD4-6DD8AFC69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86" name="矩形 3785">
                          <a:extLst>
                            <a:ext uri="{FF2B5EF4-FFF2-40B4-BE49-F238E27FC236}">
                              <a16:creationId xmlns:a16="http://schemas.microsoft.com/office/drawing/2014/main" id="{EF3D4457-F66E-4C4D-BBE6-2EB1E7E4CF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87" name="矩形 3786">
                          <a:extLst>
                            <a:ext uri="{FF2B5EF4-FFF2-40B4-BE49-F238E27FC236}">
                              <a16:creationId xmlns:a16="http://schemas.microsoft.com/office/drawing/2014/main" id="{AC1722DB-A51A-4C65-BCD8-328562FBA7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88" name="矩形 3787">
                          <a:extLst>
                            <a:ext uri="{FF2B5EF4-FFF2-40B4-BE49-F238E27FC236}">
                              <a16:creationId xmlns:a16="http://schemas.microsoft.com/office/drawing/2014/main" id="{D632E3ED-CB92-4436-8D75-5D36BDE147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89" name="矩形 3788">
                          <a:extLst>
                            <a:ext uri="{FF2B5EF4-FFF2-40B4-BE49-F238E27FC236}">
                              <a16:creationId xmlns:a16="http://schemas.microsoft.com/office/drawing/2014/main" id="{1A3BB28B-473D-4970-818D-65FA525CAE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781" name="组合 3780">
                        <a:extLst>
                          <a:ext uri="{FF2B5EF4-FFF2-40B4-BE49-F238E27FC236}">
                            <a16:creationId xmlns:a16="http://schemas.microsoft.com/office/drawing/2014/main" id="{092DC7B8-3DC3-4FFA-8043-87D66014FF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82" name="矩形 3781">
                          <a:extLst>
                            <a:ext uri="{FF2B5EF4-FFF2-40B4-BE49-F238E27FC236}">
                              <a16:creationId xmlns:a16="http://schemas.microsoft.com/office/drawing/2014/main" id="{C0B5F214-084C-4ADD-955E-765C31465B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83" name="矩形 3782">
                          <a:extLst>
                            <a:ext uri="{FF2B5EF4-FFF2-40B4-BE49-F238E27FC236}">
                              <a16:creationId xmlns:a16="http://schemas.microsoft.com/office/drawing/2014/main" id="{31EEA76D-100F-4735-BE7B-339D96E9C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84" name="矩形 3783">
                          <a:extLst>
                            <a:ext uri="{FF2B5EF4-FFF2-40B4-BE49-F238E27FC236}">
                              <a16:creationId xmlns:a16="http://schemas.microsoft.com/office/drawing/2014/main" id="{E85DF527-C8B8-4BE7-BEA8-FF3CE23969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85" name="矩形 3784">
                          <a:extLst>
                            <a:ext uri="{FF2B5EF4-FFF2-40B4-BE49-F238E27FC236}">
                              <a16:creationId xmlns:a16="http://schemas.microsoft.com/office/drawing/2014/main" id="{66321147-ED37-41C6-B279-3BFFAB2290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69" name="组合 3768">
                      <a:extLst>
                        <a:ext uri="{FF2B5EF4-FFF2-40B4-BE49-F238E27FC236}">
                          <a16:creationId xmlns:a16="http://schemas.microsoft.com/office/drawing/2014/main" id="{794A3A38-819C-48EF-98A9-D379F5C84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770" name="组合 3769">
                        <a:extLst>
                          <a:ext uri="{FF2B5EF4-FFF2-40B4-BE49-F238E27FC236}">
                            <a16:creationId xmlns:a16="http://schemas.microsoft.com/office/drawing/2014/main" id="{DC39F543-1329-44DC-B98B-C7CC22EC9A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76" name="矩形 3775">
                          <a:extLst>
                            <a:ext uri="{FF2B5EF4-FFF2-40B4-BE49-F238E27FC236}">
                              <a16:creationId xmlns:a16="http://schemas.microsoft.com/office/drawing/2014/main" id="{7E0AA10E-E1E2-467A-9F0D-858A9BA18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77" name="矩形 3776">
                          <a:extLst>
                            <a:ext uri="{FF2B5EF4-FFF2-40B4-BE49-F238E27FC236}">
                              <a16:creationId xmlns:a16="http://schemas.microsoft.com/office/drawing/2014/main" id="{E91B81C5-380A-4D7B-BBCA-277279B1A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78" name="矩形 3777">
                          <a:extLst>
                            <a:ext uri="{FF2B5EF4-FFF2-40B4-BE49-F238E27FC236}">
                              <a16:creationId xmlns:a16="http://schemas.microsoft.com/office/drawing/2014/main" id="{0291DCDE-1781-44ED-8956-8835D0884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79" name="矩形 3778">
                          <a:extLst>
                            <a:ext uri="{FF2B5EF4-FFF2-40B4-BE49-F238E27FC236}">
                              <a16:creationId xmlns:a16="http://schemas.microsoft.com/office/drawing/2014/main" id="{B4B63677-49DE-48CF-8A3A-CF9F94DD98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771" name="组合 3770">
                        <a:extLst>
                          <a:ext uri="{FF2B5EF4-FFF2-40B4-BE49-F238E27FC236}">
                            <a16:creationId xmlns:a16="http://schemas.microsoft.com/office/drawing/2014/main" id="{9DFE190A-5F16-45A0-8BC4-7097D9BB52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72" name="矩形 3771">
                          <a:extLst>
                            <a:ext uri="{FF2B5EF4-FFF2-40B4-BE49-F238E27FC236}">
                              <a16:creationId xmlns:a16="http://schemas.microsoft.com/office/drawing/2014/main" id="{D576DD8B-C50B-4A48-A295-1EAF7F956A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73" name="矩形 3772">
                          <a:extLst>
                            <a:ext uri="{FF2B5EF4-FFF2-40B4-BE49-F238E27FC236}">
                              <a16:creationId xmlns:a16="http://schemas.microsoft.com/office/drawing/2014/main" id="{379D52FD-9234-4E34-8353-72489FECDF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74" name="矩形 3773">
                          <a:extLst>
                            <a:ext uri="{FF2B5EF4-FFF2-40B4-BE49-F238E27FC236}">
                              <a16:creationId xmlns:a16="http://schemas.microsoft.com/office/drawing/2014/main" id="{932CB90F-6816-4C0C-97AF-3258FA8850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75" name="矩形 3774">
                          <a:extLst>
                            <a:ext uri="{FF2B5EF4-FFF2-40B4-BE49-F238E27FC236}">
                              <a16:creationId xmlns:a16="http://schemas.microsoft.com/office/drawing/2014/main" id="{77C31822-D134-4AA7-B449-9EFC519D29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669" name="组合 3668">
                <a:extLst>
                  <a:ext uri="{FF2B5EF4-FFF2-40B4-BE49-F238E27FC236}">
                    <a16:creationId xmlns:a16="http://schemas.microsoft.com/office/drawing/2014/main" id="{B5AE7A34-4B18-4A82-AAB7-8FC973997BFF}"/>
                  </a:ext>
                </a:extLst>
              </p:cNvPr>
              <p:cNvGrpSpPr/>
              <p:nvPr/>
            </p:nvGrpSpPr>
            <p:grpSpPr>
              <a:xfrm>
                <a:off x="6270673" y="1048333"/>
                <a:ext cx="2600183" cy="2551820"/>
                <a:chOff x="3127423" y="1048333"/>
                <a:chExt cx="2600183" cy="2551820"/>
              </a:xfrm>
            </p:grpSpPr>
            <p:grpSp>
              <p:nvGrpSpPr>
                <p:cNvPr id="3670" name="组合 3669">
                  <a:extLst>
                    <a:ext uri="{FF2B5EF4-FFF2-40B4-BE49-F238E27FC236}">
                      <a16:creationId xmlns:a16="http://schemas.microsoft.com/office/drawing/2014/main" id="{A3FDBD41-447C-43BA-A44D-3BC949251BE6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718" name="组合 3717">
                    <a:extLst>
                      <a:ext uri="{FF2B5EF4-FFF2-40B4-BE49-F238E27FC236}">
                        <a16:creationId xmlns:a16="http://schemas.microsoft.com/office/drawing/2014/main" id="{9FE77564-1658-4E96-8F48-A2EF3E3157E1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742" name="组合 3741">
                      <a:extLst>
                        <a:ext uri="{FF2B5EF4-FFF2-40B4-BE49-F238E27FC236}">
                          <a16:creationId xmlns:a16="http://schemas.microsoft.com/office/drawing/2014/main" id="{93C143FD-9B74-4F38-B45B-D3181365AF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754" name="组合 3753">
                        <a:extLst>
                          <a:ext uri="{FF2B5EF4-FFF2-40B4-BE49-F238E27FC236}">
                            <a16:creationId xmlns:a16="http://schemas.microsoft.com/office/drawing/2014/main" id="{68CA0B94-6C7F-42AF-9D5F-A6F416B5C8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60" name="矩形 3759">
                          <a:extLst>
                            <a:ext uri="{FF2B5EF4-FFF2-40B4-BE49-F238E27FC236}">
                              <a16:creationId xmlns:a16="http://schemas.microsoft.com/office/drawing/2014/main" id="{5229ACB4-F04E-42E8-9125-F117E02D4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61" name="矩形 3760">
                          <a:extLst>
                            <a:ext uri="{FF2B5EF4-FFF2-40B4-BE49-F238E27FC236}">
                              <a16:creationId xmlns:a16="http://schemas.microsoft.com/office/drawing/2014/main" id="{9C3CE7BB-5FDF-4DC6-9623-325458F8D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62" name="矩形 3761">
                          <a:extLst>
                            <a:ext uri="{FF2B5EF4-FFF2-40B4-BE49-F238E27FC236}">
                              <a16:creationId xmlns:a16="http://schemas.microsoft.com/office/drawing/2014/main" id="{79766A78-94EE-4B88-8CA0-C9DF214C94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63" name="矩形 3762">
                          <a:extLst>
                            <a:ext uri="{FF2B5EF4-FFF2-40B4-BE49-F238E27FC236}">
                              <a16:creationId xmlns:a16="http://schemas.microsoft.com/office/drawing/2014/main" id="{F5C3FF39-34FB-409C-8A52-DD0C61A54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755" name="组合 3754">
                        <a:extLst>
                          <a:ext uri="{FF2B5EF4-FFF2-40B4-BE49-F238E27FC236}">
                            <a16:creationId xmlns:a16="http://schemas.microsoft.com/office/drawing/2014/main" id="{8A1E2130-DF08-4F7D-9068-A0AF9F341C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56" name="矩形 3755">
                          <a:extLst>
                            <a:ext uri="{FF2B5EF4-FFF2-40B4-BE49-F238E27FC236}">
                              <a16:creationId xmlns:a16="http://schemas.microsoft.com/office/drawing/2014/main" id="{A34F37D3-0E19-4A1C-A736-FC4D36DC2B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57" name="矩形 3756">
                          <a:extLst>
                            <a:ext uri="{FF2B5EF4-FFF2-40B4-BE49-F238E27FC236}">
                              <a16:creationId xmlns:a16="http://schemas.microsoft.com/office/drawing/2014/main" id="{F3753479-6D7C-43B8-BD90-A0C8F036D2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58" name="矩形 3757">
                          <a:extLst>
                            <a:ext uri="{FF2B5EF4-FFF2-40B4-BE49-F238E27FC236}">
                              <a16:creationId xmlns:a16="http://schemas.microsoft.com/office/drawing/2014/main" id="{EAA298BD-6400-4603-B33B-7C9055CAA1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59" name="矩形 3758">
                          <a:extLst>
                            <a:ext uri="{FF2B5EF4-FFF2-40B4-BE49-F238E27FC236}">
                              <a16:creationId xmlns:a16="http://schemas.microsoft.com/office/drawing/2014/main" id="{B56052AB-49B7-4BEB-89F1-5F62C49CF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43" name="组合 3742">
                      <a:extLst>
                        <a:ext uri="{FF2B5EF4-FFF2-40B4-BE49-F238E27FC236}">
                          <a16:creationId xmlns:a16="http://schemas.microsoft.com/office/drawing/2014/main" id="{A849CE82-22B2-4238-9167-C1063C584C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744" name="组合 3743">
                        <a:extLst>
                          <a:ext uri="{FF2B5EF4-FFF2-40B4-BE49-F238E27FC236}">
                            <a16:creationId xmlns:a16="http://schemas.microsoft.com/office/drawing/2014/main" id="{ECA95B12-342B-47ED-98E3-151A05BD7B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50" name="矩形 3749">
                          <a:extLst>
                            <a:ext uri="{FF2B5EF4-FFF2-40B4-BE49-F238E27FC236}">
                              <a16:creationId xmlns:a16="http://schemas.microsoft.com/office/drawing/2014/main" id="{25D9A83B-A67C-4485-BE37-16839B4DDD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51" name="矩形 3750">
                          <a:extLst>
                            <a:ext uri="{FF2B5EF4-FFF2-40B4-BE49-F238E27FC236}">
                              <a16:creationId xmlns:a16="http://schemas.microsoft.com/office/drawing/2014/main" id="{8DD856BE-B16E-47FF-8518-BA88F67287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52" name="矩形 3751">
                          <a:extLst>
                            <a:ext uri="{FF2B5EF4-FFF2-40B4-BE49-F238E27FC236}">
                              <a16:creationId xmlns:a16="http://schemas.microsoft.com/office/drawing/2014/main" id="{FA59B986-8560-47FB-BC3B-94B1128850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53" name="矩形 3752">
                          <a:extLst>
                            <a:ext uri="{FF2B5EF4-FFF2-40B4-BE49-F238E27FC236}">
                              <a16:creationId xmlns:a16="http://schemas.microsoft.com/office/drawing/2014/main" id="{B257A5F8-F877-46C9-BA12-DF5F036FBF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745" name="组合 3744">
                        <a:extLst>
                          <a:ext uri="{FF2B5EF4-FFF2-40B4-BE49-F238E27FC236}">
                            <a16:creationId xmlns:a16="http://schemas.microsoft.com/office/drawing/2014/main" id="{45236699-2960-4D7B-A21C-8787E2C923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46" name="矩形 3745">
                          <a:extLst>
                            <a:ext uri="{FF2B5EF4-FFF2-40B4-BE49-F238E27FC236}">
                              <a16:creationId xmlns:a16="http://schemas.microsoft.com/office/drawing/2014/main" id="{F74ABD0B-52C7-4A3A-9FBE-1DFB38FF5C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47" name="矩形 3746">
                          <a:extLst>
                            <a:ext uri="{FF2B5EF4-FFF2-40B4-BE49-F238E27FC236}">
                              <a16:creationId xmlns:a16="http://schemas.microsoft.com/office/drawing/2014/main" id="{75332BFE-D477-4D26-A549-82C905ED4F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48" name="矩形 3747">
                          <a:extLst>
                            <a:ext uri="{FF2B5EF4-FFF2-40B4-BE49-F238E27FC236}">
                              <a16:creationId xmlns:a16="http://schemas.microsoft.com/office/drawing/2014/main" id="{2478062D-8C20-4DF3-996E-9E732ACCB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49" name="矩形 3748">
                          <a:extLst>
                            <a:ext uri="{FF2B5EF4-FFF2-40B4-BE49-F238E27FC236}">
                              <a16:creationId xmlns:a16="http://schemas.microsoft.com/office/drawing/2014/main" id="{DFD4F6A1-0441-4B8A-85C4-D9B447BED4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719" name="组合 3718">
                    <a:extLst>
                      <a:ext uri="{FF2B5EF4-FFF2-40B4-BE49-F238E27FC236}">
                        <a16:creationId xmlns:a16="http://schemas.microsoft.com/office/drawing/2014/main" id="{C210891A-6E62-4B7B-955A-08EA7485674E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720" name="组合 3719">
                      <a:extLst>
                        <a:ext uri="{FF2B5EF4-FFF2-40B4-BE49-F238E27FC236}">
                          <a16:creationId xmlns:a16="http://schemas.microsoft.com/office/drawing/2014/main" id="{4CE40EFC-1136-4609-B9FB-B8A0CCC9D3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732" name="组合 3731">
                        <a:extLst>
                          <a:ext uri="{FF2B5EF4-FFF2-40B4-BE49-F238E27FC236}">
                            <a16:creationId xmlns:a16="http://schemas.microsoft.com/office/drawing/2014/main" id="{5AAAC3CF-0D4A-4ED2-A69C-253278CDBF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38" name="矩形 3737">
                          <a:extLst>
                            <a:ext uri="{FF2B5EF4-FFF2-40B4-BE49-F238E27FC236}">
                              <a16:creationId xmlns:a16="http://schemas.microsoft.com/office/drawing/2014/main" id="{3AA94710-9452-491D-BBC1-3511C80CB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39" name="矩形 3738">
                          <a:extLst>
                            <a:ext uri="{FF2B5EF4-FFF2-40B4-BE49-F238E27FC236}">
                              <a16:creationId xmlns:a16="http://schemas.microsoft.com/office/drawing/2014/main" id="{0D4E7650-8C43-47C5-BDD0-C8A06E7794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40" name="矩形 3739">
                          <a:extLst>
                            <a:ext uri="{FF2B5EF4-FFF2-40B4-BE49-F238E27FC236}">
                              <a16:creationId xmlns:a16="http://schemas.microsoft.com/office/drawing/2014/main" id="{61E614DC-7545-4E1E-A9DA-4F2EED0BFF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41" name="矩形 3740">
                          <a:extLst>
                            <a:ext uri="{FF2B5EF4-FFF2-40B4-BE49-F238E27FC236}">
                              <a16:creationId xmlns:a16="http://schemas.microsoft.com/office/drawing/2014/main" id="{C6716D3C-C9BB-40D0-B8EA-4A0E24F13A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733" name="组合 3732">
                        <a:extLst>
                          <a:ext uri="{FF2B5EF4-FFF2-40B4-BE49-F238E27FC236}">
                            <a16:creationId xmlns:a16="http://schemas.microsoft.com/office/drawing/2014/main" id="{BE78F199-EF1D-4441-8F8B-E1391C6241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34" name="矩形 3733">
                          <a:extLst>
                            <a:ext uri="{FF2B5EF4-FFF2-40B4-BE49-F238E27FC236}">
                              <a16:creationId xmlns:a16="http://schemas.microsoft.com/office/drawing/2014/main" id="{78F9B09F-09BA-4FA9-85EC-7A43934A7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35" name="矩形 3734">
                          <a:extLst>
                            <a:ext uri="{FF2B5EF4-FFF2-40B4-BE49-F238E27FC236}">
                              <a16:creationId xmlns:a16="http://schemas.microsoft.com/office/drawing/2014/main" id="{C3E6BBDC-3D76-4532-8E06-12D8B618CB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36" name="矩形 3735">
                          <a:extLst>
                            <a:ext uri="{FF2B5EF4-FFF2-40B4-BE49-F238E27FC236}">
                              <a16:creationId xmlns:a16="http://schemas.microsoft.com/office/drawing/2014/main" id="{8A2EAABE-E2E1-4388-AC62-A4F2BA144E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37" name="矩形 3736">
                          <a:extLst>
                            <a:ext uri="{FF2B5EF4-FFF2-40B4-BE49-F238E27FC236}">
                              <a16:creationId xmlns:a16="http://schemas.microsoft.com/office/drawing/2014/main" id="{AB767944-B32F-488E-B284-B18176DDE5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21" name="组合 3720">
                      <a:extLst>
                        <a:ext uri="{FF2B5EF4-FFF2-40B4-BE49-F238E27FC236}">
                          <a16:creationId xmlns:a16="http://schemas.microsoft.com/office/drawing/2014/main" id="{A4E9C7B2-C1E2-4BDD-AF1C-4F2FBB0FA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722" name="组合 3721">
                        <a:extLst>
                          <a:ext uri="{FF2B5EF4-FFF2-40B4-BE49-F238E27FC236}">
                            <a16:creationId xmlns:a16="http://schemas.microsoft.com/office/drawing/2014/main" id="{58ED9B55-633D-40A4-943E-DE5E15B577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28" name="矩形 3727">
                          <a:extLst>
                            <a:ext uri="{FF2B5EF4-FFF2-40B4-BE49-F238E27FC236}">
                              <a16:creationId xmlns:a16="http://schemas.microsoft.com/office/drawing/2014/main" id="{28E86F6D-BC57-4BFE-96AD-246FF35E68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29" name="矩形 3728">
                          <a:extLst>
                            <a:ext uri="{FF2B5EF4-FFF2-40B4-BE49-F238E27FC236}">
                              <a16:creationId xmlns:a16="http://schemas.microsoft.com/office/drawing/2014/main" id="{EBA8C184-657B-4748-8F24-2F4EE2C80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30" name="矩形 3729">
                          <a:extLst>
                            <a:ext uri="{FF2B5EF4-FFF2-40B4-BE49-F238E27FC236}">
                              <a16:creationId xmlns:a16="http://schemas.microsoft.com/office/drawing/2014/main" id="{8392F0C4-1F29-4240-B6E4-A506C0A3C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31" name="矩形 3730">
                          <a:extLst>
                            <a:ext uri="{FF2B5EF4-FFF2-40B4-BE49-F238E27FC236}">
                              <a16:creationId xmlns:a16="http://schemas.microsoft.com/office/drawing/2014/main" id="{73245278-C5BA-4EF6-A251-3EEB48552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723" name="组合 3722">
                        <a:extLst>
                          <a:ext uri="{FF2B5EF4-FFF2-40B4-BE49-F238E27FC236}">
                            <a16:creationId xmlns:a16="http://schemas.microsoft.com/office/drawing/2014/main" id="{15BFCEF8-3F90-49E4-8361-DFD5F8DC1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24" name="矩形 3723">
                          <a:extLst>
                            <a:ext uri="{FF2B5EF4-FFF2-40B4-BE49-F238E27FC236}">
                              <a16:creationId xmlns:a16="http://schemas.microsoft.com/office/drawing/2014/main" id="{7C0FA7D4-F9BB-4586-8E4E-58629A54E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25" name="矩形 3724">
                          <a:extLst>
                            <a:ext uri="{FF2B5EF4-FFF2-40B4-BE49-F238E27FC236}">
                              <a16:creationId xmlns:a16="http://schemas.microsoft.com/office/drawing/2014/main" id="{FF122D2C-82BC-406D-9787-7A5D02DCB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26" name="矩形 3725">
                          <a:extLst>
                            <a:ext uri="{FF2B5EF4-FFF2-40B4-BE49-F238E27FC236}">
                              <a16:creationId xmlns:a16="http://schemas.microsoft.com/office/drawing/2014/main" id="{CA9F3C67-7A98-413E-BC8D-F69700A0E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27" name="矩形 3726">
                          <a:extLst>
                            <a:ext uri="{FF2B5EF4-FFF2-40B4-BE49-F238E27FC236}">
                              <a16:creationId xmlns:a16="http://schemas.microsoft.com/office/drawing/2014/main" id="{1C7BB6B8-5178-48DA-A2D4-D5FA04CA81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671" name="组合 3670">
                  <a:extLst>
                    <a:ext uri="{FF2B5EF4-FFF2-40B4-BE49-F238E27FC236}">
                      <a16:creationId xmlns:a16="http://schemas.microsoft.com/office/drawing/2014/main" id="{13335ACB-F106-446E-90B0-0724D7BC23BE}"/>
                    </a:ext>
                  </a:extLst>
                </p:cNvPr>
                <p:cNvGrpSpPr/>
                <p:nvPr/>
              </p:nvGrpSpPr>
              <p:grpSpPr>
                <a:xfrm>
                  <a:off x="3127423" y="2358971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672" name="组合 3671">
                    <a:extLst>
                      <a:ext uri="{FF2B5EF4-FFF2-40B4-BE49-F238E27FC236}">
                        <a16:creationId xmlns:a16="http://schemas.microsoft.com/office/drawing/2014/main" id="{9D7F63D6-7CA7-455E-9C33-8D0C3E57A35A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696" name="组合 3695">
                      <a:extLst>
                        <a:ext uri="{FF2B5EF4-FFF2-40B4-BE49-F238E27FC236}">
                          <a16:creationId xmlns:a16="http://schemas.microsoft.com/office/drawing/2014/main" id="{7DD3FEE8-2E3D-40CF-BC8A-893849EE9D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708" name="组合 3707">
                        <a:extLst>
                          <a:ext uri="{FF2B5EF4-FFF2-40B4-BE49-F238E27FC236}">
                            <a16:creationId xmlns:a16="http://schemas.microsoft.com/office/drawing/2014/main" id="{DA3CC9FE-ACDF-4280-9083-2796179B6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14" name="矩形 3713">
                          <a:extLst>
                            <a:ext uri="{FF2B5EF4-FFF2-40B4-BE49-F238E27FC236}">
                              <a16:creationId xmlns:a16="http://schemas.microsoft.com/office/drawing/2014/main" id="{B0F678E6-32B0-40E6-9E6C-35081DE623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15" name="矩形 3714">
                          <a:extLst>
                            <a:ext uri="{FF2B5EF4-FFF2-40B4-BE49-F238E27FC236}">
                              <a16:creationId xmlns:a16="http://schemas.microsoft.com/office/drawing/2014/main" id="{C5B9E8F5-F5A3-4EFC-99E1-0397924B50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16" name="矩形 3715">
                          <a:extLst>
                            <a:ext uri="{FF2B5EF4-FFF2-40B4-BE49-F238E27FC236}">
                              <a16:creationId xmlns:a16="http://schemas.microsoft.com/office/drawing/2014/main" id="{E20CCC40-D495-4261-8A01-1147EA80FC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17" name="矩形 3716">
                          <a:extLst>
                            <a:ext uri="{FF2B5EF4-FFF2-40B4-BE49-F238E27FC236}">
                              <a16:creationId xmlns:a16="http://schemas.microsoft.com/office/drawing/2014/main" id="{39BDDC3F-208F-47DD-925B-9CAC593F23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709" name="组合 3708">
                        <a:extLst>
                          <a:ext uri="{FF2B5EF4-FFF2-40B4-BE49-F238E27FC236}">
                            <a16:creationId xmlns:a16="http://schemas.microsoft.com/office/drawing/2014/main" id="{DADB05AC-EC97-4795-AF4D-E11CA14DD8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10" name="矩形 3709">
                          <a:extLst>
                            <a:ext uri="{FF2B5EF4-FFF2-40B4-BE49-F238E27FC236}">
                              <a16:creationId xmlns:a16="http://schemas.microsoft.com/office/drawing/2014/main" id="{AA44E90F-83D5-4F75-8BF5-D506BDC5A4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11" name="矩形 3710">
                          <a:extLst>
                            <a:ext uri="{FF2B5EF4-FFF2-40B4-BE49-F238E27FC236}">
                              <a16:creationId xmlns:a16="http://schemas.microsoft.com/office/drawing/2014/main" id="{DDABBE3A-144E-46BF-85D3-4D8C48C05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12" name="矩形 3711">
                          <a:extLst>
                            <a:ext uri="{FF2B5EF4-FFF2-40B4-BE49-F238E27FC236}">
                              <a16:creationId xmlns:a16="http://schemas.microsoft.com/office/drawing/2014/main" id="{32D4016D-746A-4196-BF08-675AF6A554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13" name="矩形 3712">
                          <a:extLst>
                            <a:ext uri="{FF2B5EF4-FFF2-40B4-BE49-F238E27FC236}">
                              <a16:creationId xmlns:a16="http://schemas.microsoft.com/office/drawing/2014/main" id="{DAEA6E2C-3686-49DF-B39A-F55FE340B4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97" name="组合 3696">
                      <a:extLst>
                        <a:ext uri="{FF2B5EF4-FFF2-40B4-BE49-F238E27FC236}">
                          <a16:creationId xmlns:a16="http://schemas.microsoft.com/office/drawing/2014/main" id="{256609A2-BF93-4789-BEC2-F31C1BA525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98" name="组合 3697">
                        <a:extLst>
                          <a:ext uri="{FF2B5EF4-FFF2-40B4-BE49-F238E27FC236}">
                            <a16:creationId xmlns:a16="http://schemas.microsoft.com/office/drawing/2014/main" id="{51CDAD80-F82F-4128-957C-B5678F8A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04" name="矩形 3703">
                          <a:extLst>
                            <a:ext uri="{FF2B5EF4-FFF2-40B4-BE49-F238E27FC236}">
                              <a16:creationId xmlns:a16="http://schemas.microsoft.com/office/drawing/2014/main" id="{848E913C-951A-4515-B9F4-531235B2F7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05" name="矩形 3704">
                          <a:extLst>
                            <a:ext uri="{FF2B5EF4-FFF2-40B4-BE49-F238E27FC236}">
                              <a16:creationId xmlns:a16="http://schemas.microsoft.com/office/drawing/2014/main" id="{A2447869-EA47-4A1F-B995-9A9FEB87A5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06" name="矩形 3705">
                          <a:extLst>
                            <a:ext uri="{FF2B5EF4-FFF2-40B4-BE49-F238E27FC236}">
                              <a16:creationId xmlns:a16="http://schemas.microsoft.com/office/drawing/2014/main" id="{30326C94-535C-4E81-B893-63CF3DC960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07" name="矩形 3706">
                          <a:extLst>
                            <a:ext uri="{FF2B5EF4-FFF2-40B4-BE49-F238E27FC236}">
                              <a16:creationId xmlns:a16="http://schemas.microsoft.com/office/drawing/2014/main" id="{0E6F5693-74B7-4A28-B7F7-0D6847B560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99" name="组合 3698">
                        <a:extLst>
                          <a:ext uri="{FF2B5EF4-FFF2-40B4-BE49-F238E27FC236}">
                            <a16:creationId xmlns:a16="http://schemas.microsoft.com/office/drawing/2014/main" id="{19B0CC8E-D40A-4DC9-83D8-849B8E4A72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700" name="矩形 3699">
                          <a:extLst>
                            <a:ext uri="{FF2B5EF4-FFF2-40B4-BE49-F238E27FC236}">
                              <a16:creationId xmlns:a16="http://schemas.microsoft.com/office/drawing/2014/main" id="{43DBB379-8C81-4A69-A91A-6C4D1F9D25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01" name="矩形 3700">
                          <a:extLst>
                            <a:ext uri="{FF2B5EF4-FFF2-40B4-BE49-F238E27FC236}">
                              <a16:creationId xmlns:a16="http://schemas.microsoft.com/office/drawing/2014/main" id="{24EBC40B-934F-4509-8D5A-117AA7255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02" name="矩形 3701">
                          <a:extLst>
                            <a:ext uri="{FF2B5EF4-FFF2-40B4-BE49-F238E27FC236}">
                              <a16:creationId xmlns:a16="http://schemas.microsoft.com/office/drawing/2014/main" id="{E0118C5D-B6CE-429E-B456-0CEAE361E1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03" name="矩形 3702">
                          <a:extLst>
                            <a:ext uri="{FF2B5EF4-FFF2-40B4-BE49-F238E27FC236}">
                              <a16:creationId xmlns:a16="http://schemas.microsoft.com/office/drawing/2014/main" id="{99CB5FA6-E5AB-44B0-AA8C-43A26E3BFE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73" name="组合 3672">
                    <a:extLst>
                      <a:ext uri="{FF2B5EF4-FFF2-40B4-BE49-F238E27FC236}">
                        <a16:creationId xmlns:a16="http://schemas.microsoft.com/office/drawing/2014/main" id="{63A92197-E567-45A7-AD1C-731CFA5FE1DA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674" name="组合 3673">
                      <a:extLst>
                        <a:ext uri="{FF2B5EF4-FFF2-40B4-BE49-F238E27FC236}">
                          <a16:creationId xmlns:a16="http://schemas.microsoft.com/office/drawing/2014/main" id="{935A76FD-FEBC-4823-ACFB-19F7C2A460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86" name="组合 3685">
                        <a:extLst>
                          <a:ext uri="{FF2B5EF4-FFF2-40B4-BE49-F238E27FC236}">
                            <a16:creationId xmlns:a16="http://schemas.microsoft.com/office/drawing/2014/main" id="{8C9AA599-D164-42EB-A176-3C9BB51EAE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92" name="矩形 3691">
                          <a:extLst>
                            <a:ext uri="{FF2B5EF4-FFF2-40B4-BE49-F238E27FC236}">
                              <a16:creationId xmlns:a16="http://schemas.microsoft.com/office/drawing/2014/main" id="{16DAE7D6-79DF-487E-B437-716D5FFCA0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93" name="矩形 3692">
                          <a:extLst>
                            <a:ext uri="{FF2B5EF4-FFF2-40B4-BE49-F238E27FC236}">
                              <a16:creationId xmlns:a16="http://schemas.microsoft.com/office/drawing/2014/main" id="{C1173389-6F05-4B41-97C1-842B70A02D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94" name="矩形 3693">
                          <a:extLst>
                            <a:ext uri="{FF2B5EF4-FFF2-40B4-BE49-F238E27FC236}">
                              <a16:creationId xmlns:a16="http://schemas.microsoft.com/office/drawing/2014/main" id="{08794E3B-3942-403B-B431-923C2F886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95" name="矩形 3694">
                          <a:extLst>
                            <a:ext uri="{FF2B5EF4-FFF2-40B4-BE49-F238E27FC236}">
                              <a16:creationId xmlns:a16="http://schemas.microsoft.com/office/drawing/2014/main" id="{FB5D50AB-860E-4137-95A9-20FEDEDCFF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87" name="组合 3686">
                        <a:extLst>
                          <a:ext uri="{FF2B5EF4-FFF2-40B4-BE49-F238E27FC236}">
                            <a16:creationId xmlns:a16="http://schemas.microsoft.com/office/drawing/2014/main" id="{0985B1D8-90C4-4F62-8DD2-6BCFD9F26E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88" name="矩形 3687">
                          <a:extLst>
                            <a:ext uri="{FF2B5EF4-FFF2-40B4-BE49-F238E27FC236}">
                              <a16:creationId xmlns:a16="http://schemas.microsoft.com/office/drawing/2014/main" id="{920B1688-6A4F-4414-826C-F09737EAC5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89" name="矩形 3688">
                          <a:extLst>
                            <a:ext uri="{FF2B5EF4-FFF2-40B4-BE49-F238E27FC236}">
                              <a16:creationId xmlns:a16="http://schemas.microsoft.com/office/drawing/2014/main" id="{CE1251FC-8CCB-4467-81EC-02530CAEE8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90" name="矩形 3689">
                          <a:extLst>
                            <a:ext uri="{FF2B5EF4-FFF2-40B4-BE49-F238E27FC236}">
                              <a16:creationId xmlns:a16="http://schemas.microsoft.com/office/drawing/2014/main" id="{96F95332-90C5-4A9A-820F-7BC25302DA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91" name="矩形 3690">
                          <a:extLst>
                            <a:ext uri="{FF2B5EF4-FFF2-40B4-BE49-F238E27FC236}">
                              <a16:creationId xmlns:a16="http://schemas.microsoft.com/office/drawing/2014/main" id="{7F0DDE41-8858-475D-90D7-5F5C0C7748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75" name="组合 3674">
                      <a:extLst>
                        <a:ext uri="{FF2B5EF4-FFF2-40B4-BE49-F238E27FC236}">
                          <a16:creationId xmlns:a16="http://schemas.microsoft.com/office/drawing/2014/main" id="{7E74D9DF-412B-4C6F-B9DE-B258660A74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76" name="组合 3675">
                        <a:extLst>
                          <a:ext uri="{FF2B5EF4-FFF2-40B4-BE49-F238E27FC236}">
                            <a16:creationId xmlns:a16="http://schemas.microsoft.com/office/drawing/2014/main" id="{AAFFADEB-5FC2-4ECA-9D41-3B33958820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82" name="矩形 3681">
                          <a:extLst>
                            <a:ext uri="{FF2B5EF4-FFF2-40B4-BE49-F238E27FC236}">
                              <a16:creationId xmlns:a16="http://schemas.microsoft.com/office/drawing/2014/main" id="{610A8188-E869-4409-B7C6-6C28AF2FF5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83" name="矩形 3682">
                          <a:extLst>
                            <a:ext uri="{FF2B5EF4-FFF2-40B4-BE49-F238E27FC236}">
                              <a16:creationId xmlns:a16="http://schemas.microsoft.com/office/drawing/2014/main" id="{04DA6428-77F2-4E1D-B3CC-63620157E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84" name="矩形 3683">
                          <a:extLst>
                            <a:ext uri="{FF2B5EF4-FFF2-40B4-BE49-F238E27FC236}">
                              <a16:creationId xmlns:a16="http://schemas.microsoft.com/office/drawing/2014/main" id="{C987E2E7-74D6-43F4-9E2A-58D8F74B68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85" name="矩形 3684">
                          <a:extLst>
                            <a:ext uri="{FF2B5EF4-FFF2-40B4-BE49-F238E27FC236}">
                              <a16:creationId xmlns:a16="http://schemas.microsoft.com/office/drawing/2014/main" id="{88A72E67-24A1-41FC-9FF6-36554F06D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77" name="组合 3676">
                        <a:extLst>
                          <a:ext uri="{FF2B5EF4-FFF2-40B4-BE49-F238E27FC236}">
                            <a16:creationId xmlns:a16="http://schemas.microsoft.com/office/drawing/2014/main" id="{24D2D001-31E8-482A-A5F3-43CC4499A2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78" name="矩形 3677">
                          <a:extLst>
                            <a:ext uri="{FF2B5EF4-FFF2-40B4-BE49-F238E27FC236}">
                              <a16:creationId xmlns:a16="http://schemas.microsoft.com/office/drawing/2014/main" id="{1320F150-FCBB-4004-B863-608B8316D0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79" name="矩形 3678">
                          <a:extLst>
                            <a:ext uri="{FF2B5EF4-FFF2-40B4-BE49-F238E27FC236}">
                              <a16:creationId xmlns:a16="http://schemas.microsoft.com/office/drawing/2014/main" id="{D41E19D6-B700-416D-8094-AB5A940E75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80" name="矩形 3679">
                          <a:extLst>
                            <a:ext uri="{FF2B5EF4-FFF2-40B4-BE49-F238E27FC236}">
                              <a16:creationId xmlns:a16="http://schemas.microsoft.com/office/drawing/2014/main" id="{EDBA68FB-EFB0-4061-B7E5-37D8E925AE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81" name="矩形 3680">
                          <a:extLst>
                            <a:ext uri="{FF2B5EF4-FFF2-40B4-BE49-F238E27FC236}">
                              <a16:creationId xmlns:a16="http://schemas.microsoft.com/office/drawing/2014/main" id="{67D720FB-D3E9-460B-AB80-B608B8467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  <p:grpSp>
        <p:nvGrpSpPr>
          <p:cNvPr id="3283" name="组合 3282">
            <a:extLst>
              <a:ext uri="{FF2B5EF4-FFF2-40B4-BE49-F238E27FC236}">
                <a16:creationId xmlns:a16="http://schemas.microsoft.com/office/drawing/2014/main" id="{620EF55D-7926-4502-BBEA-A028C4D96170}"/>
              </a:ext>
            </a:extLst>
          </p:cNvPr>
          <p:cNvGrpSpPr/>
          <p:nvPr/>
        </p:nvGrpSpPr>
        <p:grpSpPr>
          <a:xfrm>
            <a:off x="9101837" y="3129490"/>
            <a:ext cx="1716056" cy="1682521"/>
            <a:chOff x="7284165" y="3024553"/>
            <a:chExt cx="1716056" cy="1682521"/>
          </a:xfrm>
        </p:grpSpPr>
        <p:grpSp>
          <p:nvGrpSpPr>
            <p:cNvPr id="3284" name="组合 3283">
              <a:extLst>
                <a:ext uri="{FF2B5EF4-FFF2-40B4-BE49-F238E27FC236}">
                  <a16:creationId xmlns:a16="http://schemas.microsoft.com/office/drawing/2014/main" id="{4D66BDC7-B6E0-44B8-9B0E-3A2F0AD38BAA}"/>
                </a:ext>
              </a:extLst>
            </p:cNvPr>
            <p:cNvGrpSpPr/>
            <p:nvPr/>
          </p:nvGrpSpPr>
          <p:grpSpPr>
            <a:xfrm>
              <a:off x="7284165" y="3949336"/>
              <a:ext cx="1716056" cy="757738"/>
              <a:chOff x="3127423" y="1048333"/>
              <a:chExt cx="5743433" cy="2551820"/>
            </a:xfrm>
          </p:grpSpPr>
          <p:grpSp>
            <p:nvGrpSpPr>
              <p:cNvPr id="3476" name="组合 3475">
                <a:extLst>
                  <a:ext uri="{FF2B5EF4-FFF2-40B4-BE49-F238E27FC236}">
                    <a16:creationId xmlns:a16="http://schemas.microsoft.com/office/drawing/2014/main" id="{FB8CC331-C2BD-4377-A404-40F8C3708F6A}"/>
                  </a:ext>
                </a:extLst>
              </p:cNvPr>
              <p:cNvGrpSpPr/>
              <p:nvPr/>
            </p:nvGrpSpPr>
            <p:grpSpPr>
              <a:xfrm>
                <a:off x="3127423" y="1048333"/>
                <a:ext cx="2600183" cy="2551820"/>
                <a:chOff x="3127423" y="1048333"/>
                <a:chExt cx="2600183" cy="2551820"/>
              </a:xfrm>
            </p:grpSpPr>
            <p:grpSp>
              <p:nvGrpSpPr>
                <p:cNvPr id="3572" name="组合 3571">
                  <a:extLst>
                    <a:ext uri="{FF2B5EF4-FFF2-40B4-BE49-F238E27FC236}">
                      <a16:creationId xmlns:a16="http://schemas.microsoft.com/office/drawing/2014/main" id="{DE94BF15-901C-4CC5-8FFC-01F41AEB46CD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620" name="组合 3619">
                    <a:extLst>
                      <a:ext uri="{FF2B5EF4-FFF2-40B4-BE49-F238E27FC236}">
                        <a16:creationId xmlns:a16="http://schemas.microsoft.com/office/drawing/2014/main" id="{A137A5A3-F872-4FD7-8F61-C14A9468B1AC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644" name="组合 3643">
                      <a:extLst>
                        <a:ext uri="{FF2B5EF4-FFF2-40B4-BE49-F238E27FC236}">
                          <a16:creationId xmlns:a16="http://schemas.microsoft.com/office/drawing/2014/main" id="{23841D9E-3C59-40EF-B149-516F61D998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56" name="组合 3655">
                        <a:extLst>
                          <a:ext uri="{FF2B5EF4-FFF2-40B4-BE49-F238E27FC236}">
                            <a16:creationId xmlns:a16="http://schemas.microsoft.com/office/drawing/2014/main" id="{040FE591-86AB-44ED-968A-908A8D07B8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62" name="矩形 3661">
                          <a:extLst>
                            <a:ext uri="{FF2B5EF4-FFF2-40B4-BE49-F238E27FC236}">
                              <a16:creationId xmlns:a16="http://schemas.microsoft.com/office/drawing/2014/main" id="{A1B6C300-F88D-4BAD-83C6-8C39987401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63" name="矩形 3662">
                          <a:extLst>
                            <a:ext uri="{FF2B5EF4-FFF2-40B4-BE49-F238E27FC236}">
                              <a16:creationId xmlns:a16="http://schemas.microsoft.com/office/drawing/2014/main" id="{3F1F80D8-EC06-46FB-820A-A40628A4B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64" name="矩形 3663">
                          <a:extLst>
                            <a:ext uri="{FF2B5EF4-FFF2-40B4-BE49-F238E27FC236}">
                              <a16:creationId xmlns:a16="http://schemas.microsoft.com/office/drawing/2014/main" id="{C937279A-3393-44F0-8A97-42F66363D5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65" name="矩形 3664">
                          <a:extLst>
                            <a:ext uri="{FF2B5EF4-FFF2-40B4-BE49-F238E27FC236}">
                              <a16:creationId xmlns:a16="http://schemas.microsoft.com/office/drawing/2014/main" id="{350BE38E-CE7B-48F1-A29E-56E821AD7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57" name="组合 3656">
                        <a:extLst>
                          <a:ext uri="{FF2B5EF4-FFF2-40B4-BE49-F238E27FC236}">
                            <a16:creationId xmlns:a16="http://schemas.microsoft.com/office/drawing/2014/main" id="{30E2D3DF-D81C-402C-92B2-CD9DB1B04B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58" name="矩形 3657">
                          <a:extLst>
                            <a:ext uri="{FF2B5EF4-FFF2-40B4-BE49-F238E27FC236}">
                              <a16:creationId xmlns:a16="http://schemas.microsoft.com/office/drawing/2014/main" id="{4F51FB81-5B1B-40C3-A057-AC72B0175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59" name="矩形 3658">
                          <a:extLst>
                            <a:ext uri="{FF2B5EF4-FFF2-40B4-BE49-F238E27FC236}">
                              <a16:creationId xmlns:a16="http://schemas.microsoft.com/office/drawing/2014/main" id="{D45D516B-99ED-47A4-95AE-FF48C5E26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60" name="矩形 3659">
                          <a:extLst>
                            <a:ext uri="{FF2B5EF4-FFF2-40B4-BE49-F238E27FC236}">
                              <a16:creationId xmlns:a16="http://schemas.microsoft.com/office/drawing/2014/main" id="{C30948F3-03AB-49A1-A317-D5B0D6FFDC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61" name="矩形 3660">
                          <a:extLst>
                            <a:ext uri="{FF2B5EF4-FFF2-40B4-BE49-F238E27FC236}">
                              <a16:creationId xmlns:a16="http://schemas.microsoft.com/office/drawing/2014/main" id="{B12CAF3B-CA7B-41E3-9E67-4D572E28CB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45" name="组合 3644">
                      <a:extLst>
                        <a:ext uri="{FF2B5EF4-FFF2-40B4-BE49-F238E27FC236}">
                          <a16:creationId xmlns:a16="http://schemas.microsoft.com/office/drawing/2014/main" id="{A9BEF9AF-4E64-4752-B29B-CF2CBB4952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46" name="组合 3645">
                        <a:extLst>
                          <a:ext uri="{FF2B5EF4-FFF2-40B4-BE49-F238E27FC236}">
                            <a16:creationId xmlns:a16="http://schemas.microsoft.com/office/drawing/2014/main" id="{428B77F7-33D2-42A0-8AF7-6D3706016B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52" name="矩形 3651">
                          <a:extLst>
                            <a:ext uri="{FF2B5EF4-FFF2-40B4-BE49-F238E27FC236}">
                              <a16:creationId xmlns:a16="http://schemas.microsoft.com/office/drawing/2014/main" id="{D2A98E74-42C8-4C76-B5B5-A27A319E85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53" name="矩形 3652">
                          <a:extLst>
                            <a:ext uri="{FF2B5EF4-FFF2-40B4-BE49-F238E27FC236}">
                              <a16:creationId xmlns:a16="http://schemas.microsoft.com/office/drawing/2014/main" id="{91A14E2B-9534-41B7-8642-0BCB3E3581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54" name="矩形 3653">
                          <a:extLst>
                            <a:ext uri="{FF2B5EF4-FFF2-40B4-BE49-F238E27FC236}">
                              <a16:creationId xmlns:a16="http://schemas.microsoft.com/office/drawing/2014/main" id="{500D3DE2-C3ED-4E9A-A8D5-2F7E8CF72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55" name="矩形 3654">
                          <a:extLst>
                            <a:ext uri="{FF2B5EF4-FFF2-40B4-BE49-F238E27FC236}">
                              <a16:creationId xmlns:a16="http://schemas.microsoft.com/office/drawing/2014/main" id="{AF7ADAD3-9999-48CE-964E-39E255207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47" name="组合 3646">
                        <a:extLst>
                          <a:ext uri="{FF2B5EF4-FFF2-40B4-BE49-F238E27FC236}">
                            <a16:creationId xmlns:a16="http://schemas.microsoft.com/office/drawing/2014/main" id="{F2093ECB-F81F-4C80-94D1-ED12A00262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48" name="矩形 3647">
                          <a:extLst>
                            <a:ext uri="{FF2B5EF4-FFF2-40B4-BE49-F238E27FC236}">
                              <a16:creationId xmlns:a16="http://schemas.microsoft.com/office/drawing/2014/main" id="{1293C36A-E288-44D2-A0E6-3474C6A6B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49" name="矩形 3648">
                          <a:extLst>
                            <a:ext uri="{FF2B5EF4-FFF2-40B4-BE49-F238E27FC236}">
                              <a16:creationId xmlns:a16="http://schemas.microsoft.com/office/drawing/2014/main" id="{5644FFF9-1C46-4DC6-ABBC-F0695FEAB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50" name="矩形 3649">
                          <a:extLst>
                            <a:ext uri="{FF2B5EF4-FFF2-40B4-BE49-F238E27FC236}">
                              <a16:creationId xmlns:a16="http://schemas.microsoft.com/office/drawing/2014/main" id="{D423E560-7BE4-4A76-A462-8F3FA87DC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51" name="矩形 3650">
                          <a:extLst>
                            <a:ext uri="{FF2B5EF4-FFF2-40B4-BE49-F238E27FC236}">
                              <a16:creationId xmlns:a16="http://schemas.microsoft.com/office/drawing/2014/main" id="{CCC5B4E9-17CD-4AD8-B33F-A427356DA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21" name="组合 3620">
                    <a:extLst>
                      <a:ext uri="{FF2B5EF4-FFF2-40B4-BE49-F238E27FC236}">
                        <a16:creationId xmlns:a16="http://schemas.microsoft.com/office/drawing/2014/main" id="{C5948514-BEDF-43AA-9A9E-2F293686966E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622" name="组合 3621">
                      <a:extLst>
                        <a:ext uri="{FF2B5EF4-FFF2-40B4-BE49-F238E27FC236}">
                          <a16:creationId xmlns:a16="http://schemas.microsoft.com/office/drawing/2014/main" id="{2C2A231C-CD89-43C9-8B2A-EA65E0A9AF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34" name="组合 3633">
                        <a:extLst>
                          <a:ext uri="{FF2B5EF4-FFF2-40B4-BE49-F238E27FC236}">
                            <a16:creationId xmlns:a16="http://schemas.microsoft.com/office/drawing/2014/main" id="{CB6F4AD0-39B9-4FAA-8EB2-02F53A586D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40" name="矩形 3639">
                          <a:extLst>
                            <a:ext uri="{FF2B5EF4-FFF2-40B4-BE49-F238E27FC236}">
                              <a16:creationId xmlns:a16="http://schemas.microsoft.com/office/drawing/2014/main" id="{B54C7FCD-96B6-4EE5-9BA7-04CC58B560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41" name="矩形 3640">
                          <a:extLst>
                            <a:ext uri="{FF2B5EF4-FFF2-40B4-BE49-F238E27FC236}">
                              <a16:creationId xmlns:a16="http://schemas.microsoft.com/office/drawing/2014/main" id="{1A50ECFB-A55A-402A-8AD9-7D26BF6C8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42" name="矩形 3641">
                          <a:extLst>
                            <a:ext uri="{FF2B5EF4-FFF2-40B4-BE49-F238E27FC236}">
                              <a16:creationId xmlns:a16="http://schemas.microsoft.com/office/drawing/2014/main" id="{B7D36C59-B380-4483-8B91-8AD27ADCDC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43" name="矩形 3642">
                          <a:extLst>
                            <a:ext uri="{FF2B5EF4-FFF2-40B4-BE49-F238E27FC236}">
                              <a16:creationId xmlns:a16="http://schemas.microsoft.com/office/drawing/2014/main" id="{D7356E06-A60F-47AB-BD6D-79558CFD2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35" name="组合 3634">
                        <a:extLst>
                          <a:ext uri="{FF2B5EF4-FFF2-40B4-BE49-F238E27FC236}">
                            <a16:creationId xmlns:a16="http://schemas.microsoft.com/office/drawing/2014/main" id="{2E7C1C72-ABFF-4E37-B2C1-6E89398F7F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36" name="矩形 3635">
                          <a:extLst>
                            <a:ext uri="{FF2B5EF4-FFF2-40B4-BE49-F238E27FC236}">
                              <a16:creationId xmlns:a16="http://schemas.microsoft.com/office/drawing/2014/main" id="{AA6878DE-8DFC-46E8-8CC9-A025014EAF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37" name="矩形 3636">
                          <a:extLst>
                            <a:ext uri="{FF2B5EF4-FFF2-40B4-BE49-F238E27FC236}">
                              <a16:creationId xmlns:a16="http://schemas.microsoft.com/office/drawing/2014/main" id="{1671679D-76B7-4128-8D10-EB81BC2E36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38" name="矩形 3637">
                          <a:extLst>
                            <a:ext uri="{FF2B5EF4-FFF2-40B4-BE49-F238E27FC236}">
                              <a16:creationId xmlns:a16="http://schemas.microsoft.com/office/drawing/2014/main" id="{3B1BB1EA-1B85-4757-AB02-C215708BB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39" name="矩形 3638">
                          <a:extLst>
                            <a:ext uri="{FF2B5EF4-FFF2-40B4-BE49-F238E27FC236}">
                              <a16:creationId xmlns:a16="http://schemas.microsoft.com/office/drawing/2014/main" id="{5557F01C-D537-4983-9A5B-879D8BE10A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23" name="组合 3622">
                      <a:extLst>
                        <a:ext uri="{FF2B5EF4-FFF2-40B4-BE49-F238E27FC236}">
                          <a16:creationId xmlns:a16="http://schemas.microsoft.com/office/drawing/2014/main" id="{B91BE7BC-5D2C-43B3-A588-8E81802E7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24" name="组合 3623">
                        <a:extLst>
                          <a:ext uri="{FF2B5EF4-FFF2-40B4-BE49-F238E27FC236}">
                            <a16:creationId xmlns:a16="http://schemas.microsoft.com/office/drawing/2014/main" id="{72FB473D-998A-45E6-B69C-1D24362627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30" name="矩形 3629">
                          <a:extLst>
                            <a:ext uri="{FF2B5EF4-FFF2-40B4-BE49-F238E27FC236}">
                              <a16:creationId xmlns:a16="http://schemas.microsoft.com/office/drawing/2014/main" id="{BF596F8B-AE08-4D97-A384-833FCD5035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31" name="矩形 3630">
                          <a:extLst>
                            <a:ext uri="{FF2B5EF4-FFF2-40B4-BE49-F238E27FC236}">
                              <a16:creationId xmlns:a16="http://schemas.microsoft.com/office/drawing/2014/main" id="{DBC2D503-C3D6-40A4-B89E-1FBE51946D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32" name="矩形 3631">
                          <a:extLst>
                            <a:ext uri="{FF2B5EF4-FFF2-40B4-BE49-F238E27FC236}">
                              <a16:creationId xmlns:a16="http://schemas.microsoft.com/office/drawing/2014/main" id="{32996905-3C28-4205-B7AB-DB4C65BFAD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33" name="矩形 3632">
                          <a:extLst>
                            <a:ext uri="{FF2B5EF4-FFF2-40B4-BE49-F238E27FC236}">
                              <a16:creationId xmlns:a16="http://schemas.microsoft.com/office/drawing/2014/main" id="{4C3E4C95-01E8-45DA-BEF5-A4AB82219E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25" name="组合 3624">
                        <a:extLst>
                          <a:ext uri="{FF2B5EF4-FFF2-40B4-BE49-F238E27FC236}">
                            <a16:creationId xmlns:a16="http://schemas.microsoft.com/office/drawing/2014/main" id="{F964B108-4DA0-4EAA-82EB-9FE65AF8FD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26" name="矩形 3625">
                          <a:extLst>
                            <a:ext uri="{FF2B5EF4-FFF2-40B4-BE49-F238E27FC236}">
                              <a16:creationId xmlns:a16="http://schemas.microsoft.com/office/drawing/2014/main" id="{85EF8260-6795-49C2-A867-494A1E5691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27" name="矩形 3626">
                          <a:extLst>
                            <a:ext uri="{FF2B5EF4-FFF2-40B4-BE49-F238E27FC236}">
                              <a16:creationId xmlns:a16="http://schemas.microsoft.com/office/drawing/2014/main" id="{98BB798F-C7F3-4938-A2B5-34C2AE1C3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28" name="矩形 3627">
                          <a:extLst>
                            <a:ext uri="{FF2B5EF4-FFF2-40B4-BE49-F238E27FC236}">
                              <a16:creationId xmlns:a16="http://schemas.microsoft.com/office/drawing/2014/main" id="{24C4CB33-A926-469F-B7C5-52F89F2961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29" name="矩形 3628">
                          <a:extLst>
                            <a:ext uri="{FF2B5EF4-FFF2-40B4-BE49-F238E27FC236}">
                              <a16:creationId xmlns:a16="http://schemas.microsoft.com/office/drawing/2014/main" id="{0F17A144-75DB-435B-9949-F87A4A0FE0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573" name="组合 3572">
                  <a:extLst>
                    <a:ext uri="{FF2B5EF4-FFF2-40B4-BE49-F238E27FC236}">
                      <a16:creationId xmlns:a16="http://schemas.microsoft.com/office/drawing/2014/main" id="{B5C5051E-206F-456E-A79C-171E488410D2}"/>
                    </a:ext>
                  </a:extLst>
                </p:cNvPr>
                <p:cNvGrpSpPr/>
                <p:nvPr/>
              </p:nvGrpSpPr>
              <p:grpSpPr>
                <a:xfrm>
                  <a:off x="3127423" y="2358971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574" name="组合 3573">
                    <a:extLst>
                      <a:ext uri="{FF2B5EF4-FFF2-40B4-BE49-F238E27FC236}">
                        <a16:creationId xmlns:a16="http://schemas.microsoft.com/office/drawing/2014/main" id="{BD13FE97-936F-49E4-A42D-9EEC5157E3E8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598" name="组合 3597">
                      <a:extLst>
                        <a:ext uri="{FF2B5EF4-FFF2-40B4-BE49-F238E27FC236}">
                          <a16:creationId xmlns:a16="http://schemas.microsoft.com/office/drawing/2014/main" id="{AD166C4D-EE79-4411-B9CC-79FBAEACDF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10" name="组合 3609">
                        <a:extLst>
                          <a:ext uri="{FF2B5EF4-FFF2-40B4-BE49-F238E27FC236}">
                            <a16:creationId xmlns:a16="http://schemas.microsoft.com/office/drawing/2014/main" id="{DD23256C-3848-4FE1-A7C3-D4589F37D4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16" name="矩形 3615">
                          <a:extLst>
                            <a:ext uri="{FF2B5EF4-FFF2-40B4-BE49-F238E27FC236}">
                              <a16:creationId xmlns:a16="http://schemas.microsoft.com/office/drawing/2014/main" id="{8547FEA2-E86B-4400-AD83-6C5A1B2F87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17" name="矩形 3616">
                          <a:extLst>
                            <a:ext uri="{FF2B5EF4-FFF2-40B4-BE49-F238E27FC236}">
                              <a16:creationId xmlns:a16="http://schemas.microsoft.com/office/drawing/2014/main" id="{DA89BE32-E758-4215-B9D1-52189396E8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18" name="矩形 3617">
                          <a:extLst>
                            <a:ext uri="{FF2B5EF4-FFF2-40B4-BE49-F238E27FC236}">
                              <a16:creationId xmlns:a16="http://schemas.microsoft.com/office/drawing/2014/main" id="{5824EE6B-CBEB-438D-81FB-CAA69ED35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19" name="矩形 3618">
                          <a:extLst>
                            <a:ext uri="{FF2B5EF4-FFF2-40B4-BE49-F238E27FC236}">
                              <a16:creationId xmlns:a16="http://schemas.microsoft.com/office/drawing/2014/main" id="{045A1A94-A2D3-48BB-9CB9-7F8FE5C0ED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11" name="组合 3610">
                        <a:extLst>
                          <a:ext uri="{FF2B5EF4-FFF2-40B4-BE49-F238E27FC236}">
                            <a16:creationId xmlns:a16="http://schemas.microsoft.com/office/drawing/2014/main" id="{7F04F55C-67BA-41BE-B091-0FAB247190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12" name="矩形 3611">
                          <a:extLst>
                            <a:ext uri="{FF2B5EF4-FFF2-40B4-BE49-F238E27FC236}">
                              <a16:creationId xmlns:a16="http://schemas.microsoft.com/office/drawing/2014/main" id="{CDAD9FC6-9602-4533-97A2-6AAEA6213F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13" name="矩形 3612">
                          <a:extLst>
                            <a:ext uri="{FF2B5EF4-FFF2-40B4-BE49-F238E27FC236}">
                              <a16:creationId xmlns:a16="http://schemas.microsoft.com/office/drawing/2014/main" id="{62599502-66D3-41E5-B58E-08FA05C81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14" name="矩形 3613">
                          <a:extLst>
                            <a:ext uri="{FF2B5EF4-FFF2-40B4-BE49-F238E27FC236}">
                              <a16:creationId xmlns:a16="http://schemas.microsoft.com/office/drawing/2014/main" id="{56FEF859-188F-4A96-B609-7845406821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15" name="矩形 3614">
                          <a:extLst>
                            <a:ext uri="{FF2B5EF4-FFF2-40B4-BE49-F238E27FC236}">
                              <a16:creationId xmlns:a16="http://schemas.microsoft.com/office/drawing/2014/main" id="{F8D4B0CB-20D6-4E9A-B38E-D6965C6304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99" name="组合 3598">
                      <a:extLst>
                        <a:ext uri="{FF2B5EF4-FFF2-40B4-BE49-F238E27FC236}">
                          <a16:creationId xmlns:a16="http://schemas.microsoft.com/office/drawing/2014/main" id="{31D95E9E-CC22-4921-A820-2B7B400688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600" name="组合 3599">
                        <a:extLst>
                          <a:ext uri="{FF2B5EF4-FFF2-40B4-BE49-F238E27FC236}">
                            <a16:creationId xmlns:a16="http://schemas.microsoft.com/office/drawing/2014/main" id="{63A05FAB-48DD-46B9-BA7F-E8DD522A96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06" name="矩形 3605">
                          <a:extLst>
                            <a:ext uri="{FF2B5EF4-FFF2-40B4-BE49-F238E27FC236}">
                              <a16:creationId xmlns:a16="http://schemas.microsoft.com/office/drawing/2014/main" id="{91A177D9-9D81-43FE-AA70-36BDF356E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07" name="矩形 3606">
                          <a:extLst>
                            <a:ext uri="{FF2B5EF4-FFF2-40B4-BE49-F238E27FC236}">
                              <a16:creationId xmlns:a16="http://schemas.microsoft.com/office/drawing/2014/main" id="{6EDD3D3E-06BD-4CC5-8BB3-DC3BEB3217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08" name="矩形 3607">
                          <a:extLst>
                            <a:ext uri="{FF2B5EF4-FFF2-40B4-BE49-F238E27FC236}">
                              <a16:creationId xmlns:a16="http://schemas.microsoft.com/office/drawing/2014/main" id="{A18661E0-31DF-45E7-B6F4-43D595416C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09" name="矩形 3608">
                          <a:extLst>
                            <a:ext uri="{FF2B5EF4-FFF2-40B4-BE49-F238E27FC236}">
                              <a16:creationId xmlns:a16="http://schemas.microsoft.com/office/drawing/2014/main" id="{E2E8E59A-345E-4405-A2FE-A47DC6784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601" name="组合 3600">
                        <a:extLst>
                          <a:ext uri="{FF2B5EF4-FFF2-40B4-BE49-F238E27FC236}">
                            <a16:creationId xmlns:a16="http://schemas.microsoft.com/office/drawing/2014/main" id="{92357D08-B33A-4109-98D9-F2CF8ACA20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602" name="矩形 3601">
                          <a:extLst>
                            <a:ext uri="{FF2B5EF4-FFF2-40B4-BE49-F238E27FC236}">
                              <a16:creationId xmlns:a16="http://schemas.microsoft.com/office/drawing/2014/main" id="{A31B9F8F-B0D5-43EE-A42A-91B1A6BD9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03" name="矩形 3602">
                          <a:extLst>
                            <a:ext uri="{FF2B5EF4-FFF2-40B4-BE49-F238E27FC236}">
                              <a16:creationId xmlns:a16="http://schemas.microsoft.com/office/drawing/2014/main" id="{23F72F08-7943-4CDF-B886-B59F5D113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04" name="矩形 3603">
                          <a:extLst>
                            <a:ext uri="{FF2B5EF4-FFF2-40B4-BE49-F238E27FC236}">
                              <a16:creationId xmlns:a16="http://schemas.microsoft.com/office/drawing/2014/main" id="{43FEC217-4791-43CA-9618-4B19F1E7A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605" name="矩形 3604">
                          <a:extLst>
                            <a:ext uri="{FF2B5EF4-FFF2-40B4-BE49-F238E27FC236}">
                              <a16:creationId xmlns:a16="http://schemas.microsoft.com/office/drawing/2014/main" id="{3963E344-3206-4B01-9927-B1CF7EA52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575" name="组合 3574">
                    <a:extLst>
                      <a:ext uri="{FF2B5EF4-FFF2-40B4-BE49-F238E27FC236}">
                        <a16:creationId xmlns:a16="http://schemas.microsoft.com/office/drawing/2014/main" id="{72B1E00D-85C2-4786-8E40-E14C092D6A47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576" name="组合 3575">
                      <a:extLst>
                        <a:ext uri="{FF2B5EF4-FFF2-40B4-BE49-F238E27FC236}">
                          <a16:creationId xmlns:a16="http://schemas.microsoft.com/office/drawing/2014/main" id="{144ACCF6-76FE-498B-A774-B5858F1471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588" name="组合 3587">
                        <a:extLst>
                          <a:ext uri="{FF2B5EF4-FFF2-40B4-BE49-F238E27FC236}">
                            <a16:creationId xmlns:a16="http://schemas.microsoft.com/office/drawing/2014/main" id="{B2545D2F-C09B-4277-8D00-E0558D2DA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94" name="矩形 3593">
                          <a:extLst>
                            <a:ext uri="{FF2B5EF4-FFF2-40B4-BE49-F238E27FC236}">
                              <a16:creationId xmlns:a16="http://schemas.microsoft.com/office/drawing/2014/main" id="{DB870DDF-DF5C-44DD-B0C3-48CAE7EBA9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95" name="矩形 3594">
                          <a:extLst>
                            <a:ext uri="{FF2B5EF4-FFF2-40B4-BE49-F238E27FC236}">
                              <a16:creationId xmlns:a16="http://schemas.microsoft.com/office/drawing/2014/main" id="{9FAD3DAF-34E8-4092-91BA-9877E81ED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96" name="矩形 3595">
                          <a:extLst>
                            <a:ext uri="{FF2B5EF4-FFF2-40B4-BE49-F238E27FC236}">
                              <a16:creationId xmlns:a16="http://schemas.microsoft.com/office/drawing/2014/main" id="{A8132E86-05FF-4D49-984B-D0CA02ED6B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97" name="矩形 3596">
                          <a:extLst>
                            <a:ext uri="{FF2B5EF4-FFF2-40B4-BE49-F238E27FC236}">
                              <a16:creationId xmlns:a16="http://schemas.microsoft.com/office/drawing/2014/main" id="{DCCC8114-9DBF-4BEF-B038-40AB443167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589" name="组合 3588">
                        <a:extLst>
                          <a:ext uri="{FF2B5EF4-FFF2-40B4-BE49-F238E27FC236}">
                            <a16:creationId xmlns:a16="http://schemas.microsoft.com/office/drawing/2014/main" id="{12C7F68A-BBA9-4824-806C-CD1473F26B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90" name="矩形 3589">
                          <a:extLst>
                            <a:ext uri="{FF2B5EF4-FFF2-40B4-BE49-F238E27FC236}">
                              <a16:creationId xmlns:a16="http://schemas.microsoft.com/office/drawing/2014/main" id="{877C947C-4047-4BC6-92D8-60559658B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91" name="矩形 3590">
                          <a:extLst>
                            <a:ext uri="{FF2B5EF4-FFF2-40B4-BE49-F238E27FC236}">
                              <a16:creationId xmlns:a16="http://schemas.microsoft.com/office/drawing/2014/main" id="{B521CA70-90FE-4F35-8FB8-73FA52BEC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92" name="矩形 3591">
                          <a:extLst>
                            <a:ext uri="{FF2B5EF4-FFF2-40B4-BE49-F238E27FC236}">
                              <a16:creationId xmlns:a16="http://schemas.microsoft.com/office/drawing/2014/main" id="{3C93DDBD-84F6-4020-953D-E92CC93E8B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93" name="矩形 3592">
                          <a:extLst>
                            <a:ext uri="{FF2B5EF4-FFF2-40B4-BE49-F238E27FC236}">
                              <a16:creationId xmlns:a16="http://schemas.microsoft.com/office/drawing/2014/main" id="{FA2241F6-22AD-40CC-A039-8138FE54D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77" name="组合 3576">
                      <a:extLst>
                        <a:ext uri="{FF2B5EF4-FFF2-40B4-BE49-F238E27FC236}">
                          <a16:creationId xmlns:a16="http://schemas.microsoft.com/office/drawing/2014/main" id="{003F3E88-3B43-4F68-B8B7-DB0C2C9237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578" name="组合 3577">
                        <a:extLst>
                          <a:ext uri="{FF2B5EF4-FFF2-40B4-BE49-F238E27FC236}">
                            <a16:creationId xmlns:a16="http://schemas.microsoft.com/office/drawing/2014/main" id="{758C8AEE-B680-42E2-B0B3-D8CC51690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84" name="矩形 3583">
                          <a:extLst>
                            <a:ext uri="{FF2B5EF4-FFF2-40B4-BE49-F238E27FC236}">
                              <a16:creationId xmlns:a16="http://schemas.microsoft.com/office/drawing/2014/main" id="{48F931F5-F088-4470-A130-122095BF9C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85" name="矩形 3584">
                          <a:extLst>
                            <a:ext uri="{FF2B5EF4-FFF2-40B4-BE49-F238E27FC236}">
                              <a16:creationId xmlns:a16="http://schemas.microsoft.com/office/drawing/2014/main" id="{612FBD01-3564-4AC9-B78D-81B4173BC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86" name="矩形 3585">
                          <a:extLst>
                            <a:ext uri="{FF2B5EF4-FFF2-40B4-BE49-F238E27FC236}">
                              <a16:creationId xmlns:a16="http://schemas.microsoft.com/office/drawing/2014/main" id="{1AE4A3A1-56E8-449F-95EC-4D9CD3C1EF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87" name="矩形 3586">
                          <a:extLst>
                            <a:ext uri="{FF2B5EF4-FFF2-40B4-BE49-F238E27FC236}">
                              <a16:creationId xmlns:a16="http://schemas.microsoft.com/office/drawing/2014/main" id="{E3627D3B-66B2-4165-91A6-70CFFE1A38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579" name="组合 3578">
                        <a:extLst>
                          <a:ext uri="{FF2B5EF4-FFF2-40B4-BE49-F238E27FC236}">
                            <a16:creationId xmlns:a16="http://schemas.microsoft.com/office/drawing/2014/main" id="{4E7A2BA6-E04C-4B17-95B2-76CB7EC6D3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80" name="矩形 3579">
                          <a:extLst>
                            <a:ext uri="{FF2B5EF4-FFF2-40B4-BE49-F238E27FC236}">
                              <a16:creationId xmlns:a16="http://schemas.microsoft.com/office/drawing/2014/main" id="{6F94F7B7-4891-44FE-802D-851CBB006A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81" name="矩形 3580">
                          <a:extLst>
                            <a:ext uri="{FF2B5EF4-FFF2-40B4-BE49-F238E27FC236}">
                              <a16:creationId xmlns:a16="http://schemas.microsoft.com/office/drawing/2014/main" id="{AC8D0321-16A3-41E9-A92D-3480854152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82" name="矩形 3581">
                          <a:extLst>
                            <a:ext uri="{FF2B5EF4-FFF2-40B4-BE49-F238E27FC236}">
                              <a16:creationId xmlns:a16="http://schemas.microsoft.com/office/drawing/2014/main" id="{8C7EA7CF-B077-4C33-AD77-1A838882F4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83" name="矩形 3582">
                          <a:extLst>
                            <a:ext uri="{FF2B5EF4-FFF2-40B4-BE49-F238E27FC236}">
                              <a16:creationId xmlns:a16="http://schemas.microsoft.com/office/drawing/2014/main" id="{4023965F-3BAA-45B4-9718-175A12632B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477" name="组合 3476">
                <a:extLst>
                  <a:ext uri="{FF2B5EF4-FFF2-40B4-BE49-F238E27FC236}">
                    <a16:creationId xmlns:a16="http://schemas.microsoft.com/office/drawing/2014/main" id="{CCE35CC3-5645-402D-AF6B-4FAB593F0657}"/>
                  </a:ext>
                </a:extLst>
              </p:cNvPr>
              <p:cNvGrpSpPr/>
              <p:nvPr/>
            </p:nvGrpSpPr>
            <p:grpSpPr>
              <a:xfrm>
                <a:off x="6270673" y="1048333"/>
                <a:ext cx="2600183" cy="2551820"/>
                <a:chOff x="3127423" y="1048333"/>
                <a:chExt cx="2600183" cy="2551820"/>
              </a:xfrm>
            </p:grpSpPr>
            <p:grpSp>
              <p:nvGrpSpPr>
                <p:cNvPr id="3478" name="组合 3477">
                  <a:extLst>
                    <a:ext uri="{FF2B5EF4-FFF2-40B4-BE49-F238E27FC236}">
                      <a16:creationId xmlns:a16="http://schemas.microsoft.com/office/drawing/2014/main" id="{53562854-5137-44D3-BA85-E43AFA7F3823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526" name="组合 3525">
                    <a:extLst>
                      <a:ext uri="{FF2B5EF4-FFF2-40B4-BE49-F238E27FC236}">
                        <a16:creationId xmlns:a16="http://schemas.microsoft.com/office/drawing/2014/main" id="{52209670-7B0A-4A73-BBF2-D45FDDBE3AC8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550" name="组合 3549">
                      <a:extLst>
                        <a:ext uri="{FF2B5EF4-FFF2-40B4-BE49-F238E27FC236}">
                          <a16:creationId xmlns:a16="http://schemas.microsoft.com/office/drawing/2014/main" id="{73FB0E7E-1A5E-4A98-B8D4-9CBB6C70D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562" name="组合 3561">
                        <a:extLst>
                          <a:ext uri="{FF2B5EF4-FFF2-40B4-BE49-F238E27FC236}">
                            <a16:creationId xmlns:a16="http://schemas.microsoft.com/office/drawing/2014/main" id="{3859F804-CCC0-422D-A404-C31AB77654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68" name="矩形 3567">
                          <a:extLst>
                            <a:ext uri="{FF2B5EF4-FFF2-40B4-BE49-F238E27FC236}">
                              <a16:creationId xmlns:a16="http://schemas.microsoft.com/office/drawing/2014/main" id="{2E87EA95-E4DD-4053-B19A-B3B8AA5CDC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69" name="矩形 3568">
                          <a:extLst>
                            <a:ext uri="{FF2B5EF4-FFF2-40B4-BE49-F238E27FC236}">
                              <a16:creationId xmlns:a16="http://schemas.microsoft.com/office/drawing/2014/main" id="{1FEF8370-FE67-4237-8CFF-38C9563764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70" name="矩形 3569">
                          <a:extLst>
                            <a:ext uri="{FF2B5EF4-FFF2-40B4-BE49-F238E27FC236}">
                              <a16:creationId xmlns:a16="http://schemas.microsoft.com/office/drawing/2014/main" id="{77ADC644-D240-4D15-88BA-0146367576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71" name="矩形 3570">
                          <a:extLst>
                            <a:ext uri="{FF2B5EF4-FFF2-40B4-BE49-F238E27FC236}">
                              <a16:creationId xmlns:a16="http://schemas.microsoft.com/office/drawing/2014/main" id="{95FA60C0-F120-4A4A-BE6D-4B754237F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563" name="组合 3562">
                        <a:extLst>
                          <a:ext uri="{FF2B5EF4-FFF2-40B4-BE49-F238E27FC236}">
                            <a16:creationId xmlns:a16="http://schemas.microsoft.com/office/drawing/2014/main" id="{33E31DCD-F489-4707-9621-6D8062565D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64" name="矩形 3563">
                          <a:extLst>
                            <a:ext uri="{FF2B5EF4-FFF2-40B4-BE49-F238E27FC236}">
                              <a16:creationId xmlns:a16="http://schemas.microsoft.com/office/drawing/2014/main" id="{A59CDF4C-C36B-4D21-A80C-6609A6CDB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65" name="矩形 3564">
                          <a:extLst>
                            <a:ext uri="{FF2B5EF4-FFF2-40B4-BE49-F238E27FC236}">
                              <a16:creationId xmlns:a16="http://schemas.microsoft.com/office/drawing/2014/main" id="{81A4FB2A-B2BB-4C60-8D54-B18841CF9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66" name="矩形 3565">
                          <a:extLst>
                            <a:ext uri="{FF2B5EF4-FFF2-40B4-BE49-F238E27FC236}">
                              <a16:creationId xmlns:a16="http://schemas.microsoft.com/office/drawing/2014/main" id="{60906FED-4F9F-459B-87D7-B32F8F276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67" name="矩形 3566">
                          <a:extLst>
                            <a:ext uri="{FF2B5EF4-FFF2-40B4-BE49-F238E27FC236}">
                              <a16:creationId xmlns:a16="http://schemas.microsoft.com/office/drawing/2014/main" id="{F73C96BC-668E-4A63-83DA-791B8705D6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51" name="组合 3550">
                      <a:extLst>
                        <a:ext uri="{FF2B5EF4-FFF2-40B4-BE49-F238E27FC236}">
                          <a16:creationId xmlns:a16="http://schemas.microsoft.com/office/drawing/2014/main" id="{EEE5C8EF-672B-40C7-9C57-42EB5C6DE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552" name="组合 3551">
                        <a:extLst>
                          <a:ext uri="{FF2B5EF4-FFF2-40B4-BE49-F238E27FC236}">
                            <a16:creationId xmlns:a16="http://schemas.microsoft.com/office/drawing/2014/main" id="{23EE4A13-4F24-4709-B7CA-CBB710FEAD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58" name="矩形 3557">
                          <a:extLst>
                            <a:ext uri="{FF2B5EF4-FFF2-40B4-BE49-F238E27FC236}">
                              <a16:creationId xmlns:a16="http://schemas.microsoft.com/office/drawing/2014/main" id="{F8C1560E-A462-4F36-9805-C1A67282C1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59" name="矩形 3558">
                          <a:extLst>
                            <a:ext uri="{FF2B5EF4-FFF2-40B4-BE49-F238E27FC236}">
                              <a16:creationId xmlns:a16="http://schemas.microsoft.com/office/drawing/2014/main" id="{2F42BDA5-F8BB-49E8-AE71-C8F635B7AB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60" name="矩形 3559">
                          <a:extLst>
                            <a:ext uri="{FF2B5EF4-FFF2-40B4-BE49-F238E27FC236}">
                              <a16:creationId xmlns:a16="http://schemas.microsoft.com/office/drawing/2014/main" id="{8ABB5A61-C4E9-420C-AA8F-BDC0B4125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61" name="矩形 3560">
                          <a:extLst>
                            <a:ext uri="{FF2B5EF4-FFF2-40B4-BE49-F238E27FC236}">
                              <a16:creationId xmlns:a16="http://schemas.microsoft.com/office/drawing/2014/main" id="{2324A51A-1BB3-4039-BC26-A2F540D1A4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553" name="组合 3552">
                        <a:extLst>
                          <a:ext uri="{FF2B5EF4-FFF2-40B4-BE49-F238E27FC236}">
                            <a16:creationId xmlns:a16="http://schemas.microsoft.com/office/drawing/2014/main" id="{E80306E3-D766-4DE8-A390-827141C1C4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54" name="矩形 3553">
                          <a:extLst>
                            <a:ext uri="{FF2B5EF4-FFF2-40B4-BE49-F238E27FC236}">
                              <a16:creationId xmlns:a16="http://schemas.microsoft.com/office/drawing/2014/main" id="{C90FB8F1-9A26-47A3-9C8C-0ECF33849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55" name="矩形 3554">
                          <a:extLst>
                            <a:ext uri="{FF2B5EF4-FFF2-40B4-BE49-F238E27FC236}">
                              <a16:creationId xmlns:a16="http://schemas.microsoft.com/office/drawing/2014/main" id="{B1AB4D89-6CCB-4D1E-B8E7-9473C376BE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56" name="矩形 3555">
                          <a:extLst>
                            <a:ext uri="{FF2B5EF4-FFF2-40B4-BE49-F238E27FC236}">
                              <a16:creationId xmlns:a16="http://schemas.microsoft.com/office/drawing/2014/main" id="{4808FF5E-B034-42C7-9B2F-49896C38D1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57" name="矩形 3556">
                          <a:extLst>
                            <a:ext uri="{FF2B5EF4-FFF2-40B4-BE49-F238E27FC236}">
                              <a16:creationId xmlns:a16="http://schemas.microsoft.com/office/drawing/2014/main" id="{59380451-49F8-4EE7-9C6E-4C023636C2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527" name="组合 3526">
                    <a:extLst>
                      <a:ext uri="{FF2B5EF4-FFF2-40B4-BE49-F238E27FC236}">
                        <a16:creationId xmlns:a16="http://schemas.microsoft.com/office/drawing/2014/main" id="{9EC645A6-BF59-405B-93FC-B4248944F946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528" name="组合 3527">
                      <a:extLst>
                        <a:ext uri="{FF2B5EF4-FFF2-40B4-BE49-F238E27FC236}">
                          <a16:creationId xmlns:a16="http://schemas.microsoft.com/office/drawing/2014/main" id="{942E0FB2-24BA-4F40-B41F-C5DB59914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540" name="组合 3539">
                        <a:extLst>
                          <a:ext uri="{FF2B5EF4-FFF2-40B4-BE49-F238E27FC236}">
                            <a16:creationId xmlns:a16="http://schemas.microsoft.com/office/drawing/2014/main" id="{328D2F30-1338-47F7-8AB0-C5F176CD03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46" name="矩形 3545">
                          <a:extLst>
                            <a:ext uri="{FF2B5EF4-FFF2-40B4-BE49-F238E27FC236}">
                              <a16:creationId xmlns:a16="http://schemas.microsoft.com/office/drawing/2014/main" id="{2401C863-2DB1-41C9-8E87-61D3195958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47" name="矩形 3546">
                          <a:extLst>
                            <a:ext uri="{FF2B5EF4-FFF2-40B4-BE49-F238E27FC236}">
                              <a16:creationId xmlns:a16="http://schemas.microsoft.com/office/drawing/2014/main" id="{ACF1FF74-B5E4-49B3-9D81-76099ED0DA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48" name="矩形 3547">
                          <a:extLst>
                            <a:ext uri="{FF2B5EF4-FFF2-40B4-BE49-F238E27FC236}">
                              <a16:creationId xmlns:a16="http://schemas.microsoft.com/office/drawing/2014/main" id="{48B4383E-9300-49C6-A93E-5AB2B97D71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49" name="矩形 3548">
                          <a:extLst>
                            <a:ext uri="{FF2B5EF4-FFF2-40B4-BE49-F238E27FC236}">
                              <a16:creationId xmlns:a16="http://schemas.microsoft.com/office/drawing/2014/main" id="{21F8865E-AE12-4874-9C5F-C65D43D70A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541" name="组合 3540">
                        <a:extLst>
                          <a:ext uri="{FF2B5EF4-FFF2-40B4-BE49-F238E27FC236}">
                            <a16:creationId xmlns:a16="http://schemas.microsoft.com/office/drawing/2014/main" id="{B32FFE65-A3CD-4999-A12B-173EF43C9D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42" name="矩形 3541">
                          <a:extLst>
                            <a:ext uri="{FF2B5EF4-FFF2-40B4-BE49-F238E27FC236}">
                              <a16:creationId xmlns:a16="http://schemas.microsoft.com/office/drawing/2014/main" id="{2A78B1C5-F7C1-4EEE-B3BA-0E0D27514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43" name="矩形 3542">
                          <a:extLst>
                            <a:ext uri="{FF2B5EF4-FFF2-40B4-BE49-F238E27FC236}">
                              <a16:creationId xmlns:a16="http://schemas.microsoft.com/office/drawing/2014/main" id="{8F5756D7-B8B8-4A33-AD77-31C1C28B5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44" name="矩形 3543">
                          <a:extLst>
                            <a:ext uri="{FF2B5EF4-FFF2-40B4-BE49-F238E27FC236}">
                              <a16:creationId xmlns:a16="http://schemas.microsoft.com/office/drawing/2014/main" id="{1140C332-A03D-4B7B-85AD-9D56DAA9C5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45" name="矩形 3544">
                          <a:extLst>
                            <a:ext uri="{FF2B5EF4-FFF2-40B4-BE49-F238E27FC236}">
                              <a16:creationId xmlns:a16="http://schemas.microsoft.com/office/drawing/2014/main" id="{8505EC0C-BCE8-466E-8DD2-023F71C7E4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29" name="组合 3528">
                      <a:extLst>
                        <a:ext uri="{FF2B5EF4-FFF2-40B4-BE49-F238E27FC236}">
                          <a16:creationId xmlns:a16="http://schemas.microsoft.com/office/drawing/2014/main" id="{F7DB2F6F-81ED-411F-A0EF-7E2A4C5652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530" name="组合 3529">
                        <a:extLst>
                          <a:ext uri="{FF2B5EF4-FFF2-40B4-BE49-F238E27FC236}">
                            <a16:creationId xmlns:a16="http://schemas.microsoft.com/office/drawing/2014/main" id="{C16175D2-4683-43DA-BAE4-D661061416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36" name="矩形 3535">
                          <a:extLst>
                            <a:ext uri="{FF2B5EF4-FFF2-40B4-BE49-F238E27FC236}">
                              <a16:creationId xmlns:a16="http://schemas.microsoft.com/office/drawing/2014/main" id="{1BC7D775-A76B-4446-895B-378B6A9849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37" name="矩形 3536">
                          <a:extLst>
                            <a:ext uri="{FF2B5EF4-FFF2-40B4-BE49-F238E27FC236}">
                              <a16:creationId xmlns:a16="http://schemas.microsoft.com/office/drawing/2014/main" id="{99063069-68AD-4D43-B7CA-25CD2E11B9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38" name="矩形 3537">
                          <a:extLst>
                            <a:ext uri="{FF2B5EF4-FFF2-40B4-BE49-F238E27FC236}">
                              <a16:creationId xmlns:a16="http://schemas.microsoft.com/office/drawing/2014/main" id="{DAC63EAF-7CAA-4D51-9559-384B09E3F9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39" name="矩形 3538">
                          <a:extLst>
                            <a:ext uri="{FF2B5EF4-FFF2-40B4-BE49-F238E27FC236}">
                              <a16:creationId xmlns:a16="http://schemas.microsoft.com/office/drawing/2014/main" id="{89235299-8B38-45C9-A0FA-C339D9C2F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531" name="组合 3530">
                        <a:extLst>
                          <a:ext uri="{FF2B5EF4-FFF2-40B4-BE49-F238E27FC236}">
                            <a16:creationId xmlns:a16="http://schemas.microsoft.com/office/drawing/2014/main" id="{974F23D3-950A-48C7-8D49-0EA33DD728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32" name="矩形 3531">
                          <a:extLst>
                            <a:ext uri="{FF2B5EF4-FFF2-40B4-BE49-F238E27FC236}">
                              <a16:creationId xmlns:a16="http://schemas.microsoft.com/office/drawing/2014/main" id="{1E9425EA-6CE5-4E1D-831B-D45D9FE501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33" name="矩形 3532">
                          <a:extLst>
                            <a:ext uri="{FF2B5EF4-FFF2-40B4-BE49-F238E27FC236}">
                              <a16:creationId xmlns:a16="http://schemas.microsoft.com/office/drawing/2014/main" id="{A128F598-8C9E-47ED-B3A9-C4A61681CD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34" name="矩形 3533">
                          <a:extLst>
                            <a:ext uri="{FF2B5EF4-FFF2-40B4-BE49-F238E27FC236}">
                              <a16:creationId xmlns:a16="http://schemas.microsoft.com/office/drawing/2014/main" id="{3444369F-EDD1-4603-BD54-993687BEF6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35" name="矩形 3534">
                          <a:extLst>
                            <a:ext uri="{FF2B5EF4-FFF2-40B4-BE49-F238E27FC236}">
                              <a16:creationId xmlns:a16="http://schemas.microsoft.com/office/drawing/2014/main" id="{707BE2C7-3797-4E85-AFA1-2AB3D2B7F2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479" name="组合 3478">
                  <a:extLst>
                    <a:ext uri="{FF2B5EF4-FFF2-40B4-BE49-F238E27FC236}">
                      <a16:creationId xmlns:a16="http://schemas.microsoft.com/office/drawing/2014/main" id="{96FD2C0A-C888-48F9-B3A4-1BAC099F059D}"/>
                    </a:ext>
                  </a:extLst>
                </p:cNvPr>
                <p:cNvGrpSpPr/>
                <p:nvPr/>
              </p:nvGrpSpPr>
              <p:grpSpPr>
                <a:xfrm>
                  <a:off x="3127423" y="2358971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480" name="组合 3479">
                    <a:extLst>
                      <a:ext uri="{FF2B5EF4-FFF2-40B4-BE49-F238E27FC236}">
                        <a16:creationId xmlns:a16="http://schemas.microsoft.com/office/drawing/2014/main" id="{1CC3969E-65E3-4B15-8CA8-380C0DE333A4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504" name="组合 3503">
                      <a:extLst>
                        <a:ext uri="{FF2B5EF4-FFF2-40B4-BE49-F238E27FC236}">
                          <a16:creationId xmlns:a16="http://schemas.microsoft.com/office/drawing/2014/main" id="{84BC9D08-9485-461B-B223-7016424600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516" name="组合 3515">
                        <a:extLst>
                          <a:ext uri="{FF2B5EF4-FFF2-40B4-BE49-F238E27FC236}">
                            <a16:creationId xmlns:a16="http://schemas.microsoft.com/office/drawing/2014/main" id="{3ACCE4B0-334F-4ACD-8F27-9A87F55134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22" name="矩形 3521">
                          <a:extLst>
                            <a:ext uri="{FF2B5EF4-FFF2-40B4-BE49-F238E27FC236}">
                              <a16:creationId xmlns:a16="http://schemas.microsoft.com/office/drawing/2014/main" id="{E832D9E9-14AF-4FCF-8BCF-5D8DB0ABD0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" name="矩形 3522">
                          <a:extLst>
                            <a:ext uri="{FF2B5EF4-FFF2-40B4-BE49-F238E27FC236}">
                              <a16:creationId xmlns:a16="http://schemas.microsoft.com/office/drawing/2014/main" id="{C657F0BB-04ED-4E00-8D98-3CDB10E47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4" name="矩形 3523">
                          <a:extLst>
                            <a:ext uri="{FF2B5EF4-FFF2-40B4-BE49-F238E27FC236}">
                              <a16:creationId xmlns:a16="http://schemas.microsoft.com/office/drawing/2014/main" id="{94AEA819-376E-4607-A6AB-087586973D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5" name="矩形 3524">
                          <a:extLst>
                            <a:ext uri="{FF2B5EF4-FFF2-40B4-BE49-F238E27FC236}">
                              <a16:creationId xmlns:a16="http://schemas.microsoft.com/office/drawing/2014/main" id="{A418C42B-5BD4-408A-88F5-AFB27E848C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517" name="组合 3516">
                        <a:extLst>
                          <a:ext uri="{FF2B5EF4-FFF2-40B4-BE49-F238E27FC236}">
                            <a16:creationId xmlns:a16="http://schemas.microsoft.com/office/drawing/2014/main" id="{184FD3B8-3791-4203-83BC-27C1BFB9DC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18" name="矩形 3517">
                          <a:extLst>
                            <a:ext uri="{FF2B5EF4-FFF2-40B4-BE49-F238E27FC236}">
                              <a16:creationId xmlns:a16="http://schemas.microsoft.com/office/drawing/2014/main" id="{8366B601-1D8C-48A6-B2D5-088D410776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19" name="矩形 3518">
                          <a:extLst>
                            <a:ext uri="{FF2B5EF4-FFF2-40B4-BE49-F238E27FC236}">
                              <a16:creationId xmlns:a16="http://schemas.microsoft.com/office/drawing/2014/main" id="{83E64802-4ABA-4BC2-BCF5-E53C86EB3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0" name="矩形 3519">
                          <a:extLst>
                            <a:ext uri="{FF2B5EF4-FFF2-40B4-BE49-F238E27FC236}">
                              <a16:creationId xmlns:a16="http://schemas.microsoft.com/office/drawing/2014/main" id="{DF535078-EA73-4007-95CD-F46290FE3B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1" name="矩形 3520">
                          <a:extLst>
                            <a:ext uri="{FF2B5EF4-FFF2-40B4-BE49-F238E27FC236}">
                              <a16:creationId xmlns:a16="http://schemas.microsoft.com/office/drawing/2014/main" id="{B8F70CBC-C541-48FE-9318-B2E8D5489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05" name="组合 3504">
                      <a:extLst>
                        <a:ext uri="{FF2B5EF4-FFF2-40B4-BE49-F238E27FC236}">
                          <a16:creationId xmlns:a16="http://schemas.microsoft.com/office/drawing/2014/main" id="{DAD89A10-2AB9-4071-82BB-F0DC67D59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506" name="组合 3505">
                        <a:extLst>
                          <a:ext uri="{FF2B5EF4-FFF2-40B4-BE49-F238E27FC236}">
                            <a16:creationId xmlns:a16="http://schemas.microsoft.com/office/drawing/2014/main" id="{7BD54878-08FC-426D-92C5-0F1F8B63DB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12" name="矩形 3511">
                          <a:extLst>
                            <a:ext uri="{FF2B5EF4-FFF2-40B4-BE49-F238E27FC236}">
                              <a16:creationId xmlns:a16="http://schemas.microsoft.com/office/drawing/2014/main" id="{E3775160-512F-418E-A8ED-2E9759AA87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13" name="矩形 3512">
                          <a:extLst>
                            <a:ext uri="{FF2B5EF4-FFF2-40B4-BE49-F238E27FC236}">
                              <a16:creationId xmlns:a16="http://schemas.microsoft.com/office/drawing/2014/main" id="{A7DA042B-3A21-4F18-9A27-55B65DC024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14" name="矩形 3513">
                          <a:extLst>
                            <a:ext uri="{FF2B5EF4-FFF2-40B4-BE49-F238E27FC236}">
                              <a16:creationId xmlns:a16="http://schemas.microsoft.com/office/drawing/2014/main" id="{C82A4F34-9CE5-4EA8-83D6-EB3FCAD374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15" name="矩形 3514">
                          <a:extLst>
                            <a:ext uri="{FF2B5EF4-FFF2-40B4-BE49-F238E27FC236}">
                              <a16:creationId xmlns:a16="http://schemas.microsoft.com/office/drawing/2014/main" id="{B1989561-65F9-43AA-86F0-0F91A25197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507" name="组合 3506">
                        <a:extLst>
                          <a:ext uri="{FF2B5EF4-FFF2-40B4-BE49-F238E27FC236}">
                            <a16:creationId xmlns:a16="http://schemas.microsoft.com/office/drawing/2014/main" id="{7993820E-966D-4CD7-9486-8D9100E024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08" name="矩形 3507">
                          <a:extLst>
                            <a:ext uri="{FF2B5EF4-FFF2-40B4-BE49-F238E27FC236}">
                              <a16:creationId xmlns:a16="http://schemas.microsoft.com/office/drawing/2014/main" id="{07FFDCD3-E566-4E76-B56F-EA42F4C362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09" name="矩形 3508">
                          <a:extLst>
                            <a:ext uri="{FF2B5EF4-FFF2-40B4-BE49-F238E27FC236}">
                              <a16:creationId xmlns:a16="http://schemas.microsoft.com/office/drawing/2014/main" id="{DA261422-F191-46E6-B6A7-641E602E51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10" name="矩形 3509">
                          <a:extLst>
                            <a:ext uri="{FF2B5EF4-FFF2-40B4-BE49-F238E27FC236}">
                              <a16:creationId xmlns:a16="http://schemas.microsoft.com/office/drawing/2014/main" id="{358A100B-D920-4DF4-ABDE-44F3CDA8A0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11" name="矩形 3510">
                          <a:extLst>
                            <a:ext uri="{FF2B5EF4-FFF2-40B4-BE49-F238E27FC236}">
                              <a16:creationId xmlns:a16="http://schemas.microsoft.com/office/drawing/2014/main" id="{84C60FD6-52E8-4C7D-BD3D-3DBA06915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481" name="组合 3480">
                    <a:extLst>
                      <a:ext uri="{FF2B5EF4-FFF2-40B4-BE49-F238E27FC236}">
                        <a16:creationId xmlns:a16="http://schemas.microsoft.com/office/drawing/2014/main" id="{0BF56F4E-996B-4055-B560-E0023755BA99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482" name="组合 3481">
                      <a:extLst>
                        <a:ext uri="{FF2B5EF4-FFF2-40B4-BE49-F238E27FC236}">
                          <a16:creationId xmlns:a16="http://schemas.microsoft.com/office/drawing/2014/main" id="{DE496FC4-3181-4FC2-A6E1-927815C9B1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494" name="组合 3493">
                        <a:extLst>
                          <a:ext uri="{FF2B5EF4-FFF2-40B4-BE49-F238E27FC236}">
                            <a16:creationId xmlns:a16="http://schemas.microsoft.com/office/drawing/2014/main" id="{D9C690DA-F265-435B-85EA-06881F47A2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500" name="矩形 3499">
                          <a:extLst>
                            <a:ext uri="{FF2B5EF4-FFF2-40B4-BE49-F238E27FC236}">
                              <a16:creationId xmlns:a16="http://schemas.microsoft.com/office/drawing/2014/main" id="{840B474D-DB18-4863-BF9C-2ECFB18BA6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01" name="矩形 3500">
                          <a:extLst>
                            <a:ext uri="{FF2B5EF4-FFF2-40B4-BE49-F238E27FC236}">
                              <a16:creationId xmlns:a16="http://schemas.microsoft.com/office/drawing/2014/main" id="{4C4087EC-D382-402E-BCB7-A5325B9560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02" name="矩形 3501">
                          <a:extLst>
                            <a:ext uri="{FF2B5EF4-FFF2-40B4-BE49-F238E27FC236}">
                              <a16:creationId xmlns:a16="http://schemas.microsoft.com/office/drawing/2014/main" id="{7A60C673-EF88-4098-9C22-DE49AE2646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03" name="矩形 3502">
                          <a:extLst>
                            <a:ext uri="{FF2B5EF4-FFF2-40B4-BE49-F238E27FC236}">
                              <a16:creationId xmlns:a16="http://schemas.microsoft.com/office/drawing/2014/main" id="{03A7319C-ECCA-4E39-93B5-72955B376F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95" name="组合 3494">
                        <a:extLst>
                          <a:ext uri="{FF2B5EF4-FFF2-40B4-BE49-F238E27FC236}">
                            <a16:creationId xmlns:a16="http://schemas.microsoft.com/office/drawing/2014/main" id="{636BC0EC-BB33-405F-92D6-FEA606C8D7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96" name="矩形 3495">
                          <a:extLst>
                            <a:ext uri="{FF2B5EF4-FFF2-40B4-BE49-F238E27FC236}">
                              <a16:creationId xmlns:a16="http://schemas.microsoft.com/office/drawing/2014/main" id="{7BA50787-26FE-414A-84F8-A831CB6E1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97" name="矩形 3496">
                          <a:extLst>
                            <a:ext uri="{FF2B5EF4-FFF2-40B4-BE49-F238E27FC236}">
                              <a16:creationId xmlns:a16="http://schemas.microsoft.com/office/drawing/2014/main" id="{5B65354F-6695-4343-B2EB-AEC9CBEE9B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98" name="矩形 3497">
                          <a:extLst>
                            <a:ext uri="{FF2B5EF4-FFF2-40B4-BE49-F238E27FC236}">
                              <a16:creationId xmlns:a16="http://schemas.microsoft.com/office/drawing/2014/main" id="{D2E95B67-4BA4-42ED-9E16-FF4992528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99" name="矩形 3498">
                          <a:extLst>
                            <a:ext uri="{FF2B5EF4-FFF2-40B4-BE49-F238E27FC236}">
                              <a16:creationId xmlns:a16="http://schemas.microsoft.com/office/drawing/2014/main" id="{20997158-7758-4FAF-AC7E-A581372D3E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83" name="组合 3482">
                      <a:extLst>
                        <a:ext uri="{FF2B5EF4-FFF2-40B4-BE49-F238E27FC236}">
                          <a16:creationId xmlns:a16="http://schemas.microsoft.com/office/drawing/2014/main" id="{5A9ACAE7-1DE2-486C-893D-187D83D1E1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484" name="组合 3483">
                        <a:extLst>
                          <a:ext uri="{FF2B5EF4-FFF2-40B4-BE49-F238E27FC236}">
                            <a16:creationId xmlns:a16="http://schemas.microsoft.com/office/drawing/2014/main" id="{149F88C2-B5CE-45F9-BE2E-4FF2BE7612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90" name="矩形 3489">
                          <a:extLst>
                            <a:ext uri="{FF2B5EF4-FFF2-40B4-BE49-F238E27FC236}">
                              <a16:creationId xmlns:a16="http://schemas.microsoft.com/office/drawing/2014/main" id="{88451904-3432-4250-B2D2-FD47CFA102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91" name="矩形 3490">
                          <a:extLst>
                            <a:ext uri="{FF2B5EF4-FFF2-40B4-BE49-F238E27FC236}">
                              <a16:creationId xmlns:a16="http://schemas.microsoft.com/office/drawing/2014/main" id="{F258D295-B1A6-4B2F-987E-D37A6383BC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92" name="矩形 3491">
                          <a:extLst>
                            <a:ext uri="{FF2B5EF4-FFF2-40B4-BE49-F238E27FC236}">
                              <a16:creationId xmlns:a16="http://schemas.microsoft.com/office/drawing/2014/main" id="{339D8604-764B-4B6E-84EC-25149D897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93" name="矩形 3492">
                          <a:extLst>
                            <a:ext uri="{FF2B5EF4-FFF2-40B4-BE49-F238E27FC236}">
                              <a16:creationId xmlns:a16="http://schemas.microsoft.com/office/drawing/2014/main" id="{7185E09E-D609-4799-9588-73C9B4017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85" name="组合 3484">
                        <a:extLst>
                          <a:ext uri="{FF2B5EF4-FFF2-40B4-BE49-F238E27FC236}">
                            <a16:creationId xmlns:a16="http://schemas.microsoft.com/office/drawing/2014/main" id="{A96BFE19-AB4F-4952-B1A5-6E908DD6C2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86" name="矩形 3485">
                          <a:extLst>
                            <a:ext uri="{FF2B5EF4-FFF2-40B4-BE49-F238E27FC236}">
                              <a16:creationId xmlns:a16="http://schemas.microsoft.com/office/drawing/2014/main" id="{CEAC9C80-7EDB-4735-87A6-A1DF375323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87" name="矩形 3486">
                          <a:extLst>
                            <a:ext uri="{FF2B5EF4-FFF2-40B4-BE49-F238E27FC236}">
                              <a16:creationId xmlns:a16="http://schemas.microsoft.com/office/drawing/2014/main" id="{0222E05D-C395-4319-A659-4D79B1930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88" name="矩形 3487">
                          <a:extLst>
                            <a:ext uri="{FF2B5EF4-FFF2-40B4-BE49-F238E27FC236}">
                              <a16:creationId xmlns:a16="http://schemas.microsoft.com/office/drawing/2014/main" id="{53A69459-C43C-4B1D-9833-31FF1EF5F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89" name="矩形 3488">
                          <a:extLst>
                            <a:ext uri="{FF2B5EF4-FFF2-40B4-BE49-F238E27FC236}">
                              <a16:creationId xmlns:a16="http://schemas.microsoft.com/office/drawing/2014/main" id="{47B637F9-C08D-450F-8AAA-97D5D1CBE8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3285" name="组合 3284">
              <a:extLst>
                <a:ext uri="{FF2B5EF4-FFF2-40B4-BE49-F238E27FC236}">
                  <a16:creationId xmlns:a16="http://schemas.microsoft.com/office/drawing/2014/main" id="{B6B0EA42-43A3-44FB-AE0B-4B24D07C5D86}"/>
                </a:ext>
              </a:extLst>
            </p:cNvPr>
            <p:cNvGrpSpPr/>
            <p:nvPr/>
          </p:nvGrpSpPr>
          <p:grpSpPr>
            <a:xfrm>
              <a:off x="7284165" y="3024553"/>
              <a:ext cx="1716056" cy="757738"/>
              <a:chOff x="3127423" y="1048333"/>
              <a:chExt cx="5743433" cy="2551820"/>
            </a:xfrm>
          </p:grpSpPr>
          <p:grpSp>
            <p:nvGrpSpPr>
              <p:cNvPr id="3286" name="组合 3285">
                <a:extLst>
                  <a:ext uri="{FF2B5EF4-FFF2-40B4-BE49-F238E27FC236}">
                    <a16:creationId xmlns:a16="http://schemas.microsoft.com/office/drawing/2014/main" id="{91690989-B5FF-4983-86B5-F6ABDDD553E5}"/>
                  </a:ext>
                </a:extLst>
              </p:cNvPr>
              <p:cNvGrpSpPr/>
              <p:nvPr/>
            </p:nvGrpSpPr>
            <p:grpSpPr>
              <a:xfrm>
                <a:off x="3127423" y="1048333"/>
                <a:ext cx="2600183" cy="2551820"/>
                <a:chOff x="3127423" y="1048333"/>
                <a:chExt cx="2600183" cy="2551820"/>
              </a:xfrm>
            </p:grpSpPr>
            <p:grpSp>
              <p:nvGrpSpPr>
                <p:cNvPr id="3382" name="组合 3381">
                  <a:extLst>
                    <a:ext uri="{FF2B5EF4-FFF2-40B4-BE49-F238E27FC236}">
                      <a16:creationId xmlns:a16="http://schemas.microsoft.com/office/drawing/2014/main" id="{0B588408-102F-4688-A82F-8164F0E849E5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430" name="组合 3429">
                    <a:extLst>
                      <a:ext uri="{FF2B5EF4-FFF2-40B4-BE49-F238E27FC236}">
                        <a16:creationId xmlns:a16="http://schemas.microsoft.com/office/drawing/2014/main" id="{04DF6466-2085-4EDE-882A-EC8234BC6282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454" name="组合 3453">
                      <a:extLst>
                        <a:ext uri="{FF2B5EF4-FFF2-40B4-BE49-F238E27FC236}">
                          <a16:creationId xmlns:a16="http://schemas.microsoft.com/office/drawing/2014/main" id="{7816A6C6-741D-45F9-8C61-FF9B1CA86F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466" name="组合 3465">
                        <a:extLst>
                          <a:ext uri="{FF2B5EF4-FFF2-40B4-BE49-F238E27FC236}">
                            <a16:creationId xmlns:a16="http://schemas.microsoft.com/office/drawing/2014/main" id="{9D1BEC6D-540E-4019-B147-77A8FC1C29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72" name="矩形 3471">
                          <a:extLst>
                            <a:ext uri="{FF2B5EF4-FFF2-40B4-BE49-F238E27FC236}">
                              <a16:creationId xmlns:a16="http://schemas.microsoft.com/office/drawing/2014/main" id="{032D4C7D-C064-48BA-AD75-FE4BE9540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73" name="矩形 3472">
                          <a:extLst>
                            <a:ext uri="{FF2B5EF4-FFF2-40B4-BE49-F238E27FC236}">
                              <a16:creationId xmlns:a16="http://schemas.microsoft.com/office/drawing/2014/main" id="{CC8C4FF2-4BF5-4AAA-A7D2-235BF14209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74" name="矩形 3473">
                          <a:extLst>
                            <a:ext uri="{FF2B5EF4-FFF2-40B4-BE49-F238E27FC236}">
                              <a16:creationId xmlns:a16="http://schemas.microsoft.com/office/drawing/2014/main" id="{6EE3387C-3E27-4924-A1BF-B9EB3F689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75" name="矩形 3474">
                          <a:extLst>
                            <a:ext uri="{FF2B5EF4-FFF2-40B4-BE49-F238E27FC236}">
                              <a16:creationId xmlns:a16="http://schemas.microsoft.com/office/drawing/2014/main" id="{D12FE9BA-943C-4097-8831-CF1302C9A1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67" name="组合 3466">
                        <a:extLst>
                          <a:ext uri="{FF2B5EF4-FFF2-40B4-BE49-F238E27FC236}">
                            <a16:creationId xmlns:a16="http://schemas.microsoft.com/office/drawing/2014/main" id="{D31A4088-C838-44BB-950A-733FCBBD6E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68" name="矩形 3467">
                          <a:extLst>
                            <a:ext uri="{FF2B5EF4-FFF2-40B4-BE49-F238E27FC236}">
                              <a16:creationId xmlns:a16="http://schemas.microsoft.com/office/drawing/2014/main" id="{222E72AF-6E49-4ECE-94E0-63A4E49CE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69" name="矩形 3468">
                          <a:extLst>
                            <a:ext uri="{FF2B5EF4-FFF2-40B4-BE49-F238E27FC236}">
                              <a16:creationId xmlns:a16="http://schemas.microsoft.com/office/drawing/2014/main" id="{0A5DCE23-6AFD-4767-81B8-D4ADBC183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70" name="矩形 3469">
                          <a:extLst>
                            <a:ext uri="{FF2B5EF4-FFF2-40B4-BE49-F238E27FC236}">
                              <a16:creationId xmlns:a16="http://schemas.microsoft.com/office/drawing/2014/main" id="{6E481000-0002-43C9-9944-83C07CA904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71" name="矩形 3470">
                          <a:extLst>
                            <a:ext uri="{FF2B5EF4-FFF2-40B4-BE49-F238E27FC236}">
                              <a16:creationId xmlns:a16="http://schemas.microsoft.com/office/drawing/2014/main" id="{9469D716-3B6B-4964-82F2-C7CF391A70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55" name="组合 3454">
                      <a:extLst>
                        <a:ext uri="{FF2B5EF4-FFF2-40B4-BE49-F238E27FC236}">
                          <a16:creationId xmlns:a16="http://schemas.microsoft.com/office/drawing/2014/main" id="{04CBF4C5-2EE8-4316-B7B2-63741D3E38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456" name="组合 3455">
                        <a:extLst>
                          <a:ext uri="{FF2B5EF4-FFF2-40B4-BE49-F238E27FC236}">
                            <a16:creationId xmlns:a16="http://schemas.microsoft.com/office/drawing/2014/main" id="{297990B2-D19B-40EA-A860-92AFB38870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62" name="矩形 3461">
                          <a:extLst>
                            <a:ext uri="{FF2B5EF4-FFF2-40B4-BE49-F238E27FC236}">
                              <a16:creationId xmlns:a16="http://schemas.microsoft.com/office/drawing/2014/main" id="{D1926A7A-2501-4FC3-B13B-97272E607E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63" name="矩形 3462">
                          <a:extLst>
                            <a:ext uri="{FF2B5EF4-FFF2-40B4-BE49-F238E27FC236}">
                              <a16:creationId xmlns:a16="http://schemas.microsoft.com/office/drawing/2014/main" id="{69575642-4726-4B86-A1E2-C4D149861D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64" name="矩形 3463">
                          <a:extLst>
                            <a:ext uri="{FF2B5EF4-FFF2-40B4-BE49-F238E27FC236}">
                              <a16:creationId xmlns:a16="http://schemas.microsoft.com/office/drawing/2014/main" id="{65EE205E-530B-4351-80F6-496207AE54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65" name="矩形 3464">
                          <a:extLst>
                            <a:ext uri="{FF2B5EF4-FFF2-40B4-BE49-F238E27FC236}">
                              <a16:creationId xmlns:a16="http://schemas.microsoft.com/office/drawing/2014/main" id="{9C08AF97-CD8C-4E51-8489-2C5071449A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57" name="组合 3456">
                        <a:extLst>
                          <a:ext uri="{FF2B5EF4-FFF2-40B4-BE49-F238E27FC236}">
                            <a16:creationId xmlns:a16="http://schemas.microsoft.com/office/drawing/2014/main" id="{00F13207-5822-488E-9A05-D4B7C5B23E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58" name="矩形 3457">
                          <a:extLst>
                            <a:ext uri="{FF2B5EF4-FFF2-40B4-BE49-F238E27FC236}">
                              <a16:creationId xmlns:a16="http://schemas.microsoft.com/office/drawing/2014/main" id="{AD5ED460-09F2-45D6-AE3E-03E1DDC10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9" name="矩形 3458">
                          <a:extLst>
                            <a:ext uri="{FF2B5EF4-FFF2-40B4-BE49-F238E27FC236}">
                              <a16:creationId xmlns:a16="http://schemas.microsoft.com/office/drawing/2014/main" id="{B33A849D-BEA9-40D0-9472-7B71B6ECE6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60" name="矩形 3459">
                          <a:extLst>
                            <a:ext uri="{FF2B5EF4-FFF2-40B4-BE49-F238E27FC236}">
                              <a16:creationId xmlns:a16="http://schemas.microsoft.com/office/drawing/2014/main" id="{C1D51064-3625-47D6-8595-B48A985154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61" name="矩形 3460">
                          <a:extLst>
                            <a:ext uri="{FF2B5EF4-FFF2-40B4-BE49-F238E27FC236}">
                              <a16:creationId xmlns:a16="http://schemas.microsoft.com/office/drawing/2014/main" id="{DA118A83-EA47-455D-9A81-C7ACCA8336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431" name="组合 3430">
                    <a:extLst>
                      <a:ext uri="{FF2B5EF4-FFF2-40B4-BE49-F238E27FC236}">
                        <a16:creationId xmlns:a16="http://schemas.microsoft.com/office/drawing/2014/main" id="{164147F6-0677-4322-AC61-5CF3D1A31D31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432" name="组合 3431">
                      <a:extLst>
                        <a:ext uri="{FF2B5EF4-FFF2-40B4-BE49-F238E27FC236}">
                          <a16:creationId xmlns:a16="http://schemas.microsoft.com/office/drawing/2014/main" id="{0DF0AE15-C4EB-4774-8F22-27EACDAED6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444" name="组合 3443">
                        <a:extLst>
                          <a:ext uri="{FF2B5EF4-FFF2-40B4-BE49-F238E27FC236}">
                            <a16:creationId xmlns:a16="http://schemas.microsoft.com/office/drawing/2014/main" id="{C462C892-8DEC-4B01-9795-9D297D14D8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50" name="矩形 3449">
                          <a:extLst>
                            <a:ext uri="{FF2B5EF4-FFF2-40B4-BE49-F238E27FC236}">
                              <a16:creationId xmlns:a16="http://schemas.microsoft.com/office/drawing/2014/main" id="{B9CDEC94-8C13-4CA9-9B2E-9106959847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1" name="矩形 3450">
                          <a:extLst>
                            <a:ext uri="{FF2B5EF4-FFF2-40B4-BE49-F238E27FC236}">
                              <a16:creationId xmlns:a16="http://schemas.microsoft.com/office/drawing/2014/main" id="{A4BCDDE7-1FAB-4AAA-B8CB-A6FBF69C5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2" name="矩形 3451">
                          <a:extLst>
                            <a:ext uri="{FF2B5EF4-FFF2-40B4-BE49-F238E27FC236}">
                              <a16:creationId xmlns:a16="http://schemas.microsoft.com/office/drawing/2014/main" id="{5F82A729-F84D-4F14-93E6-B946368C78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3" name="矩形 3452">
                          <a:extLst>
                            <a:ext uri="{FF2B5EF4-FFF2-40B4-BE49-F238E27FC236}">
                              <a16:creationId xmlns:a16="http://schemas.microsoft.com/office/drawing/2014/main" id="{25066A0A-5709-49F4-B9E0-9295907C24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45" name="组合 3444">
                        <a:extLst>
                          <a:ext uri="{FF2B5EF4-FFF2-40B4-BE49-F238E27FC236}">
                            <a16:creationId xmlns:a16="http://schemas.microsoft.com/office/drawing/2014/main" id="{CDE14BA5-9B18-44E4-807C-702BE814A9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46" name="矩形 3445">
                          <a:extLst>
                            <a:ext uri="{FF2B5EF4-FFF2-40B4-BE49-F238E27FC236}">
                              <a16:creationId xmlns:a16="http://schemas.microsoft.com/office/drawing/2014/main" id="{226DEED1-31D1-4FCC-A1E9-49DFC306F1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7" name="矩形 3446">
                          <a:extLst>
                            <a:ext uri="{FF2B5EF4-FFF2-40B4-BE49-F238E27FC236}">
                              <a16:creationId xmlns:a16="http://schemas.microsoft.com/office/drawing/2014/main" id="{049621ED-5DAA-4EB2-8BB1-A174786DA5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8" name="矩形 3447">
                          <a:extLst>
                            <a:ext uri="{FF2B5EF4-FFF2-40B4-BE49-F238E27FC236}">
                              <a16:creationId xmlns:a16="http://schemas.microsoft.com/office/drawing/2014/main" id="{9E34D53E-B6DA-4540-9651-2FED979FD6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9" name="矩形 3448">
                          <a:extLst>
                            <a:ext uri="{FF2B5EF4-FFF2-40B4-BE49-F238E27FC236}">
                              <a16:creationId xmlns:a16="http://schemas.microsoft.com/office/drawing/2014/main" id="{96758212-2A9A-4B26-B7EE-553AE9468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33" name="组合 3432">
                      <a:extLst>
                        <a:ext uri="{FF2B5EF4-FFF2-40B4-BE49-F238E27FC236}">
                          <a16:creationId xmlns:a16="http://schemas.microsoft.com/office/drawing/2014/main" id="{E7ADCD7A-0B75-4274-BD60-00FC2AB548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434" name="组合 3433">
                        <a:extLst>
                          <a:ext uri="{FF2B5EF4-FFF2-40B4-BE49-F238E27FC236}">
                            <a16:creationId xmlns:a16="http://schemas.microsoft.com/office/drawing/2014/main" id="{A8F88F16-FB54-41C2-AF98-652167E58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40" name="矩形 3439">
                          <a:extLst>
                            <a:ext uri="{FF2B5EF4-FFF2-40B4-BE49-F238E27FC236}">
                              <a16:creationId xmlns:a16="http://schemas.microsoft.com/office/drawing/2014/main" id="{6A540DE0-2347-4C3E-AFD6-81CEEB137F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1" name="矩形 3440">
                          <a:extLst>
                            <a:ext uri="{FF2B5EF4-FFF2-40B4-BE49-F238E27FC236}">
                              <a16:creationId xmlns:a16="http://schemas.microsoft.com/office/drawing/2014/main" id="{B9CB52DA-16CF-40B4-8B16-A50D663676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2" name="矩形 3441">
                          <a:extLst>
                            <a:ext uri="{FF2B5EF4-FFF2-40B4-BE49-F238E27FC236}">
                              <a16:creationId xmlns:a16="http://schemas.microsoft.com/office/drawing/2014/main" id="{98E468B9-7A92-4799-8149-C846131C87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3" name="矩形 3442">
                          <a:extLst>
                            <a:ext uri="{FF2B5EF4-FFF2-40B4-BE49-F238E27FC236}">
                              <a16:creationId xmlns:a16="http://schemas.microsoft.com/office/drawing/2014/main" id="{58854C9F-7023-443B-9764-1609BFE8A2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35" name="组合 3434">
                        <a:extLst>
                          <a:ext uri="{FF2B5EF4-FFF2-40B4-BE49-F238E27FC236}">
                            <a16:creationId xmlns:a16="http://schemas.microsoft.com/office/drawing/2014/main" id="{945B05FA-C710-45E7-BB0E-B01731B3D3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36" name="矩形 3435">
                          <a:extLst>
                            <a:ext uri="{FF2B5EF4-FFF2-40B4-BE49-F238E27FC236}">
                              <a16:creationId xmlns:a16="http://schemas.microsoft.com/office/drawing/2014/main" id="{F1E0C567-36D7-4051-8104-19E7790A6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37" name="矩形 3436">
                          <a:extLst>
                            <a:ext uri="{FF2B5EF4-FFF2-40B4-BE49-F238E27FC236}">
                              <a16:creationId xmlns:a16="http://schemas.microsoft.com/office/drawing/2014/main" id="{253872D1-1D2C-4924-ABB6-49BD777998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38" name="矩形 3437">
                          <a:extLst>
                            <a:ext uri="{FF2B5EF4-FFF2-40B4-BE49-F238E27FC236}">
                              <a16:creationId xmlns:a16="http://schemas.microsoft.com/office/drawing/2014/main" id="{842A133A-CDED-4267-A056-CC1393AEC7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39" name="矩形 3438">
                          <a:extLst>
                            <a:ext uri="{FF2B5EF4-FFF2-40B4-BE49-F238E27FC236}">
                              <a16:creationId xmlns:a16="http://schemas.microsoft.com/office/drawing/2014/main" id="{4DE9118C-024C-4A97-A917-16F2E3DAC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383" name="组合 3382">
                  <a:extLst>
                    <a:ext uri="{FF2B5EF4-FFF2-40B4-BE49-F238E27FC236}">
                      <a16:creationId xmlns:a16="http://schemas.microsoft.com/office/drawing/2014/main" id="{4508CD25-A82B-4B71-AB20-8BDFD07EFF54}"/>
                    </a:ext>
                  </a:extLst>
                </p:cNvPr>
                <p:cNvGrpSpPr/>
                <p:nvPr/>
              </p:nvGrpSpPr>
              <p:grpSpPr>
                <a:xfrm>
                  <a:off x="3127423" y="2358971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384" name="组合 3383">
                    <a:extLst>
                      <a:ext uri="{FF2B5EF4-FFF2-40B4-BE49-F238E27FC236}">
                        <a16:creationId xmlns:a16="http://schemas.microsoft.com/office/drawing/2014/main" id="{64B532C9-BAFF-4847-BF37-0890A3E053DB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408" name="组合 3407">
                      <a:extLst>
                        <a:ext uri="{FF2B5EF4-FFF2-40B4-BE49-F238E27FC236}">
                          <a16:creationId xmlns:a16="http://schemas.microsoft.com/office/drawing/2014/main" id="{EF23CE5E-3A00-41FB-92AF-E68A58DF7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420" name="组合 3419">
                        <a:extLst>
                          <a:ext uri="{FF2B5EF4-FFF2-40B4-BE49-F238E27FC236}">
                            <a16:creationId xmlns:a16="http://schemas.microsoft.com/office/drawing/2014/main" id="{2A711E33-3FD7-4149-B928-CE83FA204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26" name="矩形 3425">
                          <a:extLst>
                            <a:ext uri="{FF2B5EF4-FFF2-40B4-BE49-F238E27FC236}">
                              <a16:creationId xmlns:a16="http://schemas.microsoft.com/office/drawing/2014/main" id="{26257601-8E55-4E50-8FC5-3A6C1FED02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27" name="矩形 3426">
                          <a:extLst>
                            <a:ext uri="{FF2B5EF4-FFF2-40B4-BE49-F238E27FC236}">
                              <a16:creationId xmlns:a16="http://schemas.microsoft.com/office/drawing/2014/main" id="{13CF294F-11C0-4CD1-AA12-CD944AD460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28" name="矩形 3427">
                          <a:extLst>
                            <a:ext uri="{FF2B5EF4-FFF2-40B4-BE49-F238E27FC236}">
                              <a16:creationId xmlns:a16="http://schemas.microsoft.com/office/drawing/2014/main" id="{FE887465-8125-40AD-8CDD-846E4D4D8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29" name="矩形 3428">
                          <a:extLst>
                            <a:ext uri="{FF2B5EF4-FFF2-40B4-BE49-F238E27FC236}">
                              <a16:creationId xmlns:a16="http://schemas.microsoft.com/office/drawing/2014/main" id="{F3BF0985-0866-4B8A-9426-7F162D380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1" name="组合 3420">
                        <a:extLst>
                          <a:ext uri="{FF2B5EF4-FFF2-40B4-BE49-F238E27FC236}">
                            <a16:creationId xmlns:a16="http://schemas.microsoft.com/office/drawing/2014/main" id="{7AC82FC2-1679-4058-9F19-4E8DB80B95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22" name="矩形 3421">
                          <a:extLst>
                            <a:ext uri="{FF2B5EF4-FFF2-40B4-BE49-F238E27FC236}">
                              <a16:creationId xmlns:a16="http://schemas.microsoft.com/office/drawing/2014/main" id="{AF9B0876-EC25-42BD-8E95-96AFFFEBF9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23" name="矩形 3422">
                          <a:extLst>
                            <a:ext uri="{FF2B5EF4-FFF2-40B4-BE49-F238E27FC236}">
                              <a16:creationId xmlns:a16="http://schemas.microsoft.com/office/drawing/2014/main" id="{BA18FB56-74DA-4C10-8D4A-A9D7F9A01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24" name="矩形 3423">
                          <a:extLst>
                            <a:ext uri="{FF2B5EF4-FFF2-40B4-BE49-F238E27FC236}">
                              <a16:creationId xmlns:a16="http://schemas.microsoft.com/office/drawing/2014/main" id="{815892B2-048C-4DAE-A32E-645FB962CD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25" name="矩形 3424">
                          <a:extLst>
                            <a:ext uri="{FF2B5EF4-FFF2-40B4-BE49-F238E27FC236}">
                              <a16:creationId xmlns:a16="http://schemas.microsoft.com/office/drawing/2014/main" id="{B675D338-9FF8-4425-9DB3-FAA6C8C4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09" name="组合 3408">
                      <a:extLst>
                        <a:ext uri="{FF2B5EF4-FFF2-40B4-BE49-F238E27FC236}">
                          <a16:creationId xmlns:a16="http://schemas.microsoft.com/office/drawing/2014/main" id="{34D1C4B3-677B-44D0-B606-956BE9DE1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410" name="组合 3409">
                        <a:extLst>
                          <a:ext uri="{FF2B5EF4-FFF2-40B4-BE49-F238E27FC236}">
                            <a16:creationId xmlns:a16="http://schemas.microsoft.com/office/drawing/2014/main" id="{E5CC787E-B2EF-4CAD-8D88-2807B678CF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16" name="矩形 3415">
                          <a:extLst>
                            <a:ext uri="{FF2B5EF4-FFF2-40B4-BE49-F238E27FC236}">
                              <a16:creationId xmlns:a16="http://schemas.microsoft.com/office/drawing/2014/main" id="{69C701B7-4CDD-4735-8C13-B1E98E49D0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7" name="矩形 3416">
                          <a:extLst>
                            <a:ext uri="{FF2B5EF4-FFF2-40B4-BE49-F238E27FC236}">
                              <a16:creationId xmlns:a16="http://schemas.microsoft.com/office/drawing/2014/main" id="{11F2B04D-6827-4F03-813B-DE7E6855A3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8" name="矩形 3417">
                          <a:extLst>
                            <a:ext uri="{FF2B5EF4-FFF2-40B4-BE49-F238E27FC236}">
                              <a16:creationId xmlns:a16="http://schemas.microsoft.com/office/drawing/2014/main" id="{65E7DCBC-2A37-4B09-8C1C-D7BF92A45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9" name="矩形 3418">
                          <a:extLst>
                            <a:ext uri="{FF2B5EF4-FFF2-40B4-BE49-F238E27FC236}">
                              <a16:creationId xmlns:a16="http://schemas.microsoft.com/office/drawing/2014/main" id="{0225C024-B9F4-4373-9296-75EBDD43D3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11" name="组合 3410">
                        <a:extLst>
                          <a:ext uri="{FF2B5EF4-FFF2-40B4-BE49-F238E27FC236}">
                            <a16:creationId xmlns:a16="http://schemas.microsoft.com/office/drawing/2014/main" id="{B2D2736C-06E0-4D3E-BBC0-F0399ED8A4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12" name="矩形 3411">
                          <a:extLst>
                            <a:ext uri="{FF2B5EF4-FFF2-40B4-BE49-F238E27FC236}">
                              <a16:creationId xmlns:a16="http://schemas.microsoft.com/office/drawing/2014/main" id="{8B13C30B-BD47-4346-AB13-C47A52F0E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3" name="矩形 3412">
                          <a:extLst>
                            <a:ext uri="{FF2B5EF4-FFF2-40B4-BE49-F238E27FC236}">
                              <a16:creationId xmlns:a16="http://schemas.microsoft.com/office/drawing/2014/main" id="{3D3FA6A7-65C8-490E-9EF4-3352F598DF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4" name="矩形 3413">
                          <a:extLst>
                            <a:ext uri="{FF2B5EF4-FFF2-40B4-BE49-F238E27FC236}">
                              <a16:creationId xmlns:a16="http://schemas.microsoft.com/office/drawing/2014/main" id="{E3532602-78FD-4EB2-8C9D-A3AE4B0EFD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5" name="矩形 3414">
                          <a:extLst>
                            <a:ext uri="{FF2B5EF4-FFF2-40B4-BE49-F238E27FC236}">
                              <a16:creationId xmlns:a16="http://schemas.microsoft.com/office/drawing/2014/main" id="{B639D0CA-05DC-426A-8CCC-556424225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385" name="组合 3384">
                    <a:extLst>
                      <a:ext uri="{FF2B5EF4-FFF2-40B4-BE49-F238E27FC236}">
                        <a16:creationId xmlns:a16="http://schemas.microsoft.com/office/drawing/2014/main" id="{F02C9B63-8FE4-4FE3-8D49-6D23C46E9E91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386" name="组合 3385">
                      <a:extLst>
                        <a:ext uri="{FF2B5EF4-FFF2-40B4-BE49-F238E27FC236}">
                          <a16:creationId xmlns:a16="http://schemas.microsoft.com/office/drawing/2014/main" id="{32428402-6274-4C5B-8DDB-998394CDB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98" name="组合 3397">
                        <a:extLst>
                          <a:ext uri="{FF2B5EF4-FFF2-40B4-BE49-F238E27FC236}">
                            <a16:creationId xmlns:a16="http://schemas.microsoft.com/office/drawing/2014/main" id="{01C3E8E0-E0CD-4722-963B-8EC5189C7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04" name="矩形 3403">
                          <a:extLst>
                            <a:ext uri="{FF2B5EF4-FFF2-40B4-BE49-F238E27FC236}">
                              <a16:creationId xmlns:a16="http://schemas.microsoft.com/office/drawing/2014/main" id="{E6D49389-5E48-4DE1-BF7E-D7F0C950D3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5" name="矩形 3404">
                          <a:extLst>
                            <a:ext uri="{FF2B5EF4-FFF2-40B4-BE49-F238E27FC236}">
                              <a16:creationId xmlns:a16="http://schemas.microsoft.com/office/drawing/2014/main" id="{41F58236-DC9A-4064-9071-4B1A798EE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6" name="矩形 3405">
                          <a:extLst>
                            <a:ext uri="{FF2B5EF4-FFF2-40B4-BE49-F238E27FC236}">
                              <a16:creationId xmlns:a16="http://schemas.microsoft.com/office/drawing/2014/main" id="{2AE51DC8-4746-4419-A5A0-527D2B7681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7" name="矩形 3406">
                          <a:extLst>
                            <a:ext uri="{FF2B5EF4-FFF2-40B4-BE49-F238E27FC236}">
                              <a16:creationId xmlns:a16="http://schemas.microsoft.com/office/drawing/2014/main" id="{D8F486F5-4022-492C-B165-980FD7B3A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99" name="组合 3398">
                        <a:extLst>
                          <a:ext uri="{FF2B5EF4-FFF2-40B4-BE49-F238E27FC236}">
                            <a16:creationId xmlns:a16="http://schemas.microsoft.com/office/drawing/2014/main" id="{FA877CE4-A0B1-48B8-A343-A17FF07C6D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400" name="矩形 3399">
                          <a:extLst>
                            <a:ext uri="{FF2B5EF4-FFF2-40B4-BE49-F238E27FC236}">
                              <a16:creationId xmlns:a16="http://schemas.microsoft.com/office/drawing/2014/main" id="{03DDACD5-3631-4A7F-8BCF-00A9E3BE6A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1" name="矩形 3400">
                          <a:extLst>
                            <a:ext uri="{FF2B5EF4-FFF2-40B4-BE49-F238E27FC236}">
                              <a16:creationId xmlns:a16="http://schemas.microsoft.com/office/drawing/2014/main" id="{290194AF-66DA-4721-B006-3D9046372D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2" name="矩形 3401">
                          <a:extLst>
                            <a:ext uri="{FF2B5EF4-FFF2-40B4-BE49-F238E27FC236}">
                              <a16:creationId xmlns:a16="http://schemas.microsoft.com/office/drawing/2014/main" id="{5DACD7DC-BC7D-47FA-A264-63FC45D2F5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3" name="矩形 3402">
                          <a:extLst>
                            <a:ext uri="{FF2B5EF4-FFF2-40B4-BE49-F238E27FC236}">
                              <a16:creationId xmlns:a16="http://schemas.microsoft.com/office/drawing/2014/main" id="{23ECEE30-534D-4AC4-A130-45BB9BAD9C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87" name="组合 3386">
                      <a:extLst>
                        <a:ext uri="{FF2B5EF4-FFF2-40B4-BE49-F238E27FC236}">
                          <a16:creationId xmlns:a16="http://schemas.microsoft.com/office/drawing/2014/main" id="{4F8CCC55-CE40-4F21-BC1B-B182348568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88" name="组合 3387">
                        <a:extLst>
                          <a:ext uri="{FF2B5EF4-FFF2-40B4-BE49-F238E27FC236}">
                            <a16:creationId xmlns:a16="http://schemas.microsoft.com/office/drawing/2014/main" id="{A3275661-542A-4345-A70B-D4C361B82F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94" name="矩形 3393">
                          <a:extLst>
                            <a:ext uri="{FF2B5EF4-FFF2-40B4-BE49-F238E27FC236}">
                              <a16:creationId xmlns:a16="http://schemas.microsoft.com/office/drawing/2014/main" id="{C4FF77F6-9781-4E4C-9FC3-9CDC1D0254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95" name="矩形 3394">
                          <a:extLst>
                            <a:ext uri="{FF2B5EF4-FFF2-40B4-BE49-F238E27FC236}">
                              <a16:creationId xmlns:a16="http://schemas.microsoft.com/office/drawing/2014/main" id="{8FF2EAA3-C662-4D5A-9DEA-F76770F38F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96" name="矩形 3395">
                          <a:extLst>
                            <a:ext uri="{FF2B5EF4-FFF2-40B4-BE49-F238E27FC236}">
                              <a16:creationId xmlns:a16="http://schemas.microsoft.com/office/drawing/2014/main" id="{0CF50351-3088-47F1-9737-EE9596CD77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97" name="矩形 3396">
                          <a:extLst>
                            <a:ext uri="{FF2B5EF4-FFF2-40B4-BE49-F238E27FC236}">
                              <a16:creationId xmlns:a16="http://schemas.microsoft.com/office/drawing/2014/main" id="{186C0908-3F46-4D7D-9E75-35CF2763C7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9" name="组合 3388">
                        <a:extLst>
                          <a:ext uri="{FF2B5EF4-FFF2-40B4-BE49-F238E27FC236}">
                            <a16:creationId xmlns:a16="http://schemas.microsoft.com/office/drawing/2014/main" id="{D5BA91DD-9DEF-454A-8253-95AA34A696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90" name="矩形 3389">
                          <a:extLst>
                            <a:ext uri="{FF2B5EF4-FFF2-40B4-BE49-F238E27FC236}">
                              <a16:creationId xmlns:a16="http://schemas.microsoft.com/office/drawing/2014/main" id="{A0D0FEFA-F06C-4E87-A985-FFC6603F7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91" name="矩形 3390">
                          <a:extLst>
                            <a:ext uri="{FF2B5EF4-FFF2-40B4-BE49-F238E27FC236}">
                              <a16:creationId xmlns:a16="http://schemas.microsoft.com/office/drawing/2014/main" id="{0E1DD03E-3AC7-4742-AD27-B7098759C3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92" name="矩形 3391">
                          <a:extLst>
                            <a:ext uri="{FF2B5EF4-FFF2-40B4-BE49-F238E27FC236}">
                              <a16:creationId xmlns:a16="http://schemas.microsoft.com/office/drawing/2014/main" id="{64C12390-58FD-4992-897A-530187205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93" name="矩形 3392">
                          <a:extLst>
                            <a:ext uri="{FF2B5EF4-FFF2-40B4-BE49-F238E27FC236}">
                              <a16:creationId xmlns:a16="http://schemas.microsoft.com/office/drawing/2014/main" id="{6D53A9EF-874C-46C2-9969-4960DFA44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287" name="组合 3286">
                <a:extLst>
                  <a:ext uri="{FF2B5EF4-FFF2-40B4-BE49-F238E27FC236}">
                    <a16:creationId xmlns:a16="http://schemas.microsoft.com/office/drawing/2014/main" id="{8BB6EA89-C959-4BEA-B5C3-AE05E573C028}"/>
                  </a:ext>
                </a:extLst>
              </p:cNvPr>
              <p:cNvGrpSpPr/>
              <p:nvPr/>
            </p:nvGrpSpPr>
            <p:grpSpPr>
              <a:xfrm>
                <a:off x="6270673" y="1048333"/>
                <a:ext cx="2600183" cy="2551820"/>
                <a:chOff x="3127423" y="1048333"/>
                <a:chExt cx="2600183" cy="2551820"/>
              </a:xfrm>
            </p:grpSpPr>
            <p:grpSp>
              <p:nvGrpSpPr>
                <p:cNvPr id="3288" name="组合 3287">
                  <a:extLst>
                    <a:ext uri="{FF2B5EF4-FFF2-40B4-BE49-F238E27FC236}">
                      <a16:creationId xmlns:a16="http://schemas.microsoft.com/office/drawing/2014/main" id="{1801DBE4-70CC-4479-82FE-8D4D203A37DD}"/>
                    </a:ext>
                  </a:extLst>
                </p:cNvPr>
                <p:cNvGrpSpPr/>
                <p:nvPr/>
              </p:nvGrpSpPr>
              <p:grpSpPr>
                <a:xfrm>
                  <a:off x="3127423" y="1048333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336" name="组合 3335">
                    <a:extLst>
                      <a:ext uri="{FF2B5EF4-FFF2-40B4-BE49-F238E27FC236}">
                        <a16:creationId xmlns:a16="http://schemas.microsoft.com/office/drawing/2014/main" id="{3CC6E1CC-0988-4F9B-B9F2-25573F47007D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360" name="组合 3359">
                      <a:extLst>
                        <a:ext uri="{FF2B5EF4-FFF2-40B4-BE49-F238E27FC236}">
                          <a16:creationId xmlns:a16="http://schemas.microsoft.com/office/drawing/2014/main" id="{5CE47186-F053-49BF-9EC3-2419F8BC00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72" name="组合 3371">
                        <a:extLst>
                          <a:ext uri="{FF2B5EF4-FFF2-40B4-BE49-F238E27FC236}">
                            <a16:creationId xmlns:a16="http://schemas.microsoft.com/office/drawing/2014/main" id="{BA0D9522-72E2-4742-99D3-62FF3530C3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78" name="矩形 3377">
                          <a:extLst>
                            <a:ext uri="{FF2B5EF4-FFF2-40B4-BE49-F238E27FC236}">
                              <a16:creationId xmlns:a16="http://schemas.microsoft.com/office/drawing/2014/main" id="{E6266AFC-24B4-4447-BE7A-170576532A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9" name="矩形 3378">
                          <a:extLst>
                            <a:ext uri="{FF2B5EF4-FFF2-40B4-BE49-F238E27FC236}">
                              <a16:creationId xmlns:a16="http://schemas.microsoft.com/office/drawing/2014/main" id="{3F337D12-10E6-4ABC-9463-4B040B58E1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80" name="矩形 3379">
                          <a:extLst>
                            <a:ext uri="{FF2B5EF4-FFF2-40B4-BE49-F238E27FC236}">
                              <a16:creationId xmlns:a16="http://schemas.microsoft.com/office/drawing/2014/main" id="{B02146CE-D87C-4702-B3F7-F4C9341709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81" name="矩形 3380">
                          <a:extLst>
                            <a:ext uri="{FF2B5EF4-FFF2-40B4-BE49-F238E27FC236}">
                              <a16:creationId xmlns:a16="http://schemas.microsoft.com/office/drawing/2014/main" id="{9A39E8B3-EB2D-4B53-9E35-3E6D24BED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73" name="组合 3372">
                        <a:extLst>
                          <a:ext uri="{FF2B5EF4-FFF2-40B4-BE49-F238E27FC236}">
                            <a16:creationId xmlns:a16="http://schemas.microsoft.com/office/drawing/2014/main" id="{9F62E168-DD53-41F2-9833-9051E81614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74" name="矩形 3373">
                          <a:extLst>
                            <a:ext uri="{FF2B5EF4-FFF2-40B4-BE49-F238E27FC236}">
                              <a16:creationId xmlns:a16="http://schemas.microsoft.com/office/drawing/2014/main" id="{7F95A586-3779-4A4F-95FE-6A92D05C0E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5" name="矩形 3374">
                          <a:extLst>
                            <a:ext uri="{FF2B5EF4-FFF2-40B4-BE49-F238E27FC236}">
                              <a16:creationId xmlns:a16="http://schemas.microsoft.com/office/drawing/2014/main" id="{7AC193AD-B9E3-4F36-A59E-32BB5C86A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6" name="矩形 3375">
                          <a:extLst>
                            <a:ext uri="{FF2B5EF4-FFF2-40B4-BE49-F238E27FC236}">
                              <a16:creationId xmlns:a16="http://schemas.microsoft.com/office/drawing/2014/main" id="{BEBC676A-2A8B-445A-929C-5C2D994587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7" name="矩形 3376">
                          <a:extLst>
                            <a:ext uri="{FF2B5EF4-FFF2-40B4-BE49-F238E27FC236}">
                              <a16:creationId xmlns:a16="http://schemas.microsoft.com/office/drawing/2014/main" id="{1BA9BA80-DAB1-437F-AC98-52D1A05AF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61" name="组合 3360">
                      <a:extLst>
                        <a:ext uri="{FF2B5EF4-FFF2-40B4-BE49-F238E27FC236}">
                          <a16:creationId xmlns:a16="http://schemas.microsoft.com/office/drawing/2014/main" id="{D5508B93-0954-430D-9278-224706D24E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62" name="组合 3361">
                        <a:extLst>
                          <a:ext uri="{FF2B5EF4-FFF2-40B4-BE49-F238E27FC236}">
                            <a16:creationId xmlns:a16="http://schemas.microsoft.com/office/drawing/2014/main" id="{C962526C-14C1-4CEE-AC46-E9C769B3E6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68" name="矩形 3367">
                          <a:extLst>
                            <a:ext uri="{FF2B5EF4-FFF2-40B4-BE49-F238E27FC236}">
                              <a16:creationId xmlns:a16="http://schemas.microsoft.com/office/drawing/2014/main" id="{D8F064A2-1491-4D82-AE1F-9E8FAED92A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9" name="矩形 3368">
                          <a:extLst>
                            <a:ext uri="{FF2B5EF4-FFF2-40B4-BE49-F238E27FC236}">
                              <a16:creationId xmlns:a16="http://schemas.microsoft.com/office/drawing/2014/main" id="{F6A4802E-E27B-42A6-8DB8-BF407898D5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0" name="矩形 3369">
                          <a:extLst>
                            <a:ext uri="{FF2B5EF4-FFF2-40B4-BE49-F238E27FC236}">
                              <a16:creationId xmlns:a16="http://schemas.microsoft.com/office/drawing/2014/main" id="{9A556570-E970-45CE-BE6B-2385F74EA1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1" name="矩形 3370">
                          <a:extLst>
                            <a:ext uri="{FF2B5EF4-FFF2-40B4-BE49-F238E27FC236}">
                              <a16:creationId xmlns:a16="http://schemas.microsoft.com/office/drawing/2014/main" id="{4ADA2E02-A919-4FA7-8476-49EDF1CABC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63" name="组合 3362">
                        <a:extLst>
                          <a:ext uri="{FF2B5EF4-FFF2-40B4-BE49-F238E27FC236}">
                            <a16:creationId xmlns:a16="http://schemas.microsoft.com/office/drawing/2014/main" id="{8A777298-9D32-46BD-B8DB-BB3D8632A3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64" name="矩形 3363">
                          <a:extLst>
                            <a:ext uri="{FF2B5EF4-FFF2-40B4-BE49-F238E27FC236}">
                              <a16:creationId xmlns:a16="http://schemas.microsoft.com/office/drawing/2014/main" id="{45A89FDE-1C11-4E2F-8765-F870AC2B6D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5" name="矩形 3364">
                          <a:extLst>
                            <a:ext uri="{FF2B5EF4-FFF2-40B4-BE49-F238E27FC236}">
                              <a16:creationId xmlns:a16="http://schemas.microsoft.com/office/drawing/2014/main" id="{413C90E9-51CF-4D64-A116-87FC06652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6" name="矩形 3365">
                          <a:extLst>
                            <a:ext uri="{FF2B5EF4-FFF2-40B4-BE49-F238E27FC236}">
                              <a16:creationId xmlns:a16="http://schemas.microsoft.com/office/drawing/2014/main" id="{24A8B298-ECF1-4602-8939-EDFFB2AE9E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7" name="矩形 3366">
                          <a:extLst>
                            <a:ext uri="{FF2B5EF4-FFF2-40B4-BE49-F238E27FC236}">
                              <a16:creationId xmlns:a16="http://schemas.microsoft.com/office/drawing/2014/main" id="{B7B5A1A5-E124-4643-9872-F31A3290C3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337" name="组合 3336">
                    <a:extLst>
                      <a:ext uri="{FF2B5EF4-FFF2-40B4-BE49-F238E27FC236}">
                        <a16:creationId xmlns:a16="http://schemas.microsoft.com/office/drawing/2014/main" id="{C211B544-E225-4459-9F10-2DC4B776621C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338" name="组合 3337">
                      <a:extLst>
                        <a:ext uri="{FF2B5EF4-FFF2-40B4-BE49-F238E27FC236}">
                          <a16:creationId xmlns:a16="http://schemas.microsoft.com/office/drawing/2014/main" id="{D077ABA2-C751-42D5-ACA9-62F5C0377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50" name="组合 3349">
                        <a:extLst>
                          <a:ext uri="{FF2B5EF4-FFF2-40B4-BE49-F238E27FC236}">
                            <a16:creationId xmlns:a16="http://schemas.microsoft.com/office/drawing/2014/main" id="{FAA741C0-855C-4A92-97CD-7C22FED042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56" name="矩形 3355">
                          <a:extLst>
                            <a:ext uri="{FF2B5EF4-FFF2-40B4-BE49-F238E27FC236}">
                              <a16:creationId xmlns:a16="http://schemas.microsoft.com/office/drawing/2014/main" id="{BD884150-879E-4CF3-87B2-2B2ADB9166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57" name="矩形 3356">
                          <a:extLst>
                            <a:ext uri="{FF2B5EF4-FFF2-40B4-BE49-F238E27FC236}">
                              <a16:creationId xmlns:a16="http://schemas.microsoft.com/office/drawing/2014/main" id="{AAFD162B-5B3B-485F-8A58-D1BBC7CB0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58" name="矩形 3357">
                          <a:extLst>
                            <a:ext uri="{FF2B5EF4-FFF2-40B4-BE49-F238E27FC236}">
                              <a16:creationId xmlns:a16="http://schemas.microsoft.com/office/drawing/2014/main" id="{7B3A5177-406C-44A0-8F26-45D4593B02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59" name="矩形 3358">
                          <a:extLst>
                            <a:ext uri="{FF2B5EF4-FFF2-40B4-BE49-F238E27FC236}">
                              <a16:creationId xmlns:a16="http://schemas.microsoft.com/office/drawing/2014/main" id="{E84976B2-607F-4480-A965-8E2CDDF2BF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51" name="组合 3350">
                        <a:extLst>
                          <a:ext uri="{FF2B5EF4-FFF2-40B4-BE49-F238E27FC236}">
                            <a16:creationId xmlns:a16="http://schemas.microsoft.com/office/drawing/2014/main" id="{3EE7B645-2F5B-400C-84F7-31F14B2E49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52" name="矩形 3351">
                          <a:extLst>
                            <a:ext uri="{FF2B5EF4-FFF2-40B4-BE49-F238E27FC236}">
                              <a16:creationId xmlns:a16="http://schemas.microsoft.com/office/drawing/2014/main" id="{FE624ACA-D1E1-4D80-9E2B-9BEA00576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53" name="矩形 3352">
                          <a:extLst>
                            <a:ext uri="{FF2B5EF4-FFF2-40B4-BE49-F238E27FC236}">
                              <a16:creationId xmlns:a16="http://schemas.microsoft.com/office/drawing/2014/main" id="{BE4D8667-B614-4AC1-B255-3FAA95746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54" name="矩形 3353">
                          <a:extLst>
                            <a:ext uri="{FF2B5EF4-FFF2-40B4-BE49-F238E27FC236}">
                              <a16:creationId xmlns:a16="http://schemas.microsoft.com/office/drawing/2014/main" id="{2B5BEFAD-C5AB-4076-A641-1B519AFE8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55" name="矩形 3354">
                          <a:extLst>
                            <a:ext uri="{FF2B5EF4-FFF2-40B4-BE49-F238E27FC236}">
                              <a16:creationId xmlns:a16="http://schemas.microsoft.com/office/drawing/2014/main" id="{ED16EF70-055F-4844-9C98-3EA0A56312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39" name="组合 3338">
                      <a:extLst>
                        <a:ext uri="{FF2B5EF4-FFF2-40B4-BE49-F238E27FC236}">
                          <a16:creationId xmlns:a16="http://schemas.microsoft.com/office/drawing/2014/main" id="{623B21CC-83F7-4F72-BE66-62A55FBE02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40" name="组合 3339">
                        <a:extLst>
                          <a:ext uri="{FF2B5EF4-FFF2-40B4-BE49-F238E27FC236}">
                            <a16:creationId xmlns:a16="http://schemas.microsoft.com/office/drawing/2014/main" id="{865897C6-06BD-4A32-83AF-8D3ED9DE58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46" name="矩形 3345">
                          <a:extLst>
                            <a:ext uri="{FF2B5EF4-FFF2-40B4-BE49-F238E27FC236}">
                              <a16:creationId xmlns:a16="http://schemas.microsoft.com/office/drawing/2014/main" id="{93FF9850-068C-40EB-A7EA-37EB61178E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47" name="矩形 3346">
                          <a:extLst>
                            <a:ext uri="{FF2B5EF4-FFF2-40B4-BE49-F238E27FC236}">
                              <a16:creationId xmlns:a16="http://schemas.microsoft.com/office/drawing/2014/main" id="{FF1A707D-5EA9-466A-B60C-67E9A26B3E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48" name="矩形 3347">
                          <a:extLst>
                            <a:ext uri="{FF2B5EF4-FFF2-40B4-BE49-F238E27FC236}">
                              <a16:creationId xmlns:a16="http://schemas.microsoft.com/office/drawing/2014/main" id="{C0EF468F-7FD6-481C-A86A-4FA116511F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49" name="矩形 3348">
                          <a:extLst>
                            <a:ext uri="{FF2B5EF4-FFF2-40B4-BE49-F238E27FC236}">
                              <a16:creationId xmlns:a16="http://schemas.microsoft.com/office/drawing/2014/main" id="{D347B34C-1247-4CFF-9BEF-8AD16E445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1" name="组合 3340">
                        <a:extLst>
                          <a:ext uri="{FF2B5EF4-FFF2-40B4-BE49-F238E27FC236}">
                            <a16:creationId xmlns:a16="http://schemas.microsoft.com/office/drawing/2014/main" id="{CB16C214-C282-48F9-B499-90FA70FDAE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42" name="矩形 3341">
                          <a:extLst>
                            <a:ext uri="{FF2B5EF4-FFF2-40B4-BE49-F238E27FC236}">
                              <a16:creationId xmlns:a16="http://schemas.microsoft.com/office/drawing/2014/main" id="{A2C2C881-04DD-417C-9B24-411511D054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43" name="矩形 3342">
                          <a:extLst>
                            <a:ext uri="{FF2B5EF4-FFF2-40B4-BE49-F238E27FC236}">
                              <a16:creationId xmlns:a16="http://schemas.microsoft.com/office/drawing/2014/main" id="{92239872-C6B9-4267-9F3C-EC5EF286E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44" name="矩形 3343">
                          <a:extLst>
                            <a:ext uri="{FF2B5EF4-FFF2-40B4-BE49-F238E27FC236}">
                              <a16:creationId xmlns:a16="http://schemas.microsoft.com/office/drawing/2014/main" id="{3A58B30D-77D2-49A3-97A6-572F0EB3F9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45" name="矩形 3344">
                          <a:extLst>
                            <a:ext uri="{FF2B5EF4-FFF2-40B4-BE49-F238E27FC236}">
                              <a16:creationId xmlns:a16="http://schemas.microsoft.com/office/drawing/2014/main" id="{1CDE12DB-8A52-4294-B7A6-DDCF4AC84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289" name="组合 3288">
                  <a:extLst>
                    <a:ext uri="{FF2B5EF4-FFF2-40B4-BE49-F238E27FC236}">
                      <a16:creationId xmlns:a16="http://schemas.microsoft.com/office/drawing/2014/main" id="{643ADC6C-1185-4743-A30F-3F8DD930DB5D}"/>
                    </a:ext>
                  </a:extLst>
                </p:cNvPr>
                <p:cNvGrpSpPr/>
                <p:nvPr/>
              </p:nvGrpSpPr>
              <p:grpSpPr>
                <a:xfrm>
                  <a:off x="3127423" y="2358971"/>
                  <a:ext cx="2600183" cy="1241182"/>
                  <a:chOff x="4773343" y="1558873"/>
                  <a:chExt cx="2600183" cy="1241182"/>
                </a:xfrm>
              </p:grpSpPr>
              <p:grpSp>
                <p:nvGrpSpPr>
                  <p:cNvPr id="3290" name="组合 3289">
                    <a:extLst>
                      <a:ext uri="{FF2B5EF4-FFF2-40B4-BE49-F238E27FC236}">
                        <a16:creationId xmlns:a16="http://schemas.microsoft.com/office/drawing/2014/main" id="{5BBF21EA-B03D-4843-9D80-D8A01D0C6F9F}"/>
                      </a:ext>
                    </a:extLst>
                  </p:cNvPr>
                  <p:cNvGrpSpPr/>
                  <p:nvPr/>
                </p:nvGrpSpPr>
                <p:grpSpPr>
                  <a:xfrm>
                    <a:off x="4773343" y="1563857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314" name="组合 3313">
                      <a:extLst>
                        <a:ext uri="{FF2B5EF4-FFF2-40B4-BE49-F238E27FC236}">
                          <a16:creationId xmlns:a16="http://schemas.microsoft.com/office/drawing/2014/main" id="{F658BC4D-60C0-4D2D-9127-1C63C47817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26" name="组合 3325">
                        <a:extLst>
                          <a:ext uri="{FF2B5EF4-FFF2-40B4-BE49-F238E27FC236}">
                            <a16:creationId xmlns:a16="http://schemas.microsoft.com/office/drawing/2014/main" id="{02D8F269-9A89-4D41-807C-0EE07BC1EB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32" name="矩形 3331">
                          <a:extLst>
                            <a:ext uri="{FF2B5EF4-FFF2-40B4-BE49-F238E27FC236}">
                              <a16:creationId xmlns:a16="http://schemas.microsoft.com/office/drawing/2014/main" id="{B654E5B2-9999-4FD3-95DB-D3B5A7F753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3" name="矩形 3332">
                          <a:extLst>
                            <a:ext uri="{FF2B5EF4-FFF2-40B4-BE49-F238E27FC236}">
                              <a16:creationId xmlns:a16="http://schemas.microsoft.com/office/drawing/2014/main" id="{D1006201-CC2A-43BC-862F-8B56AE7F05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4" name="矩形 3333">
                          <a:extLst>
                            <a:ext uri="{FF2B5EF4-FFF2-40B4-BE49-F238E27FC236}">
                              <a16:creationId xmlns:a16="http://schemas.microsoft.com/office/drawing/2014/main" id="{D9DD10CF-C3EA-4CDD-8C1A-8961A1DFD5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5" name="矩形 3334">
                          <a:extLst>
                            <a:ext uri="{FF2B5EF4-FFF2-40B4-BE49-F238E27FC236}">
                              <a16:creationId xmlns:a16="http://schemas.microsoft.com/office/drawing/2014/main" id="{7BE63584-B99C-48E3-A0DA-475E509A7D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27" name="组合 3326">
                        <a:extLst>
                          <a:ext uri="{FF2B5EF4-FFF2-40B4-BE49-F238E27FC236}">
                            <a16:creationId xmlns:a16="http://schemas.microsoft.com/office/drawing/2014/main" id="{630AE84A-B70C-4F60-BD5A-FFAFE38631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28" name="矩形 3327">
                          <a:extLst>
                            <a:ext uri="{FF2B5EF4-FFF2-40B4-BE49-F238E27FC236}">
                              <a16:creationId xmlns:a16="http://schemas.microsoft.com/office/drawing/2014/main" id="{4AFFFD93-45B3-44AB-AE9C-3C7BD331E8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9" name="矩形 3328">
                          <a:extLst>
                            <a:ext uri="{FF2B5EF4-FFF2-40B4-BE49-F238E27FC236}">
                              <a16:creationId xmlns:a16="http://schemas.microsoft.com/office/drawing/2014/main" id="{DCB0A9F5-B148-423F-9540-8A025A47D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0" name="矩形 3329">
                          <a:extLst>
                            <a:ext uri="{FF2B5EF4-FFF2-40B4-BE49-F238E27FC236}">
                              <a16:creationId xmlns:a16="http://schemas.microsoft.com/office/drawing/2014/main" id="{260FB488-410B-4119-B152-4CC282D39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1" name="矩形 3330">
                          <a:extLst>
                            <a:ext uri="{FF2B5EF4-FFF2-40B4-BE49-F238E27FC236}">
                              <a16:creationId xmlns:a16="http://schemas.microsoft.com/office/drawing/2014/main" id="{087C8B05-9F14-494D-9A90-2AE10B7266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15" name="组合 3314">
                      <a:extLst>
                        <a:ext uri="{FF2B5EF4-FFF2-40B4-BE49-F238E27FC236}">
                          <a16:creationId xmlns:a16="http://schemas.microsoft.com/office/drawing/2014/main" id="{A09E9E62-F702-44CB-9EAD-0744EBC76F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16" name="组合 3315">
                        <a:extLst>
                          <a:ext uri="{FF2B5EF4-FFF2-40B4-BE49-F238E27FC236}">
                            <a16:creationId xmlns:a16="http://schemas.microsoft.com/office/drawing/2014/main" id="{5DCB55E6-B381-4E95-B1DF-CB7BB31689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22" name="矩形 3321">
                          <a:extLst>
                            <a:ext uri="{FF2B5EF4-FFF2-40B4-BE49-F238E27FC236}">
                              <a16:creationId xmlns:a16="http://schemas.microsoft.com/office/drawing/2014/main" id="{7868AF30-4CC7-4323-8903-F26C577ED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3" name="矩形 3322">
                          <a:extLst>
                            <a:ext uri="{FF2B5EF4-FFF2-40B4-BE49-F238E27FC236}">
                              <a16:creationId xmlns:a16="http://schemas.microsoft.com/office/drawing/2014/main" id="{5B2165EF-EC38-4907-BE77-A9EFC5F827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4" name="矩形 3323">
                          <a:extLst>
                            <a:ext uri="{FF2B5EF4-FFF2-40B4-BE49-F238E27FC236}">
                              <a16:creationId xmlns:a16="http://schemas.microsoft.com/office/drawing/2014/main" id="{DBBDEA20-1563-4068-9F44-DD84F76E90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5" name="矩形 3324">
                          <a:extLst>
                            <a:ext uri="{FF2B5EF4-FFF2-40B4-BE49-F238E27FC236}">
                              <a16:creationId xmlns:a16="http://schemas.microsoft.com/office/drawing/2014/main" id="{B657B992-A5C5-4D49-AB5F-77BD5DF6E1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17" name="组合 3316">
                        <a:extLst>
                          <a:ext uri="{FF2B5EF4-FFF2-40B4-BE49-F238E27FC236}">
                            <a16:creationId xmlns:a16="http://schemas.microsoft.com/office/drawing/2014/main" id="{AC80D2F1-F172-4B49-841D-96AE3EEE2C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18" name="矩形 3317">
                          <a:extLst>
                            <a:ext uri="{FF2B5EF4-FFF2-40B4-BE49-F238E27FC236}">
                              <a16:creationId xmlns:a16="http://schemas.microsoft.com/office/drawing/2014/main" id="{EA613A4F-D78F-4949-908D-F125D64A9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19" name="矩形 3318">
                          <a:extLst>
                            <a:ext uri="{FF2B5EF4-FFF2-40B4-BE49-F238E27FC236}">
                              <a16:creationId xmlns:a16="http://schemas.microsoft.com/office/drawing/2014/main" id="{F1F92C6B-D4AA-4864-8386-E14D7E2BE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0" name="矩形 3319">
                          <a:extLst>
                            <a:ext uri="{FF2B5EF4-FFF2-40B4-BE49-F238E27FC236}">
                              <a16:creationId xmlns:a16="http://schemas.microsoft.com/office/drawing/2014/main" id="{EB10C01F-F6B7-4AAD-9001-E00E0C405A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1" name="矩形 3320">
                          <a:extLst>
                            <a:ext uri="{FF2B5EF4-FFF2-40B4-BE49-F238E27FC236}">
                              <a16:creationId xmlns:a16="http://schemas.microsoft.com/office/drawing/2014/main" id="{CB35594B-7520-4561-8F69-1B539CE39D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291" name="组合 3290">
                    <a:extLst>
                      <a:ext uri="{FF2B5EF4-FFF2-40B4-BE49-F238E27FC236}">
                        <a16:creationId xmlns:a16="http://schemas.microsoft.com/office/drawing/2014/main" id="{AECBC0C6-79AB-44FA-B5E0-4A3301D9E2FA}"/>
                      </a:ext>
                    </a:extLst>
                  </p:cNvPr>
                  <p:cNvGrpSpPr/>
                  <p:nvPr/>
                </p:nvGrpSpPr>
                <p:grpSpPr>
                  <a:xfrm>
                    <a:off x="6114465" y="1558873"/>
                    <a:ext cx="1259061" cy="1236198"/>
                    <a:chOff x="4773343" y="1563857"/>
                    <a:chExt cx="1259061" cy="1236198"/>
                  </a:xfrm>
                </p:grpSpPr>
                <p:grpSp>
                  <p:nvGrpSpPr>
                    <p:cNvPr id="3292" name="组合 3291">
                      <a:extLst>
                        <a:ext uri="{FF2B5EF4-FFF2-40B4-BE49-F238E27FC236}">
                          <a16:creationId xmlns:a16="http://schemas.microsoft.com/office/drawing/2014/main" id="{72A73549-7ADF-4E57-B38E-65673E86F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1563857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304" name="组合 3303">
                        <a:extLst>
                          <a:ext uri="{FF2B5EF4-FFF2-40B4-BE49-F238E27FC236}">
                            <a16:creationId xmlns:a16="http://schemas.microsoft.com/office/drawing/2014/main" id="{9618A144-303D-43A7-BD6B-6CDFD42281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10" name="矩形 3309">
                          <a:extLst>
                            <a:ext uri="{FF2B5EF4-FFF2-40B4-BE49-F238E27FC236}">
                              <a16:creationId xmlns:a16="http://schemas.microsoft.com/office/drawing/2014/main" id="{FF934ADA-26CF-4386-A377-0C4FF2D603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11" name="矩形 3310">
                          <a:extLst>
                            <a:ext uri="{FF2B5EF4-FFF2-40B4-BE49-F238E27FC236}">
                              <a16:creationId xmlns:a16="http://schemas.microsoft.com/office/drawing/2014/main" id="{B7D572C3-E6D2-41AA-B268-B05A27C5F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12" name="矩形 3311">
                          <a:extLst>
                            <a:ext uri="{FF2B5EF4-FFF2-40B4-BE49-F238E27FC236}">
                              <a16:creationId xmlns:a16="http://schemas.microsoft.com/office/drawing/2014/main" id="{44331B8C-6938-4168-A27D-E91DC33E37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13" name="矩形 3312">
                          <a:extLst>
                            <a:ext uri="{FF2B5EF4-FFF2-40B4-BE49-F238E27FC236}">
                              <a16:creationId xmlns:a16="http://schemas.microsoft.com/office/drawing/2014/main" id="{D00A09EE-FE4F-4C7B-A2A5-1EED47F41C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5" name="组合 3304">
                        <a:extLst>
                          <a:ext uri="{FF2B5EF4-FFF2-40B4-BE49-F238E27FC236}">
                            <a16:creationId xmlns:a16="http://schemas.microsoft.com/office/drawing/2014/main" id="{C6428469-367D-4806-85AD-70871E7316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06" name="矩形 3305">
                          <a:extLst>
                            <a:ext uri="{FF2B5EF4-FFF2-40B4-BE49-F238E27FC236}">
                              <a16:creationId xmlns:a16="http://schemas.microsoft.com/office/drawing/2014/main" id="{6F59E843-B4D3-406B-A856-08BE08E244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07" name="矩形 3306">
                          <a:extLst>
                            <a:ext uri="{FF2B5EF4-FFF2-40B4-BE49-F238E27FC236}">
                              <a16:creationId xmlns:a16="http://schemas.microsoft.com/office/drawing/2014/main" id="{B27CBCF7-A941-4597-8F02-9496C7AAA9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08" name="矩形 3307">
                          <a:extLst>
                            <a:ext uri="{FF2B5EF4-FFF2-40B4-BE49-F238E27FC236}">
                              <a16:creationId xmlns:a16="http://schemas.microsoft.com/office/drawing/2014/main" id="{98DB984F-4BDA-4B0F-B7AF-56D40CBA68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09" name="矩形 3308">
                          <a:extLst>
                            <a:ext uri="{FF2B5EF4-FFF2-40B4-BE49-F238E27FC236}">
                              <a16:creationId xmlns:a16="http://schemas.microsoft.com/office/drawing/2014/main" id="{653EE257-DE03-4740-99C1-F2070E6B2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93" name="组合 3292">
                      <a:extLst>
                        <a:ext uri="{FF2B5EF4-FFF2-40B4-BE49-F238E27FC236}">
                          <a16:creationId xmlns:a16="http://schemas.microsoft.com/office/drawing/2014/main" id="{83D1EB9E-2E7B-4CD8-99C5-6441F49768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3343" y="2219176"/>
                      <a:ext cx="1259061" cy="580879"/>
                      <a:chOff x="4780963" y="984737"/>
                      <a:chExt cx="1259061" cy="580879"/>
                    </a:xfrm>
                  </p:grpSpPr>
                  <p:grpSp>
                    <p:nvGrpSpPr>
                      <p:cNvPr id="3294" name="组合 3293">
                        <a:extLst>
                          <a:ext uri="{FF2B5EF4-FFF2-40B4-BE49-F238E27FC236}">
                            <a16:creationId xmlns:a16="http://schemas.microsoft.com/office/drawing/2014/main" id="{3826FC9B-254B-4207-B023-D4E1A1B230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0963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300" name="矩形 3299">
                          <a:extLst>
                            <a:ext uri="{FF2B5EF4-FFF2-40B4-BE49-F238E27FC236}">
                              <a16:creationId xmlns:a16="http://schemas.microsoft.com/office/drawing/2014/main" id="{8C270D09-B21E-42AB-A862-516AB22E3C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01" name="矩形 3300">
                          <a:extLst>
                            <a:ext uri="{FF2B5EF4-FFF2-40B4-BE49-F238E27FC236}">
                              <a16:creationId xmlns:a16="http://schemas.microsoft.com/office/drawing/2014/main" id="{690134EC-D216-41C2-9550-A12225881A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02" name="矩形 3301">
                          <a:extLst>
                            <a:ext uri="{FF2B5EF4-FFF2-40B4-BE49-F238E27FC236}">
                              <a16:creationId xmlns:a16="http://schemas.microsoft.com/office/drawing/2014/main" id="{AEF72E01-9BEB-4674-BEBE-711ACE8A2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03" name="矩形 3302">
                          <a:extLst>
                            <a:ext uri="{FF2B5EF4-FFF2-40B4-BE49-F238E27FC236}">
                              <a16:creationId xmlns:a16="http://schemas.microsoft.com/office/drawing/2014/main" id="{5F5AEB12-438B-4632-ADC7-FBB6B111E2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95" name="组合 3294">
                        <a:extLst>
                          <a:ext uri="{FF2B5EF4-FFF2-40B4-BE49-F238E27FC236}">
                            <a16:creationId xmlns:a16="http://schemas.microsoft.com/office/drawing/2014/main" id="{44F45B2E-E227-4833-B7B4-07406A51BB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1524" y="984737"/>
                        <a:ext cx="588500" cy="580879"/>
                        <a:chOff x="4121833" y="984737"/>
                        <a:chExt cx="588500" cy="580879"/>
                      </a:xfrm>
                    </p:grpSpPr>
                    <p:sp>
                      <p:nvSpPr>
                        <p:cNvPr id="3296" name="矩形 3295">
                          <a:extLst>
                            <a:ext uri="{FF2B5EF4-FFF2-40B4-BE49-F238E27FC236}">
                              <a16:creationId xmlns:a16="http://schemas.microsoft.com/office/drawing/2014/main" id="{4D20BE62-5E0C-4A0B-9BAF-E3C85F1F3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4" y="984738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7" name="矩形 3296">
                          <a:extLst>
                            <a:ext uri="{FF2B5EF4-FFF2-40B4-BE49-F238E27FC236}">
                              <a16:creationId xmlns:a16="http://schemas.microsoft.com/office/drawing/2014/main" id="{BC3A1A28-A946-4085-AE41-C41ED44F49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98473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8" name="矩形 3297">
                          <a:extLst>
                            <a:ext uri="{FF2B5EF4-FFF2-40B4-BE49-F238E27FC236}">
                              <a16:creationId xmlns:a16="http://schemas.microsoft.com/office/drawing/2014/main" id="{979F706B-9353-4157-85D7-AEB106FB0C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21833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9" name="矩形 3298">
                          <a:extLst>
                            <a:ext uri="{FF2B5EF4-FFF2-40B4-BE49-F238E27FC236}">
                              <a16:creationId xmlns:a16="http://schemas.microsoft.com/office/drawing/2014/main" id="{CDFE8ABF-832C-4921-B5F7-3C21797797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57114" y="1312397"/>
                          <a:ext cx="253219" cy="253219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45672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longgang pang</dc:creator>
  <cp:lastModifiedBy>longgang pang</cp:lastModifiedBy>
  <cp:revision>3</cp:revision>
  <dcterms:created xsi:type="dcterms:W3CDTF">2021-06-18T01:11:49Z</dcterms:created>
  <dcterms:modified xsi:type="dcterms:W3CDTF">2021-06-18T01:32:33Z</dcterms:modified>
</cp:coreProperties>
</file>