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248E8-9E38-4B53-B58D-64DDEF9D8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BF07EB-8631-4D7A-ACE9-F21E90C42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0E486-13D7-4AF5-8C9F-5498A02B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F21-A737-4875-8A1D-1E5FD2DC8CBB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6F27A-CE48-49C0-B489-797F1182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8622A-BB1C-4C06-A3D8-7E807CD7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5FC-EDD2-46B6-AEEF-E549DFFBE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67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BA9E4-568D-47A1-B312-27730856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6DE537-075F-41FF-B362-CCDEC281C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5B1A4-1BD0-42E9-ACE7-87356401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F21-A737-4875-8A1D-1E5FD2DC8CBB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D9C63-F37C-48D1-9D40-05D6019E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8ADB5-1B10-4754-860D-D7E37A3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5FC-EDD2-46B6-AEEF-E549DFFBE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C66D90-6333-4399-A954-E827E728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297AC-430A-453F-858D-8EEE297DB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B7B24-744B-4A1B-9A8D-5E6F04B4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F21-A737-4875-8A1D-1E5FD2DC8CBB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DB4B8-FCB3-4EA7-845F-47A6237D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FC2F1-8E29-44EB-BB72-45699ED0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5FC-EDD2-46B6-AEEF-E549DFFBE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0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969A1-7995-45DD-9361-F330A8C6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A4264-E2E6-47A5-897C-A28D5088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CA65C-7608-489D-A8D3-78A57D6F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F21-A737-4875-8A1D-1E5FD2DC8CBB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F9792-A6D0-47F8-BE46-2BDFECB8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93821-C2D2-4A29-9E93-9FF07687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5FC-EDD2-46B6-AEEF-E549DFFBE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9CB3C-DD60-4754-98AB-B16BE913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F5298-03AF-4F44-B1EE-88ED07C47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6F95E-4AEF-4032-8157-AE2D125B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F21-A737-4875-8A1D-1E5FD2DC8CBB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C0BB1-4408-42B8-B76A-74050F1F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75080-26D6-44F4-88D0-94160795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5FC-EDD2-46B6-AEEF-E549DFFBE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5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2FE43-384D-402D-B14A-FF717E33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0B2CC-5D90-40E5-93BA-24C20A876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FB50A-22E5-4503-9D51-EABD299F1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955D3-62CD-4F3A-9A28-9C518958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F21-A737-4875-8A1D-1E5FD2DC8CBB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E8C07-F066-4BFF-8DB5-0A66AB04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2C1B2-694F-4175-9CF5-EA7EACEF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5FC-EDD2-46B6-AEEF-E549DFFBE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9BC7E-2AC1-4D5E-9DF1-7346737C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3B41E8-1454-4FC9-AD3C-7DF923459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E98DEC-955E-449D-9DF5-21B4E345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C691F-A239-4EA7-861A-22B0DB340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CD79F4-7CDD-4887-95E4-F8B899E2C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1DF3B-439B-4B28-AE5C-60844D79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F21-A737-4875-8A1D-1E5FD2DC8CBB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E5EBDA-1296-446A-A31F-C10DD8E4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BC0824-F4D7-4ED8-B7A5-C1C9E8FF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5FC-EDD2-46B6-AEEF-E549DFFBE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0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B530D-468B-4B9E-A670-F416C199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B4FAB8-D033-4537-A9E5-A828A8DF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F21-A737-4875-8A1D-1E5FD2DC8CBB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181C8C-7E11-4AF1-94BA-19BF910A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3E654-0691-4DD3-A060-81B98151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5FC-EDD2-46B6-AEEF-E549DFFBE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0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A744D4-311D-472C-A371-36002A0D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F21-A737-4875-8A1D-1E5FD2DC8CBB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97AA13-3628-4C66-8214-3E00770B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9D5B1A-C8E5-46CD-AF40-F798961E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5FC-EDD2-46B6-AEEF-E549DFFBE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2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316E4-A899-41C5-81D9-5489AB76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F8C4A-0427-4552-AE17-D4D120371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2185B3-15A3-44E7-8794-0B40E2CE5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B77C5E-8C83-49CF-B03C-7BC86A67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F21-A737-4875-8A1D-1E5FD2DC8CBB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70F43-1DC7-4468-AD23-CD99BD7B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856A1-964E-4F82-902A-053CF1B2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5FC-EDD2-46B6-AEEF-E549DFFBE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0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B5768-59CE-4DEE-92FD-9019B0F7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FC5355-12F5-4B79-8C2D-25382E127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D66F6-694E-4BBA-A4B5-014C5E64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4CDA2-311D-427C-B1E6-F315A75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F21-A737-4875-8A1D-1E5FD2DC8CBB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D303C3-2996-4988-9A51-913CAE18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65D13-82B4-4BDF-A79C-74E414B5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5FC-EDD2-46B6-AEEF-E549DFFBE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3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2DE886-F800-4B66-B0D0-E3892809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C9671-6F30-46EC-8C75-7EF16D7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F9F58-4C9E-4A1F-A6D2-1CB4AA303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1F21-A737-4875-8A1D-1E5FD2DC8CBB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3FEF6-4959-42D1-9DE3-A76DB889B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2533-75F1-45DA-B566-3C0A44064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F5FC-EDD2-46B6-AEEF-E549DFFBE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1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C102D67-734E-465B-8F94-EE712BC862E1}"/>
              </a:ext>
            </a:extLst>
          </p:cNvPr>
          <p:cNvGrpSpPr/>
          <p:nvPr/>
        </p:nvGrpSpPr>
        <p:grpSpPr>
          <a:xfrm>
            <a:off x="2710877" y="1308294"/>
            <a:ext cx="7373815" cy="766689"/>
            <a:chOff x="1575582" y="1821765"/>
            <a:chExt cx="7373815" cy="76668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BD74687-E8B2-4075-8921-4B53B963D894}"/>
                </a:ext>
              </a:extLst>
            </p:cNvPr>
            <p:cNvSpPr/>
            <p:nvPr/>
          </p:nvSpPr>
          <p:spPr>
            <a:xfrm>
              <a:off x="1575582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A0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A88E0EA-1C56-4BF7-9A3F-59B6192F0698}"/>
                </a:ext>
              </a:extLst>
            </p:cNvPr>
            <p:cNvSpPr/>
            <p:nvPr/>
          </p:nvSpPr>
          <p:spPr>
            <a:xfrm>
              <a:off x="2519457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7BAA4A-5C36-4141-9DA3-C3358CC2AD38}"/>
                </a:ext>
              </a:extLst>
            </p:cNvPr>
            <p:cNvSpPr/>
            <p:nvPr/>
          </p:nvSpPr>
          <p:spPr>
            <a:xfrm>
              <a:off x="3463332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9262E64-E075-47BE-A274-22CD46E19FA8}"/>
                </a:ext>
              </a:extLst>
            </p:cNvPr>
            <p:cNvSpPr/>
            <p:nvPr/>
          </p:nvSpPr>
          <p:spPr>
            <a:xfrm>
              <a:off x="4407207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0D2C8C8-D1B0-4783-A1D6-8C21ABD5C10E}"/>
                </a:ext>
              </a:extLst>
            </p:cNvPr>
            <p:cNvSpPr/>
            <p:nvPr/>
          </p:nvSpPr>
          <p:spPr>
            <a:xfrm>
              <a:off x="5351082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637AEC-6B96-428F-ACAB-97C143C40CA4}"/>
                </a:ext>
              </a:extLst>
            </p:cNvPr>
            <p:cNvSpPr/>
            <p:nvPr/>
          </p:nvSpPr>
          <p:spPr>
            <a:xfrm>
              <a:off x="6294957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7A50DD9-EBAF-4C12-A963-FB5C3DDAC9D7}"/>
                </a:ext>
              </a:extLst>
            </p:cNvPr>
            <p:cNvSpPr/>
            <p:nvPr/>
          </p:nvSpPr>
          <p:spPr>
            <a:xfrm>
              <a:off x="7238832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An-2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027049-6FCA-438C-8C76-9444FB13A8AB}"/>
                </a:ext>
              </a:extLst>
            </p:cNvPr>
            <p:cNvSpPr/>
            <p:nvPr/>
          </p:nvSpPr>
          <p:spPr>
            <a:xfrm>
              <a:off x="8182708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An-1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1A17021-9443-4586-8196-33365761B11E}"/>
              </a:ext>
            </a:extLst>
          </p:cNvPr>
          <p:cNvGrpSpPr/>
          <p:nvPr/>
        </p:nvGrpSpPr>
        <p:grpSpPr>
          <a:xfrm>
            <a:off x="3654752" y="2588453"/>
            <a:ext cx="7373815" cy="766689"/>
            <a:chOff x="1575582" y="1821765"/>
            <a:chExt cx="7373815" cy="76668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393DDEB-FC84-4210-84CD-785D6943C7EC}"/>
                </a:ext>
              </a:extLst>
            </p:cNvPr>
            <p:cNvSpPr/>
            <p:nvPr/>
          </p:nvSpPr>
          <p:spPr>
            <a:xfrm>
              <a:off x="1575582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A0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0EB5FEB-6768-4BBC-B678-27ACDE998F50}"/>
                </a:ext>
              </a:extLst>
            </p:cNvPr>
            <p:cNvSpPr/>
            <p:nvPr/>
          </p:nvSpPr>
          <p:spPr>
            <a:xfrm>
              <a:off x="2519457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A1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CFB897D-8BBF-45A3-B88D-9B12D5987B53}"/>
                </a:ext>
              </a:extLst>
            </p:cNvPr>
            <p:cNvSpPr/>
            <p:nvPr/>
          </p:nvSpPr>
          <p:spPr>
            <a:xfrm>
              <a:off x="3463332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A2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75BA827-3F9E-4AD1-8BD0-6688042991B5}"/>
                </a:ext>
              </a:extLst>
            </p:cNvPr>
            <p:cNvSpPr/>
            <p:nvPr/>
          </p:nvSpPr>
          <p:spPr>
            <a:xfrm>
              <a:off x="4407207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A3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3916336-ED5F-4E8A-B774-8F958C51DA5A}"/>
                </a:ext>
              </a:extLst>
            </p:cNvPr>
            <p:cNvSpPr/>
            <p:nvPr/>
          </p:nvSpPr>
          <p:spPr>
            <a:xfrm>
              <a:off x="5351082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A4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32B6F7E-EF73-4B23-8B0B-CFC719969D14}"/>
                </a:ext>
              </a:extLst>
            </p:cNvPr>
            <p:cNvSpPr/>
            <p:nvPr/>
          </p:nvSpPr>
          <p:spPr>
            <a:xfrm>
              <a:off x="6294957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9FAB487-566B-4848-A0E9-550745376AEC}"/>
                </a:ext>
              </a:extLst>
            </p:cNvPr>
            <p:cNvSpPr/>
            <p:nvPr/>
          </p:nvSpPr>
          <p:spPr>
            <a:xfrm>
              <a:off x="7238832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An-2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2622D4E-28C5-4ABD-A52D-58DFDA95A141}"/>
                </a:ext>
              </a:extLst>
            </p:cNvPr>
            <p:cNvSpPr/>
            <p:nvPr/>
          </p:nvSpPr>
          <p:spPr>
            <a:xfrm>
              <a:off x="8182708" y="1821765"/>
              <a:ext cx="766689" cy="766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An-1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D55AF79-6537-4D44-96A7-72F2D0187FAC}"/>
                  </a:ext>
                </a:extLst>
              </p:cNvPr>
              <p:cNvSpPr txBox="1"/>
              <p:nvPr/>
            </p:nvSpPr>
            <p:spPr>
              <a:xfrm>
                <a:off x="1013493" y="1476195"/>
                <a:ext cx="9924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[1:]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D55AF79-6537-4D44-96A7-72F2D0187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93" y="1476195"/>
                <a:ext cx="99249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26489CB-8E65-4421-AF6C-D8A453FAA802}"/>
                  </a:ext>
                </a:extLst>
              </p:cNvPr>
              <p:cNvSpPr txBox="1"/>
              <p:nvPr/>
            </p:nvSpPr>
            <p:spPr>
              <a:xfrm>
                <a:off x="1013493" y="2756354"/>
                <a:ext cx="9924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[:−1]</m:t>
                      </m:r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26489CB-8E65-4421-AF6C-D8A453FAA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93" y="2756354"/>
                <a:ext cx="992496" cy="430887"/>
              </a:xfrm>
              <a:prstGeom prst="rect">
                <a:avLst/>
              </a:prstGeom>
              <a:blipFill>
                <a:blip r:embed="rId3"/>
                <a:stretch>
                  <a:fillRect l="-613" r="-6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C775CE1-6A7B-4022-9F03-8CE1C8AC50E9}"/>
                  </a:ext>
                </a:extLst>
              </p:cNvPr>
              <p:cNvSpPr txBox="1"/>
              <p:nvPr/>
            </p:nvSpPr>
            <p:spPr>
              <a:xfrm>
                <a:off x="1391920" y="2193218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C775CE1-6A7B-4022-9F03-8CE1C8AC5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20" y="2193218"/>
                <a:ext cx="235642" cy="276999"/>
              </a:xfrm>
              <a:prstGeom prst="rect">
                <a:avLst/>
              </a:prstGeom>
              <a:blipFill>
                <a:blip r:embed="rId4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67998E7-C48A-468E-910B-19999B374ED7}"/>
                  </a:ext>
                </a:extLst>
              </p:cNvPr>
              <p:cNvSpPr txBox="1"/>
              <p:nvPr/>
            </p:nvSpPr>
            <p:spPr>
              <a:xfrm>
                <a:off x="3920275" y="2193218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67998E7-C48A-468E-910B-19999B374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275" y="2193218"/>
                <a:ext cx="235642" cy="276999"/>
              </a:xfrm>
              <a:prstGeom prst="rect">
                <a:avLst/>
              </a:prstGeom>
              <a:blipFill>
                <a:blip r:embed="rId5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D12D48D-E7B6-475F-A536-EBB21DC24207}"/>
                  </a:ext>
                </a:extLst>
              </p:cNvPr>
              <p:cNvSpPr txBox="1"/>
              <p:nvPr/>
            </p:nvSpPr>
            <p:spPr>
              <a:xfrm>
                <a:off x="4864150" y="2193218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D12D48D-E7B6-475F-A536-EBB21DC2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150" y="2193218"/>
                <a:ext cx="235642" cy="276999"/>
              </a:xfrm>
              <a:prstGeom prst="rect">
                <a:avLst/>
              </a:prstGeom>
              <a:blipFill>
                <a:blip r:embed="rId6"/>
                <a:stretch>
                  <a:fillRect l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AD8FA87-D8A0-4D7E-AF4C-87262068484F}"/>
                  </a:ext>
                </a:extLst>
              </p:cNvPr>
              <p:cNvSpPr txBox="1"/>
              <p:nvPr/>
            </p:nvSpPr>
            <p:spPr>
              <a:xfrm>
                <a:off x="5808025" y="2193218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AD8FA87-D8A0-4D7E-AF4C-872620684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25" y="2193218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0000378-C9C1-43D9-A442-9ED133A3B529}"/>
                  </a:ext>
                </a:extLst>
              </p:cNvPr>
              <p:cNvSpPr txBox="1"/>
              <p:nvPr/>
            </p:nvSpPr>
            <p:spPr>
              <a:xfrm>
                <a:off x="6751900" y="219321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0000378-C9C1-43D9-A442-9ED133A3B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900" y="2193217"/>
                <a:ext cx="235642" cy="276999"/>
              </a:xfrm>
              <a:prstGeom prst="rect">
                <a:avLst/>
              </a:prstGeom>
              <a:blipFill>
                <a:blip r:embed="rId8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BB9E49B-FB95-42D1-8A26-5B32D8C425B3}"/>
                  </a:ext>
                </a:extLst>
              </p:cNvPr>
              <p:cNvSpPr txBox="1"/>
              <p:nvPr/>
            </p:nvSpPr>
            <p:spPr>
              <a:xfrm>
                <a:off x="7695775" y="219321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BB9E49B-FB95-42D1-8A26-5B32D8C42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775" y="2193217"/>
                <a:ext cx="235642" cy="276999"/>
              </a:xfrm>
              <a:prstGeom prst="rect">
                <a:avLst/>
              </a:prstGeom>
              <a:blipFill>
                <a:blip r:embed="rId9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AB4E0B-12CA-4E94-B38E-637256E3455A}"/>
                  </a:ext>
                </a:extLst>
              </p:cNvPr>
              <p:cNvSpPr txBox="1"/>
              <p:nvPr/>
            </p:nvSpPr>
            <p:spPr>
              <a:xfrm>
                <a:off x="8639650" y="2193216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AB4E0B-12CA-4E94-B38E-637256E34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650" y="2193216"/>
                <a:ext cx="235642" cy="276999"/>
              </a:xfrm>
              <a:prstGeom prst="rect">
                <a:avLst/>
              </a:prstGeom>
              <a:blipFill>
                <a:blip r:embed="rId4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C70FB71-6D6F-4E56-88D2-3C9A73FFD8AA}"/>
                  </a:ext>
                </a:extLst>
              </p:cNvPr>
              <p:cNvSpPr txBox="1"/>
              <p:nvPr/>
            </p:nvSpPr>
            <p:spPr>
              <a:xfrm>
                <a:off x="9583525" y="2193215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C70FB71-6D6F-4E56-88D2-3C9A73FF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25" y="2193215"/>
                <a:ext cx="235642" cy="276999"/>
              </a:xfrm>
              <a:prstGeom prst="rect">
                <a:avLst/>
              </a:prstGeom>
              <a:blipFill>
                <a:blip r:embed="rId5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016C2F6-049D-4A77-BFE9-EB73CD9334AF}"/>
                  </a:ext>
                </a:extLst>
              </p:cNvPr>
              <p:cNvSpPr txBox="1"/>
              <p:nvPr/>
            </p:nvSpPr>
            <p:spPr>
              <a:xfrm>
                <a:off x="1391920" y="3759514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016C2F6-049D-4A77-BFE9-EB73CD933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20" y="3759514"/>
                <a:ext cx="235641" cy="276999"/>
              </a:xfrm>
              <a:prstGeom prst="rect">
                <a:avLst/>
              </a:prstGeom>
              <a:blipFill>
                <a:blip r:embed="rId10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9117F61-7668-492C-9AA7-FC2E03F439EE}"/>
                  </a:ext>
                </a:extLst>
              </p:cNvPr>
              <p:cNvSpPr txBox="1"/>
              <p:nvPr/>
            </p:nvSpPr>
            <p:spPr>
              <a:xfrm>
                <a:off x="1032058" y="4608786"/>
                <a:ext cx="9924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[1:−1]</m:t>
                      </m:r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9117F61-7668-492C-9AA7-FC2E03F43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58" y="4608786"/>
                <a:ext cx="992496" cy="430887"/>
              </a:xfrm>
              <a:prstGeom prst="rect">
                <a:avLst/>
              </a:prstGeom>
              <a:blipFill>
                <a:blip r:embed="rId11"/>
                <a:stretch>
                  <a:fillRect r="-3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AB5472E-D05D-46F4-A714-819FC624946A}"/>
                  </a:ext>
                </a:extLst>
              </p:cNvPr>
              <p:cNvSpPr txBox="1"/>
              <p:nvPr/>
            </p:nvSpPr>
            <p:spPr>
              <a:xfrm>
                <a:off x="6751901" y="3759514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AB5472E-D05D-46F4-A714-819FC624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901" y="3759514"/>
                <a:ext cx="235641" cy="276999"/>
              </a:xfrm>
              <a:prstGeom prst="rect">
                <a:avLst/>
              </a:prstGeom>
              <a:blipFill>
                <a:blip r:embed="rId12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6D8B93E5-44A5-4009-B02C-E34BD39661C3}"/>
              </a:ext>
            </a:extLst>
          </p:cNvPr>
          <p:cNvSpPr/>
          <p:nvPr/>
        </p:nvSpPr>
        <p:spPr>
          <a:xfrm>
            <a:off x="3654752" y="4387784"/>
            <a:ext cx="766689" cy="76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A1</a:t>
            </a:r>
            <a:endParaRPr lang="zh-CN" altLang="en-US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-A0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EB1895C-464C-4123-B266-F586B609E3A9}"/>
              </a:ext>
            </a:extLst>
          </p:cNvPr>
          <p:cNvSpPr/>
          <p:nvPr/>
        </p:nvSpPr>
        <p:spPr>
          <a:xfrm>
            <a:off x="4598627" y="4387784"/>
            <a:ext cx="766689" cy="76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A2</a:t>
            </a:r>
            <a:endParaRPr lang="zh-CN" altLang="en-US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-A1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4858402-FFDB-4A75-B7BA-0A78D0EA6C5B}"/>
              </a:ext>
            </a:extLst>
          </p:cNvPr>
          <p:cNvSpPr/>
          <p:nvPr/>
        </p:nvSpPr>
        <p:spPr>
          <a:xfrm>
            <a:off x="5542502" y="4387784"/>
            <a:ext cx="766689" cy="76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A3</a:t>
            </a:r>
            <a:endParaRPr lang="zh-CN" altLang="en-US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-A2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DFF50C1-242C-4BCD-97B0-04E661936C4A}"/>
              </a:ext>
            </a:extLst>
          </p:cNvPr>
          <p:cNvSpPr/>
          <p:nvPr/>
        </p:nvSpPr>
        <p:spPr>
          <a:xfrm>
            <a:off x="6486377" y="4387784"/>
            <a:ext cx="766689" cy="76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A4</a:t>
            </a:r>
            <a:endParaRPr lang="zh-CN" altLang="en-US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-A3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82F9174-57E1-4E69-978D-A2B6351B8B54}"/>
              </a:ext>
            </a:extLst>
          </p:cNvPr>
          <p:cNvSpPr/>
          <p:nvPr/>
        </p:nvSpPr>
        <p:spPr>
          <a:xfrm>
            <a:off x="7430252" y="4387784"/>
            <a:ext cx="766689" cy="76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…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64EB34-FCBC-484D-8A6E-923E0BBFBA22}"/>
              </a:ext>
            </a:extLst>
          </p:cNvPr>
          <p:cNvSpPr/>
          <p:nvPr/>
        </p:nvSpPr>
        <p:spPr>
          <a:xfrm>
            <a:off x="8374127" y="4387784"/>
            <a:ext cx="766689" cy="76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EF14EA-6132-49B9-9B57-D1A49A540045}"/>
              </a:ext>
            </a:extLst>
          </p:cNvPr>
          <p:cNvSpPr/>
          <p:nvPr/>
        </p:nvSpPr>
        <p:spPr>
          <a:xfrm>
            <a:off x="9318002" y="4387784"/>
            <a:ext cx="766689" cy="76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An-1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-An-2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2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longgang pang</dc:creator>
  <cp:lastModifiedBy>longgang pang</cp:lastModifiedBy>
  <cp:revision>2</cp:revision>
  <dcterms:created xsi:type="dcterms:W3CDTF">2021-06-15T10:08:17Z</dcterms:created>
  <dcterms:modified xsi:type="dcterms:W3CDTF">2021-06-15T10:22:14Z</dcterms:modified>
</cp:coreProperties>
</file>