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3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0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2E73B-2DC6-4863-ACFD-3DC828BCCDE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97055-382E-435B-8788-53BE6ABA3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6AEE0EA-3937-45AC-9B26-E3B0E4A57D5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3FE851C-B02E-41EE-825C-DD99CC0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2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E0EA-3937-45AC-9B26-E3B0E4A57D5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851C-B02E-41EE-825C-DD99CC0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2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AEE0EA-3937-45AC-9B26-E3B0E4A57D5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FE851C-B02E-41EE-825C-DD99CC0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62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AEE0EA-3937-45AC-9B26-E3B0E4A57D5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FE851C-B02E-41EE-825C-DD99CC0E88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565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AEE0EA-3937-45AC-9B26-E3B0E4A57D5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FE851C-B02E-41EE-825C-DD99CC0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32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E0EA-3937-45AC-9B26-E3B0E4A57D5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851C-B02E-41EE-825C-DD99CC0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30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E0EA-3937-45AC-9B26-E3B0E4A57D5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851C-B02E-41EE-825C-DD99CC0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40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E0EA-3937-45AC-9B26-E3B0E4A57D5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851C-B02E-41EE-825C-DD99CC0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17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AEE0EA-3937-45AC-9B26-E3B0E4A57D5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FE851C-B02E-41EE-825C-DD99CC0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E0EA-3937-45AC-9B26-E3B0E4A57D5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851C-B02E-41EE-825C-DD99CC0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AEE0EA-3937-45AC-9B26-E3B0E4A57D5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FE851C-B02E-41EE-825C-DD99CC0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6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E0EA-3937-45AC-9B26-E3B0E4A57D5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851C-B02E-41EE-825C-DD99CC0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0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E0EA-3937-45AC-9B26-E3B0E4A57D5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851C-B02E-41EE-825C-DD99CC0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9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E0EA-3937-45AC-9B26-E3B0E4A57D5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851C-B02E-41EE-825C-DD99CC0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5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E0EA-3937-45AC-9B26-E3B0E4A57D5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851C-B02E-41EE-825C-DD99CC0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0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E0EA-3937-45AC-9B26-E3B0E4A57D5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851C-B02E-41EE-825C-DD99CC0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1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E0EA-3937-45AC-9B26-E3B0E4A57D5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851C-B02E-41EE-825C-DD99CC0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7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EE0EA-3937-45AC-9B26-E3B0E4A57D5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E851C-B02E-41EE-825C-DD99CC0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2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samsung.com/gear/develop/testing-your-app-on-gea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1ck3l/TizenPresentation/tree/master" TargetMode="External"/><Relationship Id="rId2" Type="http://schemas.openxmlformats.org/officeDocument/2006/relationships/hyperlink" Target="https://developer.tizen.org/development/training/native-application/getting-started/creating-your-first-tizen-wearable-native-application#creat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tizen.VisualStudioToolsforTizen" TargetMode="External"/><Relationship Id="rId2" Type="http://schemas.openxmlformats.org/officeDocument/2006/relationships/hyperlink" Target="https://developer.tizen.org/development/visual-studio-tools-tizen/installing-visual-studio-tools-tizen#inst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izen.org/zh-hans/development/tizen-studio/native-tools/running-and-testing-your-app/emulator?langredirect=1" TargetMode="External"/><Relationship Id="rId2" Type="http://schemas.openxmlformats.org/officeDocument/2006/relationships/hyperlink" Target="https://developer.tizen.org/development/visual-studio-tools-tizen/installing-visual-studio-tools-tize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0.wp.com/cannonballread.com/wp-content/uploads/2015/06/9415570.png?ssl=1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samsung.com/z/develop/getting-certificates/creat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tizen.org/ko/development/training/native-application/understanding-tizen-programming/security-and-api-privileges?langredirect=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17F3-7052-4065-BC7C-A7D0909A7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Tizen 3.0</a:t>
            </a:r>
            <a:r>
              <a:rPr lang="en-US" sz="3200" dirty="0"/>
              <a:t>(</a:t>
            </a:r>
            <a:r>
              <a:rPr lang="en-US" sz="3200" dirty="0" err="1"/>
              <a:t>ish</a:t>
            </a:r>
            <a:r>
              <a:rPr lang="en-US" sz="3200" dirty="0"/>
              <a:t>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35CD6-7AC3-4AD2-BCDA-4E6E11AF39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Jack Hess</a:t>
            </a:r>
          </a:p>
        </p:txBody>
      </p:sp>
    </p:spTree>
    <p:extLst>
      <p:ext uri="{BB962C8B-B14F-4D97-AF65-F5344CB8AC3E}">
        <p14:creationId xmlns:p14="http://schemas.microsoft.com/office/powerpoint/2010/main" val="3659347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DBA6E4-51B9-4391-94CB-019664126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" y="99060"/>
            <a:ext cx="3711906" cy="31493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34B599-46EC-4E6B-978F-859D98490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047" y="99060"/>
            <a:ext cx="3711906" cy="31352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EF0A8E-5FC5-45C6-AAD8-C56DC1E4DD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380" y="99060"/>
            <a:ext cx="3686045" cy="3135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FCA807-F368-4F04-93CF-ACE2FA1C82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667" y="3429000"/>
            <a:ext cx="3711905" cy="3138869"/>
          </a:xfrm>
          <a:prstGeom prst="rect">
            <a:avLst/>
          </a:prstGeom>
        </p:spPr>
      </p:pic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47175DD-8CF9-4A9B-9022-CD6A9BFEB8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988" y="3425388"/>
            <a:ext cx="3692536" cy="313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46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392E-D8E2-432B-AFE3-837A2360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r>
              <a:rPr lang="en-US" dirty="0"/>
              <a:t>Using an actual </a:t>
            </a:r>
            <a:r>
              <a:rPr lang="en-US" dirty="0" err="1"/>
              <a:t>tizen</a:t>
            </a:r>
            <a:r>
              <a:rPr lang="en-US" dirty="0"/>
              <a:t>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609-B7A8-408E-B8B1-0708F6F06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https://developer.samsung.com/gear/develop/testing-your-app-on-gear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has the general how-to</a:t>
            </a:r>
          </a:p>
          <a:p>
            <a:r>
              <a:rPr lang="en-US" dirty="0"/>
              <a:t>Settings </a:t>
            </a:r>
            <a:r>
              <a:rPr lang="en-US" dirty="0">
                <a:sym typeface="Wingdings" panose="05000000000000000000" pitchFamily="2" charset="2"/>
              </a:rPr>
              <a:t> About Gear  Debugging</a:t>
            </a:r>
          </a:p>
          <a:p>
            <a:r>
              <a:rPr lang="en-US" dirty="0">
                <a:sym typeface="Wingdings" panose="05000000000000000000" pitchFamily="2" charset="2"/>
              </a:rPr>
              <a:t>Connect VIA Bluetooth if needed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**I don’t believe this is necessary</a:t>
            </a:r>
          </a:p>
          <a:p>
            <a:r>
              <a:rPr lang="en-US" dirty="0">
                <a:sym typeface="Wingdings" panose="05000000000000000000" pitchFamily="2" charset="2"/>
              </a:rPr>
              <a:t>Get the IP address of the device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Settings  Connections  Wi-Fi  Wi-Fi Networks  Select Network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IP Address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35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392E-D8E2-432B-AFE3-837A2360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699" y="0"/>
            <a:ext cx="8610600" cy="649705"/>
          </a:xfrm>
        </p:spPr>
        <p:txBody>
          <a:bodyPr/>
          <a:lstStyle/>
          <a:p>
            <a:pPr algn="ctr"/>
            <a:r>
              <a:rPr lang="en-US" dirty="0"/>
              <a:t>Connecting to the Device</a:t>
            </a:r>
          </a:p>
        </p:txBody>
      </p:sp>
      <p:pic>
        <p:nvPicPr>
          <p:cNvPr id="25" name="Content Placeholder 2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AC173E4-3D96-45EB-9D4C-5D62EFB95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7" y="649705"/>
            <a:ext cx="4122899" cy="1220692"/>
          </a:xfrm>
        </p:spPr>
      </p:pic>
      <p:pic>
        <p:nvPicPr>
          <p:cNvPr id="27" name="Picture 2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47F250F-D485-412E-BBFC-6FBFDBA9D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629" y="746848"/>
            <a:ext cx="3400257" cy="1084975"/>
          </a:xfrm>
          <a:prstGeom prst="rect">
            <a:avLst/>
          </a:prstGeom>
        </p:spPr>
      </p:pic>
      <p:pic>
        <p:nvPicPr>
          <p:cNvPr id="31" name="Picture 3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24EC1C-FFF0-40A9-8872-6ECF13C62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7" y="3654861"/>
            <a:ext cx="3611885" cy="3003361"/>
          </a:xfrm>
          <a:prstGeom prst="rect">
            <a:avLst/>
          </a:prstGeom>
        </p:spPr>
      </p:pic>
      <p:pic>
        <p:nvPicPr>
          <p:cNvPr id="33" name="Picture 3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90690BB-78D7-45BF-B7B5-ECC9ED9F5B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628" y="2321538"/>
            <a:ext cx="6305681" cy="4536461"/>
          </a:xfrm>
          <a:prstGeom prst="rect">
            <a:avLst/>
          </a:prstGeom>
        </p:spPr>
      </p:pic>
      <p:pic>
        <p:nvPicPr>
          <p:cNvPr id="29" name="Picture 2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31B5645-BEC9-41A5-B0F0-BC9CD7B101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768" y="746848"/>
            <a:ext cx="3335587" cy="2411988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9C841968-FC69-423F-BFC9-2F835C95832F}"/>
              </a:ext>
            </a:extLst>
          </p:cNvPr>
          <p:cNvSpPr/>
          <p:nvPr/>
        </p:nvSpPr>
        <p:spPr>
          <a:xfrm>
            <a:off x="2554014" y="1469346"/>
            <a:ext cx="1475652" cy="1765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7681A01-5156-4F36-92F6-08E4EC07B51D}"/>
              </a:ext>
            </a:extLst>
          </p:cNvPr>
          <p:cNvSpPr/>
          <p:nvPr/>
        </p:nvSpPr>
        <p:spPr>
          <a:xfrm>
            <a:off x="7266746" y="1014108"/>
            <a:ext cx="711054" cy="5044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CE3AAA9-0A28-40BA-B08E-7A3ABE10D72D}"/>
              </a:ext>
            </a:extLst>
          </p:cNvPr>
          <p:cNvSpPr/>
          <p:nvPr/>
        </p:nvSpPr>
        <p:spPr>
          <a:xfrm>
            <a:off x="11275498" y="1014108"/>
            <a:ext cx="271167" cy="184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44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392E-D8E2-432B-AFE3-837A2360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Getting the app to the device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BB58E0F-F06F-4A3E-9E60-629C97DE3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270" y="2097942"/>
            <a:ext cx="6424217" cy="1729890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FA5217D-113F-4231-8F33-6791AF5A2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839" y="4359191"/>
            <a:ext cx="6889077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64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392E-D8E2-432B-AFE3-837A2360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Getting the App to the device</a:t>
            </a:r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AFA38D7-36C6-4F3B-A3F1-541C6CFE9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104" y="2194372"/>
            <a:ext cx="5656241" cy="4024313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DD750B6-8FB7-4FA9-A031-5F458DB05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55" y="3007390"/>
            <a:ext cx="3940205" cy="234600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963117F-C426-47F1-862B-D07A8950DDB5}"/>
              </a:ext>
            </a:extLst>
          </p:cNvPr>
          <p:cNvSpPr/>
          <p:nvPr/>
        </p:nvSpPr>
        <p:spPr>
          <a:xfrm>
            <a:off x="5851166" y="4133695"/>
            <a:ext cx="959537" cy="1456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C2B56-5D58-4442-9A2D-CBDD7FA6472E}"/>
              </a:ext>
            </a:extLst>
          </p:cNvPr>
          <p:cNvSpPr txBox="1"/>
          <p:nvPr/>
        </p:nvSpPr>
        <p:spPr>
          <a:xfrm>
            <a:off x="3808949" y="5843812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this task!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F83270-324A-40CE-9CF0-D751483BD3C8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409067" y="4206527"/>
            <a:ext cx="562911" cy="182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44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392E-D8E2-432B-AFE3-837A2360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Getting the APP on the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609-B7A8-408E-B8B1-0708F6F06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may not work!</a:t>
            </a:r>
          </a:p>
          <a:p>
            <a:r>
              <a:rPr lang="en-US" dirty="0"/>
              <a:t>Turn the Wi-Fi off for the device, and try again.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04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392E-D8E2-432B-AFE3-837A2360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Getting the app on the device</a:t>
            </a:r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DE997B7-8692-435D-9A89-47AE43B22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566" y="2236141"/>
            <a:ext cx="7696867" cy="39398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645F49-5412-475A-8BAC-CB564454C0EF}"/>
              </a:ext>
            </a:extLst>
          </p:cNvPr>
          <p:cNvSpPr txBox="1"/>
          <p:nvPr/>
        </p:nvSpPr>
        <p:spPr>
          <a:xfrm>
            <a:off x="-24553" y="1747677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 for your device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E48541-E722-479A-986C-3B9871DDDAB3}"/>
              </a:ext>
            </a:extLst>
          </p:cNvPr>
          <p:cNvCxnSpPr/>
          <p:nvPr/>
        </p:nvCxnSpPr>
        <p:spPr>
          <a:xfrm>
            <a:off x="2512907" y="1932343"/>
            <a:ext cx="2289386" cy="817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2AE08E-AAA5-408E-B8B4-33F66B4193BE}"/>
              </a:ext>
            </a:extLst>
          </p:cNvPr>
          <p:cNvSpPr txBox="1"/>
          <p:nvPr/>
        </p:nvSpPr>
        <p:spPr>
          <a:xfrm>
            <a:off x="88287" y="3254003"/>
            <a:ext cx="1822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it’s found, and online, run the program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3E8810-9AB2-410A-A8D0-2BF963A821F6}"/>
              </a:ext>
            </a:extLst>
          </p:cNvPr>
          <p:cNvCxnSpPr/>
          <p:nvPr/>
        </p:nvCxnSpPr>
        <p:spPr>
          <a:xfrm flipV="1">
            <a:off x="1790700" y="2963917"/>
            <a:ext cx="1929962" cy="826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103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392E-D8E2-432B-AFE3-837A2360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Getting the app on the device</a:t>
            </a:r>
          </a:p>
        </p:txBody>
      </p:sp>
      <p:pic>
        <p:nvPicPr>
          <p:cNvPr id="10" name="Content Placeholder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E7D9C51-1E60-4BD0-9456-1E247C7C8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13" y="1609137"/>
            <a:ext cx="4661092" cy="5062596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79B8262-16D8-43A2-8CB3-DA34B799227A}"/>
              </a:ext>
            </a:extLst>
          </p:cNvPr>
          <p:cNvSpPr/>
          <p:nvPr/>
        </p:nvSpPr>
        <p:spPr>
          <a:xfrm>
            <a:off x="4463627" y="3887893"/>
            <a:ext cx="3129280" cy="2621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54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392E-D8E2-432B-AFE3-837A2360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Show the live demo!</a:t>
            </a:r>
          </a:p>
        </p:txBody>
      </p:sp>
    </p:spTree>
    <p:extLst>
      <p:ext uri="{BB962C8B-B14F-4D97-AF65-F5344CB8AC3E}">
        <p14:creationId xmlns:p14="http://schemas.microsoft.com/office/powerpoint/2010/main" val="685564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392E-D8E2-432B-AFE3-837A2360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More Cool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609-B7A8-408E-B8B1-0708F6F06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429000"/>
            <a:ext cx="10820400" cy="895481"/>
          </a:xfrm>
        </p:spPr>
        <p:txBody>
          <a:bodyPr/>
          <a:lstStyle/>
          <a:p>
            <a:r>
              <a:rPr lang="en-US" sz="1100" dirty="0">
                <a:hlinkClick r:id="rId2"/>
              </a:rPr>
              <a:t>https://developer.tizen.org/development/training/native-application/getting-started/creating-your-first-tizen-wearable-native-application#create</a:t>
            </a:r>
            <a:endParaRPr lang="en-US" sz="1100" dirty="0"/>
          </a:p>
          <a:p>
            <a:r>
              <a:rPr lang="en-US" sz="1400" dirty="0"/>
              <a:t>The Project is located:</a:t>
            </a:r>
          </a:p>
          <a:p>
            <a:pPr lvl="1"/>
            <a:r>
              <a:rPr lang="en-US" sz="1200" dirty="0">
                <a:hlinkClick r:id="rId3"/>
              </a:rPr>
              <a:t>https://github.com/w1ck3l/TizenPresentation/tree/master</a:t>
            </a:r>
            <a:endParaRPr lang="en-US" sz="1200" dirty="0"/>
          </a:p>
          <a:p>
            <a:pPr lvl="1"/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0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2F03-50EA-4C57-A3E9-AD43DF79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Installing the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4BC42-F6B8-4112-AD47-C9AF7673F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74" y="2194560"/>
            <a:ext cx="5717203" cy="4024125"/>
          </a:xfrm>
        </p:spPr>
        <p:txBody>
          <a:bodyPr/>
          <a:lstStyle/>
          <a:p>
            <a:r>
              <a:rPr lang="en-US" dirty="0"/>
              <a:t>Visual Studio 2017**</a:t>
            </a:r>
          </a:p>
          <a:p>
            <a:r>
              <a:rPr lang="en-US" dirty="0"/>
              <a:t>Tizen Extension for VS</a:t>
            </a:r>
          </a:p>
          <a:p>
            <a:pPr lvl="1"/>
            <a:r>
              <a:rPr lang="en-US" sz="1400" dirty="0">
                <a:hlinkClick r:id="rId2"/>
              </a:rPr>
              <a:t>https://developer.tizen.org/development/visual-studio-tools-tizen/installing-visual-studio-tools-tizen#install</a:t>
            </a:r>
            <a:endParaRPr lang="en-US" sz="1400" dirty="0"/>
          </a:p>
          <a:p>
            <a:pPr lvl="1"/>
            <a:r>
              <a:rPr lang="en-US" dirty="0"/>
              <a:t>In VS IDE Menu: Tools </a:t>
            </a:r>
            <a:r>
              <a:rPr lang="en-US" dirty="0">
                <a:sym typeface="Wingdings" panose="05000000000000000000" pitchFamily="2" charset="2"/>
              </a:rPr>
              <a:t> Extensions and Updates  Visual Studio Marketplace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Search Tizen</a:t>
            </a:r>
          </a:p>
          <a:p>
            <a:pPr lvl="1"/>
            <a:r>
              <a:rPr lang="en-US" dirty="0"/>
              <a:t>If you cannot find it, go here:</a:t>
            </a:r>
          </a:p>
          <a:p>
            <a:pPr lvl="2"/>
            <a:r>
              <a:rPr lang="en-US" sz="1200" dirty="0">
                <a:hlinkClick r:id="rId3"/>
              </a:rPr>
              <a:t>https://marketplace.visualstudio.com/items?itemName=tizen.VisualStudioToolsforTizen</a:t>
            </a:r>
            <a:endParaRPr lang="en-US" sz="1200" dirty="0"/>
          </a:p>
          <a:p>
            <a:r>
              <a:rPr lang="en-US" dirty="0"/>
              <a:t>Update your to Java JDK 8</a:t>
            </a:r>
          </a:p>
          <a:p>
            <a:pPr lvl="1"/>
            <a:r>
              <a:rPr lang="en-US" dirty="0"/>
              <a:t>JDK 9 will be supported soon.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8FEA4-05D1-4A46-9D26-F370D9626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77" y="2482411"/>
            <a:ext cx="5764570" cy="27138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C74F65-10D4-4497-816E-38856011A63E}"/>
              </a:ext>
            </a:extLst>
          </p:cNvPr>
          <p:cNvSpPr/>
          <p:nvPr/>
        </p:nvSpPr>
        <p:spPr>
          <a:xfrm>
            <a:off x="6008077" y="5458448"/>
            <a:ext cx="6221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hlinkClick r:id="rId2"/>
              </a:rPr>
              <a:t>https://developer.tizen.org/development/visual-studio-tools-tizen/installing-visual-studio-tools-tizen#install</a:t>
            </a:r>
            <a:endParaRPr lang="en-US" sz="900" dirty="0"/>
          </a:p>
          <a:p>
            <a:pPr algn="ctr"/>
            <a:endParaRPr 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9A662A-93F2-42AF-A87D-439034978ED1}"/>
              </a:ext>
            </a:extLst>
          </p:cNvPr>
          <p:cNvSpPr txBox="1"/>
          <p:nvPr/>
        </p:nvSpPr>
        <p:spPr>
          <a:xfrm>
            <a:off x="2209359" y="6506536"/>
            <a:ext cx="777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**It states that VS 2017 is necessary, however, I don’t think you need it.  Tizen Studio is all I used for this**</a:t>
            </a:r>
          </a:p>
        </p:txBody>
      </p:sp>
    </p:spTree>
    <p:extLst>
      <p:ext uri="{BB962C8B-B14F-4D97-AF65-F5344CB8AC3E}">
        <p14:creationId xmlns:p14="http://schemas.microsoft.com/office/powerpoint/2010/main" val="236759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330AE-F8DA-42A3-9785-39975987B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Emulator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3BB4C-03DB-4E89-BC57-FBAD7786D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3151163"/>
          </a:xfrm>
        </p:spPr>
        <p:txBody>
          <a:bodyPr/>
          <a:lstStyle/>
          <a:p>
            <a:r>
              <a:rPr lang="en-US" dirty="0"/>
              <a:t>Similar to Android Studio Emulator</a:t>
            </a:r>
          </a:p>
          <a:p>
            <a:r>
              <a:rPr lang="en-US" dirty="0"/>
              <a:t>For Windows 10+ OS, we need to disable Hyper-V</a:t>
            </a:r>
          </a:p>
          <a:p>
            <a:pPr lvl="1"/>
            <a:r>
              <a:rPr lang="en-US" dirty="0"/>
              <a:t>“Intel® Hardware Acceleration Execution Manager (Intel® HAXM) speeds up the Tizen emulation on Intel-VT-enabled systems. The Intel® HAXM installation is started automatically as part of the Visual Studio Tools for Tizen installation. 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Start  Settings  Apps &amp; Features  Scroll all the way down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 Programs and Features  On the left, Turn Windows Features on or off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 Uncheck Hyper-V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Reboot the computer.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90B0B-314F-4FDC-B097-9E1DF23B674F}"/>
              </a:ext>
            </a:extLst>
          </p:cNvPr>
          <p:cNvSpPr txBox="1"/>
          <p:nvPr/>
        </p:nvSpPr>
        <p:spPr>
          <a:xfrm>
            <a:off x="2958904" y="5787798"/>
            <a:ext cx="62741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https://developer.tizen.org/development/visual-studio-tools-tizen/installing-visual-studio-tools-tizen</a:t>
            </a: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More Emulator Help: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900" dirty="0">
                <a:hlinkClick r:id="rId3"/>
              </a:rPr>
              <a:t>https://developer.tizen.org/zh-hans/development/tizen-studio/native-tools/running-and-testing-your-app/emulator?langredirect=1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7436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7405-0B8E-4DD2-BE37-7F545F3F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pPr algn="ctr"/>
            <a:r>
              <a:rPr lang="en-US"/>
              <a:t>Emulator Setup (2)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BCAAEE-8342-4E6B-B992-2397DA12D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12" y="1690476"/>
            <a:ext cx="4500704" cy="44070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C1D955-5E8E-456D-A2ED-5A9FE48484A0}"/>
              </a:ext>
            </a:extLst>
          </p:cNvPr>
          <p:cNvSpPr txBox="1"/>
          <p:nvPr/>
        </p:nvSpPr>
        <p:spPr>
          <a:xfrm>
            <a:off x="6096000" y="1798944"/>
            <a:ext cx="5496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the Emulator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It’ll ask if you want to launch the emulator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Launch if you want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At least the first time, it’ll install what it needs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269598-6A97-4BB7-86A9-1C2D3A400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508" y="3429000"/>
            <a:ext cx="2722316" cy="2809014"/>
          </a:xfrm>
          <a:prstGeom prst="rect">
            <a:avLst/>
          </a:prstGeom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53ED83E-1A27-4A06-92A8-04E164C257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444" y="3429000"/>
            <a:ext cx="2850940" cy="280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3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AF2D-F75A-4A53-9514-A7AF99340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342" y="366489"/>
            <a:ext cx="2909316" cy="1236040"/>
          </a:xfrm>
        </p:spPr>
        <p:txBody>
          <a:bodyPr/>
          <a:lstStyle/>
          <a:p>
            <a:pPr algn="ctr"/>
            <a:r>
              <a:rPr lang="en-US" dirty="0"/>
              <a:t>Emulator</a:t>
            </a:r>
          </a:p>
        </p:txBody>
      </p:sp>
      <p:pic>
        <p:nvPicPr>
          <p:cNvPr id="7" name="Content Placeholder 6" descr="A clock in the middle of a watch&#10;&#10;Description generated with very high confidence">
            <a:extLst>
              <a:ext uri="{FF2B5EF4-FFF2-40B4-BE49-F238E27FC236}">
                <a16:creationId xmlns:a16="http://schemas.microsoft.com/office/drawing/2014/main" id="{60177097-292E-428E-9157-67288EA96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70" y="2163973"/>
            <a:ext cx="3220898" cy="402431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EC0D2F-172F-4C49-ACD3-D62186AB6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416" y="2163973"/>
            <a:ext cx="3541168" cy="4213632"/>
          </a:xfrm>
          <a:prstGeom prst="rect">
            <a:avLst/>
          </a:prstGeom>
        </p:spPr>
      </p:pic>
      <p:pic>
        <p:nvPicPr>
          <p:cNvPr id="11" name="Picture 10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830439EB-30C6-4D44-8B12-CFE1CBFB5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845" y="2069314"/>
            <a:ext cx="3198299" cy="42136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B932FF-6788-4F4D-A386-B49C92403648}"/>
              </a:ext>
            </a:extLst>
          </p:cNvPr>
          <p:cNvSpPr txBox="1"/>
          <p:nvPr/>
        </p:nvSpPr>
        <p:spPr>
          <a:xfrm>
            <a:off x="3245727" y="3796336"/>
            <a:ext cx="1553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Swipe down</a:t>
            </a:r>
          </a:p>
          <a:p>
            <a:r>
              <a:rPr lang="en-US" sz="1600" dirty="0">
                <a:sym typeface="Wingdings" panose="05000000000000000000" pitchFamily="2" charset="2"/>
              </a:rPr>
              <a:t>	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68C3BC-5B37-426C-8518-B98AA47DCE6B}"/>
              </a:ext>
            </a:extLst>
          </p:cNvPr>
          <p:cNvSpPr txBox="1"/>
          <p:nvPr/>
        </p:nvSpPr>
        <p:spPr>
          <a:xfrm>
            <a:off x="3197158" y="6043433"/>
            <a:ext cx="227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these buttons</a:t>
            </a:r>
            <a:endParaRPr lang="en-US" dirty="0">
              <a:sym typeface="Wingdings" panose="05000000000000000000" pitchFamily="2" charset="2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37F38D-38BB-4F81-BCF7-11C602A34BA3}"/>
              </a:ext>
            </a:extLst>
          </p:cNvPr>
          <p:cNvCxnSpPr>
            <a:cxnSpLocks/>
          </p:cNvCxnSpPr>
          <p:nvPr/>
        </p:nvCxnSpPr>
        <p:spPr>
          <a:xfrm flipH="1" flipV="1">
            <a:off x="3188696" y="5198670"/>
            <a:ext cx="169272" cy="81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624F75-6DA8-417A-A2FC-4B5858778A03}"/>
              </a:ext>
            </a:extLst>
          </p:cNvPr>
          <p:cNvSpPr txBox="1"/>
          <p:nvPr/>
        </p:nvSpPr>
        <p:spPr>
          <a:xfrm>
            <a:off x="6920189" y="5241284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Press These buttons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9E2192-8D0D-4A3D-B33A-720C0C8D0ADC}"/>
              </a:ext>
            </a:extLst>
          </p:cNvPr>
          <p:cNvCxnSpPr>
            <a:cxnSpLocks/>
          </p:cNvCxnSpPr>
          <p:nvPr/>
        </p:nvCxnSpPr>
        <p:spPr>
          <a:xfrm flipH="1" flipV="1">
            <a:off x="7589047" y="5079722"/>
            <a:ext cx="379561" cy="266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70EBAFE-722C-4B7A-A4E8-DB45EDF351E1}"/>
              </a:ext>
            </a:extLst>
          </p:cNvPr>
          <p:cNvSpPr/>
          <p:nvPr/>
        </p:nvSpPr>
        <p:spPr>
          <a:xfrm>
            <a:off x="2907161" y="4729655"/>
            <a:ext cx="498191" cy="469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BD6B78-5878-4CCA-8E59-995FF840E79E}"/>
              </a:ext>
            </a:extLst>
          </p:cNvPr>
          <p:cNvSpPr/>
          <p:nvPr/>
        </p:nvSpPr>
        <p:spPr>
          <a:xfrm>
            <a:off x="7090856" y="4685948"/>
            <a:ext cx="498191" cy="469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58DE281-E375-4176-8CBC-3AA55D8B57D3}"/>
              </a:ext>
            </a:extLst>
          </p:cNvPr>
          <p:cNvSpPr/>
          <p:nvPr/>
        </p:nvSpPr>
        <p:spPr>
          <a:xfrm>
            <a:off x="2806262" y="1780017"/>
            <a:ext cx="5728826" cy="3498278"/>
          </a:xfrm>
          <a:custGeom>
            <a:avLst/>
            <a:gdLst>
              <a:gd name="connsiteX0" fmla="*/ 5435950 w 5728826"/>
              <a:gd name="connsiteY0" fmla="*/ 3498278 h 3498278"/>
              <a:gd name="connsiteX1" fmla="*/ 5120640 w 5728826"/>
              <a:gd name="connsiteY1" fmla="*/ 92926 h 3498278"/>
              <a:gd name="connsiteX2" fmla="*/ 0 w 5728826"/>
              <a:gd name="connsiteY2" fmla="*/ 950571 h 3498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8826" h="3498278">
                <a:moveTo>
                  <a:pt x="5435950" y="3498278"/>
                </a:moveTo>
                <a:cubicBezTo>
                  <a:pt x="5731291" y="2007911"/>
                  <a:pt x="6026632" y="517544"/>
                  <a:pt x="5120640" y="92926"/>
                </a:cubicBezTo>
                <a:cubicBezTo>
                  <a:pt x="4214648" y="-331692"/>
                  <a:pt x="806143" y="829702"/>
                  <a:pt x="0" y="9505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FED3BE-54D6-4F17-AF43-1EE824A87ED4}"/>
              </a:ext>
            </a:extLst>
          </p:cNvPr>
          <p:cNvCxnSpPr>
            <a:cxnSpLocks/>
          </p:cNvCxnSpPr>
          <p:nvPr/>
        </p:nvCxnSpPr>
        <p:spPr>
          <a:xfrm flipH="1">
            <a:off x="2689860" y="2629688"/>
            <a:ext cx="583472" cy="12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6F25C9D-7A42-4A0A-A52C-7779FB60FBFB}"/>
              </a:ext>
            </a:extLst>
          </p:cNvPr>
          <p:cNvSpPr/>
          <p:nvPr/>
        </p:nvSpPr>
        <p:spPr>
          <a:xfrm>
            <a:off x="6703498" y="1554076"/>
            <a:ext cx="5386970" cy="1750376"/>
          </a:xfrm>
          <a:custGeom>
            <a:avLst/>
            <a:gdLst>
              <a:gd name="connsiteX0" fmla="*/ 5038659 w 5386970"/>
              <a:gd name="connsiteY0" fmla="*/ 1750376 h 1750376"/>
              <a:gd name="connsiteX1" fmla="*/ 4855779 w 5386970"/>
              <a:gd name="connsiteY1" fmla="*/ 79232 h 1750376"/>
              <a:gd name="connsiteX2" fmla="*/ 0 w 5386970"/>
              <a:gd name="connsiteY2" fmla="*/ 274724 h 17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6970" h="1750376">
                <a:moveTo>
                  <a:pt x="5038659" y="1750376"/>
                </a:moveTo>
                <a:cubicBezTo>
                  <a:pt x="5367107" y="1037775"/>
                  <a:pt x="5695556" y="325174"/>
                  <a:pt x="4855779" y="79232"/>
                </a:cubicBezTo>
                <a:cubicBezTo>
                  <a:pt x="4016002" y="-166710"/>
                  <a:pt x="773561" y="234785"/>
                  <a:pt x="0" y="27472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7A1AB88-1F51-4DB8-96B3-E017041BCF52}"/>
              </a:ext>
            </a:extLst>
          </p:cNvPr>
          <p:cNvCxnSpPr>
            <a:cxnSpLocks/>
          </p:cNvCxnSpPr>
          <p:nvPr/>
        </p:nvCxnSpPr>
        <p:spPr>
          <a:xfrm flipV="1">
            <a:off x="11759195" y="2296160"/>
            <a:ext cx="331273" cy="255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EEDA386-0007-4157-AAC4-C2C46A9AFD35}"/>
              </a:ext>
            </a:extLst>
          </p:cNvPr>
          <p:cNvCxnSpPr>
            <a:cxnSpLocks/>
          </p:cNvCxnSpPr>
          <p:nvPr/>
        </p:nvCxnSpPr>
        <p:spPr>
          <a:xfrm flipH="1" flipV="1">
            <a:off x="7585405" y="3729873"/>
            <a:ext cx="383203" cy="161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6E31425-3212-4261-BEB6-2E473C48B094}"/>
              </a:ext>
            </a:extLst>
          </p:cNvPr>
          <p:cNvSpPr/>
          <p:nvPr/>
        </p:nvSpPr>
        <p:spPr>
          <a:xfrm>
            <a:off x="7077718" y="3218533"/>
            <a:ext cx="498191" cy="469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B79422C-4F44-42A7-8400-2B8D0EF833E4}"/>
              </a:ext>
            </a:extLst>
          </p:cNvPr>
          <p:cNvSpPr/>
          <p:nvPr/>
        </p:nvSpPr>
        <p:spPr>
          <a:xfrm>
            <a:off x="11265629" y="3219713"/>
            <a:ext cx="498191" cy="469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CE60CD3-C9A9-48B9-8D7A-1E687E7840BF}"/>
              </a:ext>
            </a:extLst>
          </p:cNvPr>
          <p:cNvSpPr/>
          <p:nvPr/>
        </p:nvSpPr>
        <p:spPr>
          <a:xfrm>
            <a:off x="11261004" y="4729655"/>
            <a:ext cx="498191" cy="469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BFDC5C6-F8EB-484B-97A9-38BA3D6F3F01}"/>
              </a:ext>
            </a:extLst>
          </p:cNvPr>
          <p:cNvSpPr/>
          <p:nvPr/>
        </p:nvSpPr>
        <p:spPr>
          <a:xfrm>
            <a:off x="5499012" y="5171090"/>
            <a:ext cx="5921529" cy="1366887"/>
          </a:xfrm>
          <a:custGeom>
            <a:avLst/>
            <a:gdLst>
              <a:gd name="connsiteX0" fmla="*/ 0 w 5921529"/>
              <a:gd name="connsiteY0" fmla="*/ 1147729 h 1366887"/>
              <a:gd name="connsiteX1" fmla="*/ 3663907 w 5921529"/>
              <a:gd name="connsiteY1" fmla="*/ 1280160 h 1366887"/>
              <a:gd name="connsiteX2" fmla="*/ 5921529 w 5921529"/>
              <a:gd name="connsiteY2" fmla="*/ 0 h 1366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21529" h="1366887">
                <a:moveTo>
                  <a:pt x="0" y="1147729"/>
                </a:moveTo>
                <a:cubicBezTo>
                  <a:pt x="1338493" y="1309588"/>
                  <a:pt x="2676986" y="1471448"/>
                  <a:pt x="3663907" y="1280160"/>
                </a:cubicBezTo>
                <a:cubicBezTo>
                  <a:pt x="4650828" y="1088872"/>
                  <a:pt x="5694506" y="117716"/>
                  <a:pt x="592152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CD0DCB-1A10-4E05-AA4E-BFC4134F75A5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0954680" y="5171090"/>
            <a:ext cx="465861" cy="341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90E0094-01A8-44EB-87B5-3079F028A887}"/>
              </a:ext>
            </a:extLst>
          </p:cNvPr>
          <p:cNvSpPr/>
          <p:nvPr/>
        </p:nvSpPr>
        <p:spPr>
          <a:xfrm>
            <a:off x="9543865" y="3487332"/>
            <a:ext cx="1717139" cy="2837794"/>
          </a:xfrm>
          <a:custGeom>
            <a:avLst/>
            <a:gdLst>
              <a:gd name="connsiteX0" fmla="*/ 47876 w 1939738"/>
              <a:gd name="connsiteY0" fmla="*/ 2900856 h 2900856"/>
              <a:gd name="connsiteX1" fmla="*/ 243368 w 1939738"/>
              <a:gd name="connsiteY1" fmla="*/ 756745 h 2900856"/>
              <a:gd name="connsiteX2" fmla="*/ 1939738 w 1939738"/>
              <a:gd name="connsiteY2" fmla="*/ 0 h 290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9738" h="2900856">
                <a:moveTo>
                  <a:pt x="47876" y="2900856"/>
                </a:moveTo>
                <a:cubicBezTo>
                  <a:pt x="-12033" y="2070538"/>
                  <a:pt x="-71942" y="1240221"/>
                  <a:pt x="243368" y="756745"/>
                </a:cubicBezTo>
                <a:cubicBezTo>
                  <a:pt x="558678" y="273269"/>
                  <a:pt x="1747399" y="5255"/>
                  <a:pt x="193973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ACA0A5-C0A0-4AD6-9D54-169E0435B54B}"/>
              </a:ext>
            </a:extLst>
          </p:cNvPr>
          <p:cNvCxnSpPr>
            <a:cxnSpLocks/>
          </p:cNvCxnSpPr>
          <p:nvPr/>
        </p:nvCxnSpPr>
        <p:spPr>
          <a:xfrm flipV="1">
            <a:off x="10936605" y="3469005"/>
            <a:ext cx="390525" cy="8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DBEBC96-3ACE-49CB-A903-CBD6A302327E}"/>
              </a:ext>
            </a:extLst>
          </p:cNvPr>
          <p:cNvSpPr/>
          <p:nvPr/>
        </p:nvSpPr>
        <p:spPr>
          <a:xfrm>
            <a:off x="2881760" y="3229507"/>
            <a:ext cx="498191" cy="469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0BB7322-0B6B-4297-A0DA-CCE8D09BEF6B}"/>
              </a:ext>
            </a:extLst>
          </p:cNvPr>
          <p:cNvSpPr/>
          <p:nvPr/>
        </p:nvSpPr>
        <p:spPr>
          <a:xfrm>
            <a:off x="3014805" y="3701743"/>
            <a:ext cx="869158" cy="2301766"/>
          </a:xfrm>
          <a:custGeom>
            <a:avLst/>
            <a:gdLst>
              <a:gd name="connsiteX0" fmla="*/ 346403 w 869158"/>
              <a:gd name="connsiteY0" fmla="*/ 2301766 h 2301766"/>
              <a:gd name="connsiteX1" fmla="*/ 863512 w 869158"/>
              <a:gd name="connsiteY1" fmla="*/ 1292773 h 2301766"/>
              <a:gd name="connsiteX2" fmla="*/ 50012 w 869158"/>
              <a:gd name="connsiteY2" fmla="*/ 485578 h 2301766"/>
              <a:gd name="connsiteX3" fmla="*/ 157217 w 869158"/>
              <a:gd name="connsiteY3" fmla="*/ 0 h 2301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9158" h="2301766">
                <a:moveTo>
                  <a:pt x="346403" y="2301766"/>
                </a:moveTo>
                <a:cubicBezTo>
                  <a:pt x="629657" y="1948618"/>
                  <a:pt x="912911" y="1595471"/>
                  <a:pt x="863512" y="1292773"/>
                </a:cubicBezTo>
                <a:cubicBezTo>
                  <a:pt x="814113" y="990075"/>
                  <a:pt x="167728" y="701040"/>
                  <a:pt x="50012" y="485578"/>
                </a:cubicBezTo>
                <a:cubicBezTo>
                  <a:pt x="-67704" y="270116"/>
                  <a:pt x="44756" y="135058"/>
                  <a:pt x="15721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94871A6-FDFB-4A3C-B8D3-9B37D75638F3}"/>
              </a:ext>
            </a:extLst>
          </p:cNvPr>
          <p:cNvCxnSpPr>
            <a:cxnSpLocks/>
          </p:cNvCxnSpPr>
          <p:nvPr/>
        </p:nvCxnSpPr>
        <p:spPr>
          <a:xfrm flipV="1">
            <a:off x="3044190" y="3686141"/>
            <a:ext cx="135015" cy="18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92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8ADF5-1694-456A-ABFC-28D7EA7E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17556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Let us do something</a:t>
            </a:r>
          </a:p>
        </p:txBody>
      </p:sp>
      <p:pic>
        <p:nvPicPr>
          <p:cNvPr id="5" name="Content Placeholder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E0B8DE3-E9B9-42E3-8280-4E54DAE9E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690" y="1510584"/>
            <a:ext cx="6484620" cy="494503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4980D0-CEA0-424C-91DD-E88FEE809FEC}"/>
              </a:ext>
            </a:extLst>
          </p:cNvPr>
          <p:cNvSpPr/>
          <p:nvPr/>
        </p:nvSpPr>
        <p:spPr>
          <a:xfrm>
            <a:off x="3221420" y="6457890"/>
            <a:ext cx="5749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https://i0.wp.com/cannonballread.com/wp-content/uploads/2015/06/9415570.png?ssl=1</a:t>
            </a:r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3077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9911-5EB5-486C-9929-67651225B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31" y="111777"/>
            <a:ext cx="6596870" cy="1189485"/>
          </a:xfrm>
        </p:spPr>
        <p:txBody>
          <a:bodyPr/>
          <a:lstStyle/>
          <a:p>
            <a:pPr algn="ctr"/>
            <a:r>
              <a:rPr lang="en-US" dirty="0"/>
              <a:t>Tizen Studio: Package manager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398C3-20EB-4041-9F1E-50141946A769}"/>
              </a:ext>
            </a:extLst>
          </p:cNvPr>
          <p:cNvSpPr txBox="1"/>
          <p:nvPr/>
        </p:nvSpPr>
        <p:spPr>
          <a:xfrm>
            <a:off x="817245" y="1301262"/>
            <a:ext cx="5425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the Package Manager and select the device you would like and click install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takes a while.  Just a heads up!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Failed the first time, had to force quit and do the install again.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Samsung Certificate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also setup all the Tizen SDK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60B0FCA-8DC8-4E04-A85C-6AC31FD82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63" y="2973151"/>
            <a:ext cx="3666978" cy="3783946"/>
          </a:xfrm>
          <a:prstGeom prst="rect">
            <a:avLst/>
          </a:prstGeom>
        </p:spPr>
      </p:pic>
      <p:pic>
        <p:nvPicPr>
          <p:cNvPr id="10" name="Content Placeholder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AC1EEF9-DE9E-4E04-BA70-83A5AEF00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508" y="111777"/>
            <a:ext cx="4234961" cy="4355578"/>
          </a:xfrm>
        </p:spPr>
      </p:pic>
    </p:spTree>
    <p:extLst>
      <p:ext uri="{BB962C8B-B14F-4D97-AF65-F5344CB8AC3E}">
        <p14:creationId xmlns:p14="http://schemas.microsoft.com/office/powerpoint/2010/main" val="240361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392E-D8E2-432B-AFE3-837A2360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878" y="639315"/>
            <a:ext cx="6524244" cy="1293028"/>
          </a:xfrm>
        </p:spPr>
        <p:txBody>
          <a:bodyPr/>
          <a:lstStyle/>
          <a:p>
            <a:r>
              <a:rPr lang="en-US" dirty="0"/>
              <a:t>Creating a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609-B7A8-408E-B8B1-0708F6F06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https://developer.samsung.com/z/develop/getting-certificates/create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392E-D8E2-432B-AFE3-837A2360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Privilege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609-B7A8-408E-B8B1-0708F6F06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https://developer.tizen.org/ko/development/training/native-application/understanding-tizen-programming/security-and-api-privileges?langredirect=1</a:t>
            </a:r>
            <a:endParaRPr lang="en-US" dirty="0"/>
          </a:p>
          <a:p>
            <a:endParaRPr lang="en-US" dirty="0"/>
          </a:p>
          <a:p>
            <a:r>
              <a:rPr lang="en-US" dirty="0"/>
              <a:t>&lt;privileges&gt;</a:t>
            </a:r>
          </a:p>
          <a:p>
            <a:r>
              <a:rPr lang="en-US" dirty="0"/>
              <a:t>        &lt;privilege&gt;http://tizen.org/privilege/dpm.security&lt;/privilege&gt;</a:t>
            </a:r>
          </a:p>
          <a:p>
            <a:r>
              <a:rPr lang="en-US" dirty="0"/>
              <a:t>    &lt;/privileges&gt;</a:t>
            </a:r>
          </a:p>
          <a:p>
            <a:r>
              <a:rPr lang="en-US" dirty="0"/>
              <a:t>&lt;/manifest&gt;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676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936</TotalTime>
  <Words>596</Words>
  <Application>Microsoft Office PowerPoint</Application>
  <PresentationFormat>Widescreen</PresentationFormat>
  <Paragraphs>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Vapor Trail</vt:lpstr>
      <vt:lpstr>Tizen 3.0(ish)</vt:lpstr>
      <vt:lpstr>Installing the SDK</vt:lpstr>
      <vt:lpstr>Emulator Setup</vt:lpstr>
      <vt:lpstr>Emulator Setup (2)</vt:lpstr>
      <vt:lpstr>Emulator</vt:lpstr>
      <vt:lpstr>Let us do something</vt:lpstr>
      <vt:lpstr>Tizen Studio: Package manager</vt:lpstr>
      <vt:lpstr>Creating a certificate</vt:lpstr>
      <vt:lpstr>Privilege level</vt:lpstr>
      <vt:lpstr>PowerPoint Presentation</vt:lpstr>
      <vt:lpstr>Using an actual tizen device</vt:lpstr>
      <vt:lpstr>Connecting to the Device</vt:lpstr>
      <vt:lpstr>Getting the app to the device</vt:lpstr>
      <vt:lpstr>Getting the App to the device</vt:lpstr>
      <vt:lpstr>Getting the APP on the device</vt:lpstr>
      <vt:lpstr>Getting the app on the device</vt:lpstr>
      <vt:lpstr>Getting the app on the device</vt:lpstr>
      <vt:lpstr>Show the live demo!</vt:lpstr>
      <vt:lpstr>More Cool stuff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Tizen</dc:title>
  <dc:creator>Jack Hess</dc:creator>
  <cp:lastModifiedBy>Jack Hess</cp:lastModifiedBy>
  <cp:revision>58</cp:revision>
  <dcterms:created xsi:type="dcterms:W3CDTF">2018-04-28T03:59:55Z</dcterms:created>
  <dcterms:modified xsi:type="dcterms:W3CDTF">2018-04-30T07:17:10Z</dcterms:modified>
</cp:coreProperties>
</file>