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0"/>
            <a:ext cx="6336704" cy="1628800"/>
          </a:xfrm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ru-RU" sz="35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500" b="1" dirty="0" smtClean="0">
                <a:solidFill>
                  <a:schemeClr val="bg1"/>
                </a:solidFill>
              </a:rPr>
            </a:br>
            <a:r>
              <a:rPr lang="ru-RU" sz="3500" b="1" dirty="0" smtClean="0">
                <a:solidFill>
                  <a:schemeClr val="bg1"/>
                </a:solidFill>
              </a:rPr>
              <a:t>разъясняет</a:t>
            </a:r>
            <a:endParaRPr lang="ru-RU" sz="35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372223"/>
            <a:ext cx="9324528" cy="191683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Массовая невыплата зарплаты свыше одного месяца будет являться основанием для проведения внеплановой проверки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(постановление 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Правительства РФ от 10.11.2022 N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2036)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pic>
        <p:nvPicPr>
          <p:cNvPr id="11" name="Рисунок 10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0318" cy="1422222"/>
          </a:xfrm>
          <a:prstGeom prst="rect">
            <a:avLst/>
          </a:prstGeom>
        </p:spPr>
      </p:pic>
      <p:sp>
        <p:nvSpPr>
          <p:cNvPr id="5123" name="AutoShape 3" descr="50c071f06a3bf74ec245cbad79b344d4.jpeg (1200×8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5" name="AutoShape 5" descr="https://carding.pro/wp-content/uploads/2022/02/50c071f06a3bf74ec245cbad79b344d4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46" y="889378"/>
            <a:ext cx="9144000" cy="5106512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1613283206_81-p-sinii-fon-mchs-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Рисунок 15" descr="main.jpg"/>
          <p:cNvPicPr>
            <a:picLocks noChangeAspect="1"/>
          </p:cNvPicPr>
          <p:nvPr/>
        </p:nvPicPr>
        <p:blipFill>
          <a:blip r:embed="rId3" cstate="print"/>
          <a:srcRect t="15749" b="6951"/>
          <a:stretch>
            <a:fillRect/>
          </a:stretch>
        </p:blipFill>
        <p:spPr>
          <a:xfrm>
            <a:off x="0" y="1556792"/>
            <a:ext cx="9144000" cy="530120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Прямоугольник 13"/>
          <p:cNvSpPr/>
          <p:nvPr/>
        </p:nvSpPr>
        <p:spPr>
          <a:xfrm>
            <a:off x="-1188640" y="1124744"/>
            <a:ext cx="11089232" cy="424847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6350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0" y="1969771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Проведение внеплановой проверки будет осуществляться при условии согласования с органами прокуратуры, по решению руководства </a:t>
            </a:r>
            <a:r>
              <a:rPr lang="ru-RU" dirty="0" err="1"/>
              <a:t>Роструда</a:t>
            </a:r>
            <a:r>
              <a:rPr lang="ru-RU" dirty="0"/>
              <a:t> или его территориальных органов в рамках осуществления федерального государственного контроля (надзора) за соблюдением трудового законодательства, в случае поступления от работников обращений (информации), содержащих сведения о массовых (более 10 процентов среднесписочной численности или более 10 человек) нарушениях работодателями их трудовых прав, связанных с полной или частичной невыплатой заработной платы свыше одного месяца. </a:t>
            </a:r>
          </a:p>
        </p:txBody>
      </p:sp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682" y="0"/>
            <a:ext cx="1460318" cy="1422222"/>
          </a:xfrm>
          <a:prstGeom prst="rect">
            <a:avLst/>
          </a:prstGeom>
        </p:spPr>
      </p:pic>
      <p:sp>
        <p:nvSpPr>
          <p:cNvPr id="15" name="Заголовок 1"/>
          <p:cNvSpPr>
            <a:spLocks noGrp="1"/>
          </p:cNvSpPr>
          <p:nvPr>
            <p:ph type="ctrTitle"/>
          </p:nvPr>
        </p:nvSpPr>
        <p:spPr>
          <a:xfrm>
            <a:off x="1763688" y="0"/>
            <a:ext cx="6408712" cy="1484784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</a:rPr>
              <a:t>Прокуратура города Вологды </a:t>
            </a:r>
            <a:br>
              <a:rPr lang="ru-RU" sz="3000" b="1" dirty="0" smtClean="0">
                <a:solidFill>
                  <a:schemeClr val="bg1"/>
                </a:solidFill>
              </a:rPr>
            </a:br>
            <a:r>
              <a:rPr lang="ru-RU" sz="3000" b="1" dirty="0" smtClean="0">
                <a:solidFill>
                  <a:schemeClr val="bg1"/>
                </a:solidFill>
              </a:rPr>
              <a:t>разъясняет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104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Тема Office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Ражева Оксана Александровна</cp:lastModifiedBy>
  <cp:revision>61</cp:revision>
  <dcterms:created xsi:type="dcterms:W3CDTF">2022-04-10T12:01:32Z</dcterms:created>
  <dcterms:modified xsi:type="dcterms:W3CDTF">2022-11-24T09:30:29Z</dcterms:modified>
</cp:coreProperties>
</file>