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0525-9AFE-4545-8586-AB5E120C3324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B057-8667-489C-A707-0EFBF3C28B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a7ffb7bbba5031e0346770e795a21161.jpg"/>
          <p:cNvPicPr>
            <a:picLocks noChangeAspect="1"/>
          </p:cNvPicPr>
          <p:nvPr/>
        </p:nvPicPr>
        <p:blipFill>
          <a:blip r:embed="rId2" cstate="print"/>
          <a:srcRect l="12067" r="13384"/>
          <a:stretch>
            <a:fillRect/>
          </a:stretch>
        </p:blipFill>
        <p:spPr>
          <a:xfrm>
            <a:off x="0" y="0"/>
            <a:ext cx="5112568" cy="6858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4048" y="0"/>
            <a:ext cx="2880320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4" name="Picture 2" descr="emblem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5220072" y="1268760"/>
            <a:ext cx="3240360" cy="21602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2060848"/>
            <a:ext cx="4283968" cy="1080120"/>
          </a:xfrm>
        </p:spPr>
        <p:txBody>
          <a:bodyPr>
            <a:noAutofit/>
          </a:bodyPr>
          <a:lstStyle/>
          <a:p>
            <a:r>
              <a:rPr lang="ru-RU" sz="1700" b="1" dirty="0">
                <a:solidFill>
                  <a:srgbClr val="FF0000"/>
                </a:solidFill>
              </a:rPr>
              <a:t>Правительство </a:t>
            </a:r>
            <a:r>
              <a:rPr lang="ru-RU" sz="1700" b="1" dirty="0" smtClean="0">
                <a:solidFill>
                  <a:srgbClr val="FF0000"/>
                </a:solidFill>
              </a:rPr>
              <a:t>Российской Федерации утвердило </a:t>
            </a:r>
            <a:r>
              <a:rPr lang="ru-RU" sz="1700" b="1" dirty="0">
                <a:solidFill>
                  <a:srgbClr val="FF0000"/>
                </a:solidFill>
              </a:rPr>
              <a:t>размеры пособий по безработице на 2023 год </a:t>
            </a:r>
            <a:endParaRPr lang="ru-RU" sz="1700" b="1" dirty="0">
              <a:solidFill>
                <a:srgbClr val="FF0000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468404" y="4533463"/>
            <a:ext cx="342140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ru-RU" dirty="0"/>
              <a:t>Постановление Правительства РФ от 14.11.2022 </a:t>
            </a:r>
            <a:r>
              <a:rPr lang="ru-RU" dirty="0" smtClean="0"/>
              <a:t>№ 2046 «О </a:t>
            </a:r>
            <a:r>
              <a:rPr lang="ru-RU" dirty="0"/>
              <a:t>размерах минимальной и максимальной величин пособия по безработице на 2023 </a:t>
            </a:r>
            <a:r>
              <a:rPr lang="ru-RU" dirty="0" smtClean="0"/>
              <a:t>год»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3779912" y="0"/>
            <a:ext cx="3888432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6" name="Picture 2" descr="emblem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457709" y="1906376"/>
            <a:ext cx="45486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/>
            <a:r>
              <a:rPr lang="ru-RU" dirty="0"/>
              <a:t>Минимальная величина пособия по безработице составит 1500 рублей, максимальная - 12792 рубля в первые три месяца периода безработицы, 5000 рублей - в следующие три месяца периода безработицы. </a:t>
            </a:r>
          </a:p>
          <a:p>
            <a:pPr indent="457200"/>
            <a:r>
              <a:rPr lang="ru-RU" dirty="0"/>
              <a:t>Для лиц </a:t>
            </a:r>
            <a:r>
              <a:rPr lang="ru-RU" dirty="0" err="1"/>
              <a:t>предпенсионного</a:t>
            </a:r>
            <a:r>
              <a:rPr lang="ru-RU" dirty="0"/>
              <a:t> возраста минимальная величина пособия по безработице также составит 1500 рублей, максимальная - 12792 рубля. </a:t>
            </a:r>
          </a:p>
          <a:p>
            <a:pPr indent="457200"/>
            <a:r>
              <a:rPr lang="ru-RU" dirty="0"/>
              <a:t>Постановление вступает в силу с 1 января 2023 года. 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9" t="398" b="396"/>
          <a:stretch/>
        </p:blipFill>
        <p:spPr>
          <a:xfrm>
            <a:off x="32736" y="44624"/>
            <a:ext cx="4053464" cy="6696744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98</Words>
  <Application>Microsoft Office PowerPoint</Application>
  <PresentationFormat>Экран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Прокуратура города Вологды  разъясняет</vt:lpstr>
      <vt:lpstr>Прокуратура города Вологды  разъясняет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Прокуратура города Вологды разъясняет</dc:title>
  <dc:creator>User Windows</dc:creator>
  <cp:lastModifiedBy>Ражева Оксана Александровна</cp:lastModifiedBy>
  <cp:revision>46</cp:revision>
  <dcterms:created xsi:type="dcterms:W3CDTF">2022-04-10T12:01:32Z</dcterms:created>
  <dcterms:modified xsi:type="dcterms:W3CDTF">2022-11-24T09:21:00Z</dcterms:modified>
</cp:coreProperties>
</file>