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90525-9AFE-4545-8586-AB5E120C3324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9B057-8667-489C-A707-0EFBF3C28B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4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a7ffb7bbba5031e0346770e795a21161.jpg"/>
          <p:cNvPicPr>
            <a:picLocks noChangeAspect="1"/>
          </p:cNvPicPr>
          <p:nvPr/>
        </p:nvPicPr>
        <p:blipFill>
          <a:blip r:embed="rId2" cstate="print"/>
          <a:srcRect l="12067" r="13384"/>
          <a:stretch>
            <a:fillRect/>
          </a:stretch>
        </p:blipFill>
        <p:spPr>
          <a:xfrm>
            <a:off x="0" y="0"/>
            <a:ext cx="5112568" cy="68580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4048" y="0"/>
            <a:ext cx="2880320" cy="148478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Прокуратура города Вологды </a:t>
            </a:r>
            <a:br>
              <a:rPr lang="ru-RU" sz="2000" dirty="0" smtClean="0"/>
            </a:br>
            <a:r>
              <a:rPr lang="ru-RU" sz="2000" dirty="0" smtClean="0"/>
              <a:t>разъясняет</a:t>
            </a:r>
            <a:endParaRPr lang="ru-RU" sz="2000" dirty="0"/>
          </a:p>
        </p:txBody>
      </p:sp>
      <p:pic>
        <p:nvPicPr>
          <p:cNvPr id="4" name="Picture 2" descr="emblem_b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188640"/>
            <a:ext cx="1080120" cy="10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5220072" y="1268760"/>
            <a:ext cx="3240360" cy="21602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2060848"/>
            <a:ext cx="4283968" cy="1080120"/>
          </a:xfrm>
        </p:spPr>
        <p:txBody>
          <a:bodyPr>
            <a:noAutofit/>
          </a:bodyPr>
          <a:lstStyle/>
          <a:p>
            <a:r>
              <a:rPr lang="ru-RU" sz="1700" b="1" dirty="0">
                <a:solidFill>
                  <a:srgbClr val="FF0000"/>
                </a:solidFill>
              </a:rPr>
              <a:t>Повышение тарифов на ЖКУ произойдет с 1 декабря 2022 года </a:t>
            </a:r>
            <a:endParaRPr lang="ru-RU" sz="1700" b="1" dirty="0">
              <a:solidFill>
                <a:srgbClr val="FF0000"/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5468404" y="4117965"/>
            <a:ext cx="3421408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 smtClean="0"/>
              <a:t> </a:t>
            </a:r>
            <a:r>
              <a:rPr lang="ru-RU" dirty="0"/>
              <a:t>Постановление Правительства РФ от 14.11.2022 </a:t>
            </a:r>
            <a:r>
              <a:rPr lang="ru-RU" dirty="0" smtClean="0"/>
              <a:t>№2053 «Об </a:t>
            </a:r>
            <a:r>
              <a:rPr lang="ru-RU" dirty="0"/>
              <a:t>особенностях индексации регулируемых цен (тарифов) с 1 декабря 2022 г. по 31 декабря 2023 г. и о внесении изменений в некоторые акты Правительства Российской </a:t>
            </a:r>
            <a:r>
              <a:rPr lang="ru-RU" dirty="0" smtClean="0"/>
              <a:t>Федерации»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3779912" y="0"/>
            <a:ext cx="3888432" cy="148478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Прокуратура города Вологды </a:t>
            </a:r>
            <a:br>
              <a:rPr lang="ru-RU" sz="2000" dirty="0" smtClean="0"/>
            </a:br>
            <a:r>
              <a:rPr lang="ru-RU" sz="2000" dirty="0" smtClean="0"/>
              <a:t>разъясняет</a:t>
            </a:r>
            <a:endParaRPr lang="ru-RU" sz="2000" dirty="0"/>
          </a:p>
        </p:txBody>
      </p:sp>
      <p:pic>
        <p:nvPicPr>
          <p:cNvPr id="6" name="Picture 2" descr="emblem_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88640"/>
            <a:ext cx="1080120" cy="10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Подзаголовок 2"/>
          <p:cNvSpPr txBox="1">
            <a:spLocks/>
          </p:cNvSpPr>
          <p:nvPr/>
        </p:nvSpPr>
        <p:spPr>
          <a:xfrm>
            <a:off x="3707904" y="3212976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Подзаголовок 2"/>
          <p:cNvSpPr txBox="1">
            <a:spLocks/>
          </p:cNvSpPr>
          <p:nvPr/>
        </p:nvSpPr>
        <p:spPr>
          <a:xfrm>
            <a:off x="3779912" y="4005064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Подзаголовок 2"/>
          <p:cNvSpPr txBox="1">
            <a:spLocks/>
          </p:cNvSpPr>
          <p:nvPr/>
        </p:nvSpPr>
        <p:spPr>
          <a:xfrm>
            <a:off x="3779912" y="4797152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07504" y="1361674"/>
            <a:ext cx="9013122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/>
            <a:r>
              <a:rPr lang="ru-RU" sz="1700" dirty="0"/>
              <a:t>Индексация регулируемых цен (тарифов) на коммунальные услуги с 1 декабря 2022 г. по 31 декабря 2023 г. будет осуществляться в особом порядке. </a:t>
            </a:r>
          </a:p>
          <a:p>
            <a:pPr indent="457200"/>
            <a:r>
              <a:rPr lang="ru-RU" sz="1700" dirty="0"/>
              <a:t>Постановлением, в частности, определен порядок формирования индексов изменения размера вносимой гражданами платы за коммунальные услуги, установления (пересмотра, корректировки) регулируемых цен (тарифов) в сферах электроэнергетики, газоснабжения, теплоснабжения, горячего водоснабжения, холодного водоснабжения и водоотведения, а также в области обращения с ТКО. </a:t>
            </a:r>
          </a:p>
          <a:p>
            <a:pPr indent="457200"/>
            <a:r>
              <a:rPr lang="ru-RU" sz="1700" dirty="0"/>
              <a:t>Предельный уровень индексации цен (тарифов) для населения не превысит 9 процентов. 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74" y="3514664"/>
            <a:ext cx="9144000" cy="3639235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150</Words>
  <Application>Microsoft Office PowerPoint</Application>
  <PresentationFormat>Экран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Прокуратура города Вологды  разъясняет</vt:lpstr>
      <vt:lpstr>Прокуратура города Вологды  разъясняет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Прокуратура города Вологды разъясняет</dc:title>
  <dc:creator>User Windows</dc:creator>
  <cp:lastModifiedBy>Ражева Оксана Александровна</cp:lastModifiedBy>
  <cp:revision>45</cp:revision>
  <dcterms:created xsi:type="dcterms:W3CDTF">2022-04-10T12:01:32Z</dcterms:created>
  <dcterms:modified xsi:type="dcterms:W3CDTF">2022-11-24T09:18:33Z</dcterms:modified>
</cp:coreProperties>
</file>