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4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nl-NL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8CBE00"/>
    <a:srgbClr val="86B600"/>
    <a:srgbClr val="CCCC00"/>
    <a:srgbClr val="99CC00"/>
    <a:srgbClr val="A50021"/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17" autoAdjust="0"/>
    <p:restoredTop sz="94718" autoAdjust="0"/>
  </p:normalViewPr>
  <p:slideViewPr>
    <p:cSldViewPr snapToGrid="0" snapToObjects="1">
      <p:cViewPr>
        <p:scale>
          <a:sx n="82" d="100"/>
          <a:sy n="82" d="100"/>
        </p:scale>
        <p:origin x="-792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-18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671FD1D-BD3E-4693-9FFE-1386CFDC2D9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006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854F1D8-B873-4D38-8E57-0B1F776B961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9055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pic>
        <p:nvPicPr>
          <p:cNvPr id="4" name="Picture 1" descr="D:\Documents and Settings\Beheerder\My Documents\IenC\office\office20_powerpoint_visio\pp2007_opdrachten\bestanden\logo_gc_nieu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6797" y="0"/>
            <a:ext cx="1497203" cy="562708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029450" y="76200"/>
            <a:ext cx="2114550" cy="677545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191250" cy="6775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839096"/>
            <a:ext cx="8458200" cy="6012554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800" y="719138"/>
            <a:ext cx="4152900" cy="613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91100" y="719138"/>
            <a:ext cx="4152900" cy="613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0750" y="1030288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modeltitel te bewerken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52650"/>
            <a:ext cx="8458200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 rot="-5389007">
            <a:off x="-3089275" y="3076575"/>
            <a:ext cx="6858000" cy="692150"/>
          </a:xfrm>
          <a:prstGeom prst="rect">
            <a:avLst/>
          </a:prstGeom>
          <a:solidFill>
            <a:srgbClr val="8CB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nl-NL" sz="4000" b="0" i="1"/>
              <a:t>Databases: php  en SQL</a:t>
            </a:r>
          </a:p>
        </p:txBody>
      </p:sp>
      <p:pic>
        <p:nvPicPr>
          <p:cNvPr id="5" name="Picture 1" descr="D:\Documents and Settings\Beheerder\My Documents\IenC\office\office20_powerpoint_visio\pp2007_opdrachten\bestanden\logo_gc_nieuw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72169" y="0"/>
            <a:ext cx="1871832" cy="54864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6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67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6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67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6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67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6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67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6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67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000099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99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rgbClr val="000099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rgbClr val="000099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rgbClr val="000099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rgbClr val="000099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rgbClr val="000099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35000"/>
            <a:ext cx="8458200" cy="2552700"/>
          </a:xfrm>
        </p:spPr>
        <p:txBody>
          <a:bodyPr/>
          <a:lstStyle/>
          <a:p>
            <a:pPr algn="ctr"/>
            <a:r>
              <a:rPr lang="nl-NL" sz="6000" dirty="0" smtClean="0"/>
              <a:t>Project </a:t>
            </a:r>
            <a:r>
              <a:rPr lang="nl-NL" sz="6000" dirty="0" err="1" smtClean="0"/>
              <a:t>Webshop</a:t>
            </a:r>
            <a:endParaRPr lang="nl-NL" sz="6000" dirty="0" smtClean="0"/>
          </a:p>
        </p:txBody>
      </p:sp>
      <p:sp>
        <p:nvSpPr>
          <p:cNvPr id="5123" name="Rectangle 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63290"/>
            <a:ext cx="6926580" cy="3394710"/>
          </a:xfrm>
        </p:spPr>
        <p:txBody>
          <a:bodyPr/>
          <a:lstStyle/>
          <a:p>
            <a:pPr eaLnBrk="1" hangingPunct="1"/>
            <a:r>
              <a:rPr lang="nl-NL" dirty="0" smtClean="0"/>
              <a:t>Ontwerp van de </a:t>
            </a:r>
            <a:r>
              <a:rPr lang="nl-NL" dirty="0" err="1" smtClean="0"/>
              <a:t>webshop</a:t>
            </a:r>
            <a:endParaRPr lang="nl-NL" dirty="0" smtClean="0"/>
          </a:p>
          <a:p>
            <a:pPr eaLnBrk="1" hangingPunct="1"/>
            <a:r>
              <a:rPr lang="en-US" dirty="0" err="1" smtClean="0"/>
              <a:t>Wouter</a:t>
            </a:r>
            <a:r>
              <a:rPr lang="en-US" dirty="0" smtClean="0"/>
              <a:t> </a:t>
            </a:r>
            <a:r>
              <a:rPr lang="en-US" dirty="0" err="1" smtClean="0"/>
              <a:t>Wijnands</a:t>
            </a:r>
            <a:endParaRPr lang="en-US" dirty="0" smtClean="0"/>
          </a:p>
          <a:p>
            <a:pPr eaLnBrk="1" hangingPunct="1"/>
            <a:r>
              <a:rPr lang="en-US" dirty="0" smtClean="0"/>
              <a:t>Kayan Meijer</a:t>
            </a:r>
            <a:endParaRPr lang="en-US" dirty="0" smtClean="0"/>
          </a:p>
          <a:p>
            <a:pPr eaLnBrk="1" hangingPunct="1"/>
            <a:r>
              <a:rPr lang="en-US" dirty="0" smtClean="0"/>
              <a:t>Datum: </a:t>
            </a:r>
            <a:r>
              <a:rPr lang="en-US" dirty="0" smtClean="0"/>
              <a:t>03</a:t>
            </a:r>
            <a:r>
              <a:rPr lang="en-US" dirty="0" smtClean="0"/>
              <a:t>-04-2013</a:t>
            </a:r>
            <a:endParaRPr lang="en-US" dirty="0" smtClean="0"/>
          </a:p>
          <a:p>
            <a:pPr eaLnBrk="1" hangingPunct="1"/>
            <a:r>
              <a:rPr lang="en-US" sz="2400" dirty="0" err="1" smtClean="0"/>
              <a:t>Applicatieontwikkeling</a:t>
            </a:r>
            <a:r>
              <a:rPr lang="en-US" sz="2400" dirty="0" smtClean="0"/>
              <a:t> </a:t>
            </a:r>
            <a:r>
              <a:rPr lang="en-US" sz="2400" dirty="0" err="1" smtClean="0"/>
              <a:t>leerjaar</a:t>
            </a:r>
            <a:r>
              <a:rPr lang="en-US" sz="2400" dirty="0" smtClean="0"/>
              <a:t> 3 </a:t>
            </a:r>
            <a:r>
              <a:rPr lang="en-US" sz="2400" dirty="0" err="1" smtClean="0"/>
              <a:t>periode</a:t>
            </a:r>
            <a:r>
              <a:rPr lang="en-US" sz="2400" dirty="0" smtClean="0"/>
              <a:t> 3</a:t>
            </a:r>
            <a:endParaRPr lang="nl-N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Beschrijving</a:t>
            </a:r>
            <a:r>
              <a:rPr lang="en-US" dirty="0" smtClean="0"/>
              <a:t> van de </a:t>
            </a:r>
            <a:r>
              <a:rPr lang="en-US" dirty="0" err="1" smtClean="0"/>
              <a:t>webshop</a:t>
            </a:r>
            <a:endParaRPr lang="nl-NL" dirty="0" smtClean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Onze</a:t>
            </a:r>
            <a:r>
              <a:rPr lang="en-US" dirty="0" smtClean="0"/>
              <a:t> </a:t>
            </a:r>
            <a:r>
              <a:rPr lang="en-US" dirty="0" err="1" smtClean="0"/>
              <a:t>webshop</a:t>
            </a:r>
            <a:r>
              <a:rPr lang="en-US" dirty="0" smtClean="0"/>
              <a:t> </a:t>
            </a:r>
            <a:r>
              <a:rPr lang="en-US" dirty="0" err="1" smtClean="0"/>
              <a:t>gaat</a:t>
            </a:r>
            <a:r>
              <a:rPr lang="en-US" dirty="0" smtClean="0"/>
              <a:t> </a:t>
            </a:r>
            <a:r>
              <a:rPr lang="en-US" dirty="0" smtClean="0"/>
              <a:t>over het </a:t>
            </a:r>
            <a:r>
              <a:rPr lang="en-US" dirty="0" err="1" smtClean="0"/>
              <a:t>bedrijf</a:t>
            </a:r>
            <a:r>
              <a:rPr lang="en-US" dirty="0" smtClean="0"/>
              <a:t> WK. </a:t>
            </a:r>
            <a:r>
              <a:rPr lang="en-US" dirty="0" err="1" smtClean="0"/>
              <a:t>Opgericht</a:t>
            </a:r>
            <a:r>
              <a:rPr lang="en-US" dirty="0" smtClean="0"/>
              <a:t> door </a:t>
            </a:r>
            <a:r>
              <a:rPr lang="en-US" dirty="0" err="1" smtClean="0"/>
              <a:t>Wouter</a:t>
            </a:r>
            <a:r>
              <a:rPr lang="en-US" dirty="0" smtClean="0"/>
              <a:t> </a:t>
            </a:r>
            <a:r>
              <a:rPr lang="en-US" dirty="0" err="1" smtClean="0"/>
              <a:t>Wijnands</a:t>
            </a:r>
            <a:r>
              <a:rPr lang="en-US" dirty="0" smtClean="0"/>
              <a:t> En Kayan Meijer.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webwinkel</a:t>
            </a:r>
            <a:r>
              <a:rPr lang="en-US" dirty="0" smtClean="0"/>
              <a:t> </a:t>
            </a:r>
            <a:r>
              <a:rPr lang="en-US" dirty="0" err="1" smtClean="0"/>
              <a:t>verkoopt</a:t>
            </a:r>
            <a:r>
              <a:rPr lang="en-US" dirty="0" smtClean="0"/>
              <a:t> </a:t>
            </a:r>
            <a:r>
              <a:rPr lang="en-US" dirty="0" err="1" smtClean="0"/>
              <a:t>gehele</a:t>
            </a:r>
            <a:r>
              <a:rPr lang="en-US" dirty="0" smtClean="0"/>
              <a:t> computer maar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onderdelen</a:t>
            </a:r>
            <a:r>
              <a:rPr lang="en-US" dirty="0" smtClean="0"/>
              <a:t> en </a:t>
            </a:r>
            <a:r>
              <a:rPr lang="en-US" dirty="0" err="1" smtClean="0"/>
              <a:t>randapparatuur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 </a:t>
            </a:r>
            <a:r>
              <a:rPr lang="en-US" dirty="0" err="1" smtClean="0"/>
              <a:t>afbeeldingen</a:t>
            </a:r>
            <a:r>
              <a:rPr lang="en-US" dirty="0" smtClean="0"/>
              <a:t> </a:t>
            </a:r>
            <a:r>
              <a:rPr lang="en-US" dirty="0" err="1"/>
              <a:t>z</a:t>
            </a:r>
            <a:r>
              <a:rPr lang="en-US" smtClean="0"/>
              <a:t>ijn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vinden</a:t>
            </a:r>
            <a:r>
              <a:rPr lang="en-US" dirty="0" smtClean="0"/>
              <a:t> in </a:t>
            </a:r>
            <a:r>
              <a:rPr lang="en-US" dirty="0" err="1" smtClean="0"/>
              <a:t>itslearning</a:t>
            </a:r>
            <a:r>
              <a:rPr lang="en-US" dirty="0" smtClean="0"/>
              <a:t> in </a:t>
            </a:r>
            <a:r>
              <a:rPr lang="en-US" dirty="0" err="1" smtClean="0"/>
              <a:t>ons</a:t>
            </a:r>
            <a:r>
              <a:rPr lang="en-US" dirty="0" smtClean="0"/>
              <a:t> </a:t>
            </a:r>
            <a:r>
              <a:rPr lang="en-US" dirty="0" err="1" smtClean="0"/>
              <a:t>mapje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3074" name="Tijdelijke aanduiding voor dianumm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10472C9-5112-462F-96DF-DFC9B6F64D9A}" type="slidenum">
              <a:rPr lang="nl-NL"/>
              <a:pPr/>
              <a:t>2</a:t>
            </a:fld>
            <a:endParaRPr lang="nl-NL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(</a:t>
            </a:r>
            <a:r>
              <a:rPr lang="en-US" dirty="0" err="1" smtClean="0"/>
              <a:t>visio</a:t>
            </a:r>
            <a:r>
              <a:rPr lang="en-US" dirty="0" smtClean="0"/>
              <a:t>)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579" y="631023"/>
            <a:ext cx="4216413" cy="583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9495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</a:t>
            </a:r>
            <a:r>
              <a:rPr lang="en-US" dirty="0" err="1" smtClean="0"/>
              <a:t>rechten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985" y="771586"/>
            <a:ext cx="5177503" cy="565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420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Activiteitendiagram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24" y="909699"/>
            <a:ext cx="4745621" cy="66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3078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Structuur</a:t>
            </a:r>
            <a:r>
              <a:rPr lang="en-US" dirty="0" smtClean="0"/>
              <a:t> </a:t>
            </a:r>
            <a:r>
              <a:rPr lang="en-US" dirty="0" err="1" smtClean="0"/>
              <a:t>webshop</a:t>
            </a:r>
            <a:endParaRPr lang="nl-NL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63" y="1173262"/>
            <a:ext cx="7675953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0403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&amp;C model">
  <a:themeElements>
    <a:clrScheme name="I&amp;C mod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&amp;C model">
      <a:majorFont>
        <a:latin typeface="Arial"/>
        <a:ea typeface=""/>
        <a:cs typeface=""/>
      </a:majorFont>
      <a:minorFont>
        <a:latin typeface="Comic Sans M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I&amp;C mod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&amp;C mode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&amp;C mode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&amp;C mode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&amp;C mode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&amp;C mode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&amp;C mode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2379</TotalTime>
  <Words>72</Words>
  <Application>Microsoft Office PowerPoint</Application>
  <PresentationFormat>Diavoorstelling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I&amp;C model</vt:lpstr>
      <vt:lpstr>Project Webshop</vt:lpstr>
      <vt:lpstr>Beschrijving van de webshop</vt:lpstr>
      <vt:lpstr>ERD (visio)</vt:lpstr>
      <vt:lpstr>Use cases rechten</vt:lpstr>
      <vt:lpstr>Activiteitendiagram</vt:lpstr>
      <vt:lpstr>Structuur webshop</vt:lpstr>
    </vt:vector>
  </TitlesOfParts>
  <Company>Graafschap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4</dc:title>
  <dc:creator>Ruud</dc:creator>
  <cp:lastModifiedBy>Kayan Meijer</cp:lastModifiedBy>
  <cp:revision>455</cp:revision>
  <dcterms:created xsi:type="dcterms:W3CDTF">2002-11-28T20:55:02Z</dcterms:created>
  <dcterms:modified xsi:type="dcterms:W3CDTF">2013-04-03T07:29:35Z</dcterms:modified>
</cp:coreProperties>
</file>