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8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2335787"/>
            <a:ext cx="9144000" cy="2187001"/>
          </a:xfrm>
        </p:spPr>
        <p:txBody>
          <a:bodyPr>
            <a:normAutofit/>
          </a:bodyPr>
          <a:lstStyle/>
          <a:p>
            <a:r>
              <a:rPr lang="en-US" sz="3200">
                <a:latin typeface="Noto Sans Mono Medium" panose="020B0609040504020204" charset="0"/>
                <a:cs typeface="Noto Sans Mono Medium" panose="020B0609040504020204" charset="0"/>
              </a:rPr>
              <a:t>Выполнение системных вызовов в 64-х разрядной среде Linux.</a:t>
            </a:r>
            <a:br>
              <a:rPr lang="en-US" sz="32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en-US" sz="3200">
                <a:latin typeface="Noto Sans Mono Medium" panose="020B0609040504020204" charset="0"/>
                <a:cs typeface="Noto Sans Mono Medium" panose="020B0609040504020204" charset="0"/>
              </a:rPr>
              <a:t>(INTEL)</a:t>
            </a:r>
            <a:endParaRPr lang="en-US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 sz="3200">
                <a:latin typeface="Noto Sans Mono Medium" panose="020B0609040504020204" charset="0"/>
                <a:cs typeface="Noto Sans Mono Medium" panose="020B0609040504020204" charset="0"/>
              </a:rPr>
              <a:t>БОНУС!</a:t>
            </a:r>
            <a:endParaRPr lang="ru-RU" altLang="ru-RU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Переопределяем функцию для </a:t>
            </a:r>
            <a:r>
              <a:rPr lang="en-US" altLang="en-US">
                <a:latin typeface="Noto Sans Mono Medium" panose="020B0609040504020204" charset="0"/>
                <a:cs typeface="Noto Sans Mono Medium" panose="020B0609040504020204" charset="0"/>
              </a:rPr>
              <a:t>segfault 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в </a:t>
            </a:r>
            <a:r>
              <a:rPr lang="en-US" altLang="en-US">
                <a:latin typeface="Noto Sans Mono Medium" panose="020B0609040504020204" charset="0"/>
                <a:cs typeface="Noto Sans Mono Medium" panose="020B0609040504020204" charset="0"/>
              </a:rPr>
              <a:t>Linux</a:t>
            </a:r>
            <a:endParaRPr lang="en-US" altLang="en-US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 sz="3200">
                <a:latin typeface="Noto Sans Mono Medium" panose="020B0609040504020204" charset="0"/>
                <a:cs typeface="Noto Sans Mono Medium" panose="020B0609040504020204" charset="0"/>
              </a:rPr>
              <a:t>Что такое системный вызов?</a:t>
            </a:r>
            <a:endParaRPr lang="en-US" altLang="ru-RU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>
          <a:xfrm>
            <a:off x="647700" y="1825625"/>
            <a:ext cx="6703695" cy="1535430"/>
          </a:xfrm>
        </p:spPr>
        <p:txBody>
          <a:bodyPr/>
          <a:p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Это вызов ядра операционной системы для выполнения какого-либо кода</a:t>
            </a:r>
            <a:endParaRPr lang="ru-RU" altLang="en-US" sz="20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pic>
        <p:nvPicPr>
          <p:cNvPr id="4" name="Изображение 3" descr="28f3f65fa823753fc67daabd4b4d355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330" y="1061720"/>
            <a:ext cx="3061970" cy="5005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 sz="3200"/>
              <a:t>Внутри системного вызова</a:t>
            </a:r>
            <a:endParaRPr lang="ru-RU" altLang="ru-RU" sz="3200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>
          <a:xfrm>
            <a:off x="647700" y="1825625"/>
            <a:ext cx="7792720" cy="4351655"/>
          </a:xfrm>
        </p:spPr>
        <p:txBody>
          <a:bodyPr/>
          <a:p>
            <a:r>
              <a:rPr lang="ru-RU" altLang="en-US" sz="2400">
                <a:latin typeface="Noto Sans Mono Medium" panose="020B0609040504020204" charset="0"/>
                <a:cs typeface="Noto Sans Mono Medium" panose="020B0609040504020204" charset="0"/>
              </a:rPr>
              <a:t>1) включение защиты от чтения</a:t>
            </a:r>
            <a:r>
              <a:rPr lang="en-US" altLang="ru-RU" sz="2400">
                <a:latin typeface="Noto Sans Mono Medium" panose="020B0609040504020204" charset="0"/>
                <a:cs typeface="Noto Sans Mono Medium" panose="020B0609040504020204" charset="0"/>
              </a:rPr>
              <a:t>/</a:t>
            </a: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записию</a:t>
            </a:r>
            <a:r>
              <a:rPr lang="en-US" altLang="ru-RU" sz="2400">
                <a:latin typeface="Noto Sans Mono Medium" panose="020B0609040504020204" charset="0"/>
                <a:cs typeface="Noto Sans Mono Medium" panose="020B0609040504020204" charset="0"/>
              </a:rPr>
              <a:t>/</a:t>
            </a: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исполнения кода из пользовательского пространства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2) пользовательский стек заменяется стеком ядра 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3) сохраняются специальные регистры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4) выполняется обработка системного вызова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5) восстанавливается стек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6) восстанавливаются регистры 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7) защита выключается</a:t>
            </a:r>
            <a:b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 sz="2400">
                <a:latin typeface="Noto Sans Mono Medium" panose="020B0609040504020204" charset="0"/>
                <a:cs typeface="Noto Sans Mono Medium" panose="020B0609040504020204" charset="0"/>
              </a:rPr>
              <a:t>8) системный вызов заканчивается</a:t>
            </a:r>
            <a:endParaRPr lang="ru-RU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 sz="3200">
                <a:latin typeface="Noto Sans Mono Medium" panose="020B0609040504020204" charset="0"/>
                <a:cs typeface="Noto Sans Mono Medium" panose="020B0609040504020204" charset="0"/>
              </a:rPr>
              <a:t>Отличия </a:t>
            </a:r>
            <a:r>
              <a:rPr lang="en-US" altLang="en-US" sz="32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  <a:t>CALL</a:t>
            </a:r>
            <a:r>
              <a:rPr lang="ru-RU" altLang="en-US" sz="32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  <a:t> </a:t>
            </a:r>
            <a:r>
              <a:rPr lang="ru-RU" altLang="en-US" sz="3200">
                <a:latin typeface="Noto Sans Mono Medium" panose="020B0609040504020204" charset="0"/>
                <a:cs typeface="Noto Sans Mono Medium" panose="020B0609040504020204" charset="0"/>
              </a:rPr>
              <a:t>от </a:t>
            </a:r>
            <a:r>
              <a:rPr lang="en-US" altLang="en-US" sz="3200">
                <a:latin typeface="Noto Sans Mono Medium" panose="020B0609040504020204" charset="0"/>
                <a:cs typeface="Noto Sans Mono Medium" panose="020B0609040504020204" charset="0"/>
              </a:rPr>
              <a:t>JMP</a:t>
            </a:r>
            <a:endParaRPr lang="en-US" altLang="en-US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ru-RU"/>
              <a:t>TODO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Noto Sans Mono Medium" panose="020B0609040504020204" charset="0"/>
                <a:cs typeface="Noto Sans Mono Medium" panose="020B0609040504020204" charset="0"/>
              </a:rPr>
              <a:t>Как же его выполнить?</a:t>
            </a:r>
            <a:endParaRPr lang="ru-RU" altLang="en-US" sz="36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647700" y="1514475"/>
            <a:ext cx="4672330" cy="4662805"/>
          </a:xfrm>
        </p:spPr>
        <p:txBody>
          <a:bodyPr>
            <a:normAutofit fontScale="80000"/>
          </a:bodyPr>
          <a:p>
            <a:r>
              <a:rPr lang="ru-RU" altLang="en-US" b="1">
                <a:latin typeface="Noto Sans Mono Medium" panose="020B0609040504020204" charset="0"/>
                <a:cs typeface="Noto Sans Mono Medium" panose="020B0609040504020204" charset="0"/>
              </a:rPr>
              <a:t>Способы системных вызовов ОС </a:t>
            </a:r>
            <a:r>
              <a:rPr lang="en-US" altLang="en-US" b="1">
                <a:latin typeface="Noto Sans Mono Medium" panose="020B0609040504020204" charset="0"/>
                <a:cs typeface="Noto Sans Mono Medium" panose="020B0609040504020204" charset="0"/>
              </a:rPr>
              <a:t>Linux x86-64:</a:t>
            </a:r>
            <a:endParaRPr lang="en-US" altLang="en-US" b="1"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int $0x80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 </a:t>
            </a: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	</a:t>
            </a:r>
            <a:r>
              <a:rPr lang="ru-RU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Noto Sans Mono Medium" panose="020B0609040504020204" charset="0"/>
                <a:cs typeface="Noto Sans Mono Medium" panose="020B0609040504020204" charset="0"/>
              </a:rPr>
              <a:t>(32 бит)</a:t>
            </a:r>
            <a:endParaRPr lang="en-US" altLang="ru-RU"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sysenter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  	</a:t>
            </a:r>
            <a:r>
              <a:rPr lang="ru-RU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Noto Sans Mono Medium" panose="020B0609040504020204" charset="0"/>
                <a:cs typeface="Noto Sans Mono Medium" panose="020B0609040504020204" charset="0"/>
              </a:rPr>
              <a:t>(32 бит)</a:t>
            </a:r>
            <a:endParaRPr lang="en-US" altLang="ru-RU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syscall</a:t>
            </a: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 </a:t>
            </a: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		</a:t>
            </a:r>
            <a:r>
              <a:rPr lang="ru-RU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Noto Sans Mono Medium" panose="020B0609040504020204" charset="0"/>
                <a:cs typeface="Noto Sans Mono Medium" panose="020B0609040504020204" charset="0"/>
              </a:rPr>
              <a:t>(64 бит)</a:t>
            </a:r>
            <a:endParaRPr lang="en-US" altLang="ru-RU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Noto Sans Mono Medium" panose="020B0609040504020204" charset="0"/>
              <a:cs typeface="Noto Sans Mono Medium" panose="020B0609040504020204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 ̶v̶s̶y̶s̶c̶a̶l̶l̶</a:t>
            </a:r>
            <a:endParaRPr lang="en-US" altLang="ru-RU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 ̶v̶D̶S̶O̶</a:t>
            </a:r>
            <a:endParaRPr lang="en-US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pic>
        <p:nvPicPr>
          <p:cNvPr id="4" name="Замещающее содержимое 3" descr="syscall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7125" y="2010410"/>
            <a:ext cx="5181600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ru-RU" sz="3600">
                <a:latin typeface="Noto Sans Mono Medium" panose="020B0609040504020204" charset="0"/>
                <a:cs typeface="Noto Sans Mono Medium" panose="020B0609040504020204" charset="0"/>
              </a:rPr>
              <a:t>int $0x80</a:t>
            </a:r>
            <a:endParaRPr lang="en-US" altLang="ru-RU" sz="36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647700" y="1584325"/>
            <a:ext cx="5181600" cy="4351338"/>
          </a:xfrm>
        </p:spPr>
        <p:txBody>
          <a:bodyPr/>
          <a:p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Интерфейс:</a:t>
            </a:r>
            <a:b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%eax &lt;- </a:t>
            </a: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номер системного вызова</a:t>
            </a:r>
            <a:b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%ebx, %ecx, %edx, %esi, %edi, %ebp </a:t>
            </a: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&lt;- </a:t>
            </a: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агрументы</a:t>
            </a:r>
            <a:b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en-US" altLang="ru-RU">
                <a:latin typeface="Noto Sans Mono Medium" panose="020B0609040504020204" charset="0"/>
                <a:cs typeface="Noto Sans Mono Medium" panose="020B0609040504020204" charset="0"/>
              </a:rPr>
              <a:t>%rax &lt;- </a:t>
            </a:r>
            <a:r>
              <a:rPr lang="ru-RU" altLang="ru-RU">
                <a:latin typeface="Noto Sans Mono Medium" panose="020B0609040504020204" charset="0"/>
                <a:cs typeface="Noto Sans Mono Medium" panose="020B0609040504020204" charset="0"/>
              </a:rPr>
              <a:t>результат</a:t>
            </a:r>
            <a:endParaRPr lang="ru-RU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4" name="Замещающее содержимое 3"/>
          <p:cNvSpPr>
            <a:spLocks noGrp="true"/>
          </p:cNvSpPr>
          <p:nvPr>
            <p:ph sz="half" idx="2"/>
          </p:nvPr>
        </p:nvSpPr>
        <p:spPr>
          <a:xfrm>
            <a:off x="6760210" y="1584325"/>
            <a:ext cx="3780155" cy="3072765"/>
          </a:xfrm>
        </p:spPr>
        <p:txBody>
          <a:bodyPr>
            <a:normAutofit fontScale="90000"/>
          </a:bodyPr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лежит в arch/x86/entry/entry_64_compat.S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функция entry_INT80_compat</a:t>
            </a:r>
            <a:endParaRPr lang="ru-RU" altLang="en-US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ВАЖНОЕ ПРО int $0x80!!!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7886065" y="1954530"/>
            <a:ext cx="3668395" cy="866775"/>
          </a:xfrm>
        </p:spPr>
        <p:txBody>
          <a:bodyPr/>
          <a:p>
            <a:r>
              <a:rPr lang="ru-RU" altLang="en-US" b="1">
                <a:solidFill>
                  <a:srgbClr val="FF0000"/>
                </a:solidFill>
              </a:rPr>
              <a:t>НЕ РАБОТАЕТ В </a:t>
            </a:r>
            <a:r>
              <a:rPr lang="en-US" altLang="en-US" b="1">
                <a:solidFill>
                  <a:srgbClr val="FF0000"/>
                </a:solidFill>
              </a:rPr>
              <a:t>WSL!!!!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6522085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Noto Sans Mono Medium" panose="020B0609040504020204" charset="0"/>
                <a:cs typeface="Noto Sans Mono Medium" panose="020B0609040504020204" charset="0"/>
              </a:rPr>
              <a:t>sysenter</a:t>
            </a:r>
            <a:endParaRPr lang="en-US" altLang="en-US" sz="36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>
          <a:xfrm>
            <a:off x="1062990" y="1722120"/>
            <a:ext cx="5181600" cy="4351338"/>
          </a:xfrm>
        </p:spPr>
        <p:txBody>
          <a:bodyPr>
            <a:normAutofit/>
          </a:bodyPr>
          <a:p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Интерфейс: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кладем на стек точку возврата и агрументы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 (</a:t>
            </a:r>
            <a:r>
              <a:rPr lang="ru-RU" altLang="ru-RU" sz="2000">
                <a:latin typeface="Noto Sans Mono Medium" panose="020B0609040504020204" charset="0"/>
                <a:cs typeface="Noto Sans Mono Medium" panose="020B0609040504020204" charset="0"/>
              </a:rPr>
              <a:t>такие же как в 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Int $0x80)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результат на стеке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не забываем про </a:t>
            </a:r>
            <a:b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movl   %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r</a:t>
            </a: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sp,%</a:t>
            </a:r>
            <a:r>
              <a:rPr lang="en-US" altLang="ru-RU" sz="2000">
                <a:latin typeface="Noto Sans Mono Medium" panose="020B0609040504020204" charset="0"/>
                <a:cs typeface="Noto Sans Mono Medium" panose="020B0609040504020204" charset="0"/>
              </a:rPr>
              <a:t>r</a:t>
            </a:r>
            <a:r>
              <a:rPr lang="ru-RU" altLang="en-US" sz="2000">
                <a:latin typeface="Noto Sans Mono Medium" panose="020B0609040504020204" charset="0"/>
                <a:cs typeface="Noto Sans Mono Medium" panose="020B0609040504020204" charset="0"/>
              </a:rPr>
              <a:t>bp</a:t>
            </a:r>
            <a:endParaRPr lang="ru-RU" altLang="en-US" sz="20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4" name="Замещающее содержимое 3"/>
          <p:cNvSpPr>
            <a:spLocks noGrp="true"/>
          </p:cNvSpPr>
          <p:nvPr>
            <p:ph sz="half" idx="2"/>
          </p:nvPr>
        </p:nvSpPr>
        <p:spPr>
          <a:xfrm>
            <a:off x="7642225" y="1722120"/>
            <a:ext cx="3789045" cy="4351655"/>
          </a:xfrm>
        </p:spPr>
        <p:txBody>
          <a:bodyPr/>
          <a:p>
            <a:r>
              <a:rPr lang="ru-RU" altLang="en-US" sz="24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  <a:t>лежит в arch/x86/entry/entry_64_compat.S</a:t>
            </a:r>
            <a:br>
              <a:rPr lang="ru-RU" altLang="en-US" sz="24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</a:br>
            <a:r>
              <a:rPr lang="ru-RU" altLang="en-US" sz="2400">
                <a:latin typeface="Noto Sans Mono Medium" panose="020B0609040504020204" charset="0"/>
                <a:cs typeface="Noto Sans Mono Medium" panose="020B0609040504020204" charset="0"/>
                <a:sym typeface="+mn-ea"/>
              </a:rPr>
              <a:t>функция entry_SYSENTER_compat </a:t>
            </a:r>
            <a:endParaRPr lang="ru-RU" altLang="en-US" sz="2400">
              <a:latin typeface="Noto Sans Mono Medium" panose="020B0609040504020204" charset="0"/>
              <a:cs typeface="Noto Sans Mono Medium" panose="020B060904050402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ru-RU" sz="3200">
                <a:latin typeface="Noto Sans Mono Medium" panose="020B0609040504020204" charset="0"/>
                <a:cs typeface="Noto Sans Mono Medium" panose="020B0609040504020204" charset="0"/>
              </a:rPr>
              <a:t>syscall</a:t>
            </a:r>
            <a:endParaRPr lang="en-US" altLang="ru-RU" sz="3200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интерфейс</a:t>
            </a:r>
            <a:r>
              <a:rPr lang="" altLang="ru-RU">
                <a:latin typeface="Noto Sans Mono Medium" panose="020B0609040504020204" charset="0"/>
                <a:cs typeface="Noto Sans Mono Medium" panose="020B0609040504020204" charset="0"/>
              </a:rPr>
              <a:t>:</a:t>
            </a:r>
            <a:br>
              <a:rPr lang="" altLang="ru-RU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" altLang="ru-RU">
                <a:latin typeface="Noto Sans Mono Medium" panose="020B0609040504020204" charset="0"/>
                <a:cs typeface="Noto Sans Mono Medium" panose="020B0609040504020204" charset="0"/>
              </a:rPr>
              <a:t>%rax -</a:t>
            </a:r>
            <a:r>
              <a:rPr lang="ru-RU" altLang="">
                <a:latin typeface="Noto Sans Mono Medium" panose="020B0609040504020204" charset="0"/>
                <a:cs typeface="Noto Sans Mono Medium" panose="020B0609040504020204" charset="0"/>
              </a:rPr>
              <a:t> что хотим звать</a:t>
            </a:r>
            <a:br>
              <a:rPr lang="ru-RU" altLang="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аргументы </a:t>
            </a:r>
            <a:r>
              <a:rPr lang="ru-RU" altLang="">
                <a:latin typeface="Noto Sans Mono Medium" panose="020B0609040504020204" charset="0"/>
                <a:cs typeface="Noto Sans Mono Medium" panose="020B0609040504020204" charset="0"/>
              </a:rPr>
              <a:t>складываем в регисты, почти как в </a:t>
            </a:r>
            <a:r>
              <a:rPr lang="" altLang="ru-RU">
                <a:latin typeface="Noto Sans Mono Medium" panose="020B0609040504020204" charset="0"/>
                <a:cs typeface="Noto Sans Mono Medium" panose="020B0609040504020204" charset="0"/>
              </a:rPr>
              <a:t>C ABI</a:t>
            </a:r>
            <a:r>
              <a:rPr lang="ru-RU" altLang="">
                <a:latin typeface="Noto Sans Mono Medium" panose="020B0609040504020204" charset="0"/>
                <a:cs typeface="Noto Sans Mono Medium" panose="020B0609040504020204" charset="0"/>
              </a:rPr>
              <a:t>, только </a:t>
            </a:r>
            <a:r>
              <a:rPr lang="" altLang="ru-RU">
                <a:latin typeface="Noto Sans Mono Medium" panose="020B0609040504020204" charset="0"/>
                <a:cs typeface="Noto Sans Mono Medium" panose="020B0609040504020204" charset="0"/>
              </a:rPr>
              <a:t>rcx </a:t>
            </a:r>
            <a:r>
              <a:rPr lang="ru-RU" altLang="">
                <a:latin typeface="Noto Sans Mono Medium" panose="020B0609040504020204" charset="0"/>
                <a:cs typeface="Noto Sans Mono Medium" panose="020B0609040504020204" charset="0"/>
              </a:rPr>
              <a:t>вместо </a:t>
            </a:r>
            <a:r>
              <a:rPr lang="" altLang="ru-RU">
                <a:latin typeface="Noto Sans Mono Medium" panose="020B0609040504020204" charset="0"/>
                <a:cs typeface="Noto Sans Mono Medium" panose="020B0609040504020204" charset="0"/>
              </a:rPr>
              <a:t>r10</a:t>
            </a:r>
            <a:endParaRPr lang="" altLang="ru-RU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  <p:sp>
        <p:nvSpPr>
          <p:cNvPr id="4" name="Замещающее содержимое 3"/>
          <p:cNvSpPr>
            <a:spLocks noGrp="true"/>
          </p:cNvSpPr>
          <p:nvPr>
            <p:ph sz="half" idx="2"/>
          </p:nvPr>
        </p:nvSpPr>
        <p:spPr>
          <a:xfrm>
            <a:off x="6976745" y="2106930"/>
            <a:ext cx="4342765" cy="3789680"/>
          </a:xfrm>
        </p:spPr>
        <p:txBody>
          <a:bodyPr>
            <a:normAutofit fontScale="70000"/>
          </a:bodyPr>
          <a:p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arch/x86/entry/entry_64.S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и entry_SYSCALL_64 для х64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entry_SYSCALL_compat</a:t>
            </a:r>
            <a:b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</a:br>
            <a:r>
              <a:rPr lang="ru-RU" altLang="en-US">
                <a:latin typeface="Noto Sans Mono Medium" panose="020B0609040504020204" charset="0"/>
                <a:cs typeface="Noto Sans Mono Medium" panose="020B0609040504020204" charset="0"/>
              </a:rPr>
              <a:t>arch/x86/entry/entry_64_compat.S для х32</a:t>
            </a:r>
            <a:endParaRPr altLang="en-US">
              <a:latin typeface="Noto Sans Mono Medium" panose="020B0609040504020204" charset="0"/>
              <a:cs typeface="Noto Sans Mono Medium" panose="020B060904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WPS Presentation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SimSun</vt:lpstr>
      <vt:lpstr>Wingdings</vt:lpstr>
      <vt:lpstr>Hack</vt:lpstr>
      <vt:lpstr>Calibri Light</vt:lpstr>
      <vt:lpstr>Noto Sans Arabic Light</vt:lpstr>
      <vt:lpstr>微软雅黑</vt:lpstr>
      <vt:lpstr>Arial Unicode MS</vt:lpstr>
      <vt:lpstr>Calibri</vt:lpstr>
      <vt:lpstr>DejaVu Math TeX Gyre</vt:lpstr>
      <vt:lpstr>FontAwesome</vt:lpstr>
      <vt:lpstr>微软雅黑</vt:lpstr>
      <vt:lpstr>Noto Kufi Arabic Black</vt:lpstr>
      <vt:lpstr>Noto Naskh Arabic UI</vt:lpstr>
      <vt:lpstr>Source Code Variable</vt:lpstr>
      <vt:lpstr>Noto Kufi Arabic</vt:lpstr>
      <vt:lpstr>Noto Sans</vt:lpstr>
      <vt:lpstr>Noto Sans Mono Black</vt:lpstr>
      <vt:lpstr>Noto Sans Mono Medium</vt:lpstr>
      <vt:lpstr>Noto Naskh Arabic UI Medium</vt:lpstr>
      <vt:lpstr>Office Theme</vt:lpstr>
      <vt:lpstr>Выполнение системных вызовов в 64-х разрядной среде Linux. (INTEL)</vt:lpstr>
      <vt:lpstr>Что такое системный вызов?</vt:lpstr>
      <vt:lpstr>Внутри системного вызова</vt:lpstr>
      <vt:lpstr>Отличия от JMP, CALL</vt:lpstr>
      <vt:lpstr>Как же его выполнить?</vt:lpstr>
      <vt:lpstr>int $0x80</vt:lpstr>
      <vt:lpstr>ВАЖНОЕ ПРО int $0x80!!!</vt:lpstr>
      <vt:lpstr>sysenter</vt:lpstr>
      <vt:lpstr>syscall</vt:lpstr>
      <vt:lpstr>БОНУС!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wanadoo</cp:lastModifiedBy>
  <cp:revision>6</cp:revision>
  <dcterms:created xsi:type="dcterms:W3CDTF">2020-12-28T15:58:50Z</dcterms:created>
  <dcterms:modified xsi:type="dcterms:W3CDTF">2020-12-28T15:58:50Z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