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09"/>
    <p:restoredTop sz="94630"/>
  </p:normalViewPr>
  <p:slideViewPr>
    <p:cSldViewPr snapToGrid="0">
      <p:cViewPr varScale="1">
        <p:scale>
          <a:sx n="99" d="100"/>
          <a:sy n="99" d="100"/>
        </p:scale>
        <p:origin x="2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6390F3-8F92-42B7-B3EC-AC2E4B785E7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F007E8-4088-4EFE-A133-7BDF4367944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All popular backgammon algorithms focus on winning individual games</a:t>
          </a:r>
          <a:endParaRPr lang="en-US"/>
        </a:p>
      </dgm:t>
    </dgm:pt>
    <dgm:pt modelId="{62FD8178-2F96-4CD0-A8DF-4466C079A608}" type="parTrans" cxnId="{5A10309A-6B18-4DDB-A5DC-C44288DABE97}">
      <dgm:prSet/>
      <dgm:spPr/>
      <dgm:t>
        <a:bodyPr/>
        <a:lstStyle/>
        <a:p>
          <a:endParaRPr lang="en-US"/>
        </a:p>
      </dgm:t>
    </dgm:pt>
    <dgm:pt modelId="{6E3FB685-92EA-4274-A3EC-4F59C5572D5B}" type="sibTrans" cxnId="{5A10309A-6B18-4DDB-A5DC-C44288DABE97}">
      <dgm:prSet/>
      <dgm:spPr/>
      <dgm:t>
        <a:bodyPr/>
        <a:lstStyle/>
        <a:p>
          <a:endParaRPr lang="en-US"/>
        </a:p>
      </dgm:t>
    </dgm:pt>
    <dgm:pt modelId="{20CBAA0C-D989-49F8-8566-F45D6CC6A0A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Backgammon is played in a first-to format, where the victor is the first player to reach the score limit</a:t>
          </a:r>
          <a:endParaRPr lang="en-US" dirty="0"/>
        </a:p>
      </dgm:t>
    </dgm:pt>
    <dgm:pt modelId="{7695EF96-9E56-49F0-9997-2636CAB1467A}" type="parTrans" cxnId="{D65BA580-39E5-44CA-BEFC-350E230A5B0E}">
      <dgm:prSet/>
      <dgm:spPr/>
      <dgm:t>
        <a:bodyPr/>
        <a:lstStyle/>
        <a:p>
          <a:endParaRPr lang="en-US"/>
        </a:p>
      </dgm:t>
    </dgm:pt>
    <dgm:pt modelId="{5C974334-4949-46F9-870D-70683AB9CC9B}" type="sibTrans" cxnId="{D65BA580-39E5-44CA-BEFC-350E230A5B0E}">
      <dgm:prSet/>
      <dgm:spPr/>
      <dgm:t>
        <a:bodyPr/>
        <a:lstStyle/>
        <a:p>
          <a:endParaRPr lang="en-US"/>
        </a:p>
      </dgm:t>
    </dgm:pt>
    <dgm:pt modelId="{5BB5875C-AA24-4126-ACB0-8502AD8A97F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You can strategize for a better point return by using the Doubling Cube, or aiming to win by gammon or backgammon, which yield additional points</a:t>
          </a:r>
          <a:endParaRPr lang="en-US"/>
        </a:p>
      </dgm:t>
    </dgm:pt>
    <dgm:pt modelId="{D38E2EBE-9925-4F3B-B35A-248635F2AE39}" type="parTrans" cxnId="{6BF4A009-1766-4A5D-B8B5-D31CD074F22C}">
      <dgm:prSet/>
      <dgm:spPr/>
      <dgm:t>
        <a:bodyPr/>
        <a:lstStyle/>
        <a:p>
          <a:endParaRPr lang="en-US"/>
        </a:p>
      </dgm:t>
    </dgm:pt>
    <dgm:pt modelId="{FCA611CA-8E08-4311-814B-A2AC6BB53752}" type="sibTrans" cxnId="{6BF4A009-1766-4A5D-B8B5-D31CD074F22C}">
      <dgm:prSet/>
      <dgm:spPr/>
      <dgm:t>
        <a:bodyPr/>
        <a:lstStyle/>
        <a:p>
          <a:endParaRPr lang="en-US"/>
        </a:p>
      </dgm:t>
    </dgm:pt>
    <dgm:pt modelId="{D53A7F24-69AA-457F-928F-DCCC2DAC106E}" type="pres">
      <dgm:prSet presAssocID="{886390F3-8F92-42B7-B3EC-AC2E4B785E72}" presName="root" presStyleCnt="0">
        <dgm:presLayoutVars>
          <dgm:dir/>
          <dgm:resizeHandles val="exact"/>
        </dgm:presLayoutVars>
      </dgm:prSet>
      <dgm:spPr/>
    </dgm:pt>
    <dgm:pt modelId="{E9E564E4-A1B6-467B-9C10-36BD972F469D}" type="pres">
      <dgm:prSet presAssocID="{AAF007E8-4088-4EFE-A133-7BDF4367944E}" presName="compNode" presStyleCnt="0"/>
      <dgm:spPr/>
    </dgm:pt>
    <dgm:pt modelId="{AA761890-5529-49E0-9124-E7795BAD8DD1}" type="pres">
      <dgm:prSet presAssocID="{AAF007E8-4088-4EFE-A133-7BDF436794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C39FDF89-345C-4D31-B72D-F5C7981D2375}" type="pres">
      <dgm:prSet presAssocID="{AAF007E8-4088-4EFE-A133-7BDF4367944E}" presName="spaceRect" presStyleCnt="0"/>
      <dgm:spPr/>
    </dgm:pt>
    <dgm:pt modelId="{B589CD18-5846-4CAB-B6FE-5149FB5A2C4C}" type="pres">
      <dgm:prSet presAssocID="{AAF007E8-4088-4EFE-A133-7BDF4367944E}" presName="textRect" presStyleLbl="revTx" presStyleIdx="0" presStyleCnt="3">
        <dgm:presLayoutVars>
          <dgm:chMax val="1"/>
          <dgm:chPref val="1"/>
        </dgm:presLayoutVars>
      </dgm:prSet>
      <dgm:spPr/>
    </dgm:pt>
    <dgm:pt modelId="{E1880531-2D09-42E1-84CD-29517C18A357}" type="pres">
      <dgm:prSet presAssocID="{6E3FB685-92EA-4274-A3EC-4F59C5572D5B}" presName="sibTrans" presStyleCnt="0"/>
      <dgm:spPr/>
    </dgm:pt>
    <dgm:pt modelId="{FFB050EF-1795-43FB-AC27-C5FEA8AFA523}" type="pres">
      <dgm:prSet presAssocID="{20CBAA0C-D989-49F8-8566-F45D6CC6A0A9}" presName="compNode" presStyleCnt="0"/>
      <dgm:spPr/>
    </dgm:pt>
    <dgm:pt modelId="{EFD9DDF5-8A48-4B74-9E0F-63BF2FA053D0}" type="pres">
      <dgm:prSet presAssocID="{20CBAA0C-D989-49F8-8566-F45D6CC6A0A9}" presName="iconRect" presStyleLbl="node1" presStyleIdx="1" presStyleCnt="3" custLinFactNeighborX="-10419" custLinFactNeighborY="-261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4D47F67-8BB9-44FF-87FD-28E12F4548E7}" type="pres">
      <dgm:prSet presAssocID="{20CBAA0C-D989-49F8-8566-F45D6CC6A0A9}" presName="spaceRect" presStyleCnt="0"/>
      <dgm:spPr/>
    </dgm:pt>
    <dgm:pt modelId="{127EDA3E-78E4-49CA-AE4E-D44C047A3ADD}" type="pres">
      <dgm:prSet presAssocID="{20CBAA0C-D989-49F8-8566-F45D6CC6A0A9}" presName="textRect" presStyleLbl="revTx" presStyleIdx="1" presStyleCnt="3">
        <dgm:presLayoutVars>
          <dgm:chMax val="1"/>
          <dgm:chPref val="1"/>
        </dgm:presLayoutVars>
      </dgm:prSet>
      <dgm:spPr/>
    </dgm:pt>
    <dgm:pt modelId="{A14B6284-723C-493F-A154-43617E3FDA91}" type="pres">
      <dgm:prSet presAssocID="{5C974334-4949-46F9-870D-70683AB9CC9B}" presName="sibTrans" presStyleCnt="0"/>
      <dgm:spPr/>
    </dgm:pt>
    <dgm:pt modelId="{70636E6D-9993-4434-8656-9C53E6F9D5E6}" type="pres">
      <dgm:prSet presAssocID="{5BB5875C-AA24-4126-ACB0-8502AD8A97F7}" presName="compNode" presStyleCnt="0"/>
      <dgm:spPr/>
    </dgm:pt>
    <dgm:pt modelId="{CA9494CE-F93D-4F74-9065-975D06C27FCB}" type="pres">
      <dgm:prSet presAssocID="{5BB5875C-AA24-4126-ACB0-8502AD8A97F7}" presName="iconRect" presStyleLbl="node1" presStyleIdx="2" presStyleCnt="3" custScaleX="80314" custScaleY="9071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B30A4DD-3851-4343-9831-4ABF764C3411}" type="pres">
      <dgm:prSet presAssocID="{5BB5875C-AA24-4126-ACB0-8502AD8A97F7}" presName="spaceRect" presStyleCnt="0"/>
      <dgm:spPr/>
    </dgm:pt>
    <dgm:pt modelId="{D8949650-0F3C-430F-AAA2-9ECE0B8E601F}" type="pres">
      <dgm:prSet presAssocID="{5BB5875C-AA24-4126-ACB0-8502AD8A97F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F4A009-1766-4A5D-B8B5-D31CD074F22C}" srcId="{886390F3-8F92-42B7-B3EC-AC2E4B785E72}" destId="{5BB5875C-AA24-4126-ACB0-8502AD8A97F7}" srcOrd="2" destOrd="0" parTransId="{D38E2EBE-9925-4F3B-B35A-248635F2AE39}" sibTransId="{FCA611CA-8E08-4311-814B-A2AC6BB53752}"/>
    <dgm:cxn modelId="{35801D24-5356-4B49-B4EB-48CD80880C2D}" type="presOf" srcId="{5BB5875C-AA24-4126-ACB0-8502AD8A97F7}" destId="{D8949650-0F3C-430F-AAA2-9ECE0B8E601F}" srcOrd="0" destOrd="0" presId="urn:microsoft.com/office/officeart/2018/2/layout/IconLabelList"/>
    <dgm:cxn modelId="{888EEA58-7EC6-492F-940B-7BFA2A971E74}" type="presOf" srcId="{AAF007E8-4088-4EFE-A133-7BDF4367944E}" destId="{B589CD18-5846-4CAB-B6FE-5149FB5A2C4C}" srcOrd="0" destOrd="0" presId="urn:microsoft.com/office/officeart/2018/2/layout/IconLabelList"/>
    <dgm:cxn modelId="{D65BA580-39E5-44CA-BEFC-350E230A5B0E}" srcId="{886390F3-8F92-42B7-B3EC-AC2E4B785E72}" destId="{20CBAA0C-D989-49F8-8566-F45D6CC6A0A9}" srcOrd="1" destOrd="0" parTransId="{7695EF96-9E56-49F0-9997-2636CAB1467A}" sibTransId="{5C974334-4949-46F9-870D-70683AB9CC9B}"/>
    <dgm:cxn modelId="{5A10309A-6B18-4DDB-A5DC-C44288DABE97}" srcId="{886390F3-8F92-42B7-B3EC-AC2E4B785E72}" destId="{AAF007E8-4088-4EFE-A133-7BDF4367944E}" srcOrd="0" destOrd="0" parTransId="{62FD8178-2F96-4CD0-A8DF-4466C079A608}" sibTransId="{6E3FB685-92EA-4274-A3EC-4F59C5572D5B}"/>
    <dgm:cxn modelId="{EF242EA7-0B70-4B90-B925-FAE7A668958D}" type="presOf" srcId="{886390F3-8F92-42B7-B3EC-AC2E4B785E72}" destId="{D53A7F24-69AA-457F-928F-DCCC2DAC106E}" srcOrd="0" destOrd="0" presId="urn:microsoft.com/office/officeart/2018/2/layout/IconLabelList"/>
    <dgm:cxn modelId="{5B9E05F0-11F0-4EF0-A789-D73F7E1E4EF4}" type="presOf" srcId="{20CBAA0C-D989-49F8-8566-F45D6CC6A0A9}" destId="{127EDA3E-78E4-49CA-AE4E-D44C047A3ADD}" srcOrd="0" destOrd="0" presId="urn:microsoft.com/office/officeart/2018/2/layout/IconLabelList"/>
    <dgm:cxn modelId="{1780890C-D791-4393-A716-E29D173E2E14}" type="presParOf" srcId="{D53A7F24-69AA-457F-928F-DCCC2DAC106E}" destId="{E9E564E4-A1B6-467B-9C10-36BD972F469D}" srcOrd="0" destOrd="0" presId="urn:microsoft.com/office/officeart/2018/2/layout/IconLabelList"/>
    <dgm:cxn modelId="{18B69D75-B568-40AE-B1A9-74DA6321197D}" type="presParOf" srcId="{E9E564E4-A1B6-467B-9C10-36BD972F469D}" destId="{AA761890-5529-49E0-9124-E7795BAD8DD1}" srcOrd="0" destOrd="0" presId="urn:microsoft.com/office/officeart/2018/2/layout/IconLabelList"/>
    <dgm:cxn modelId="{BC245AD6-3866-4552-8F22-B01CAFC68F76}" type="presParOf" srcId="{E9E564E4-A1B6-467B-9C10-36BD972F469D}" destId="{C39FDF89-345C-4D31-B72D-F5C7981D2375}" srcOrd="1" destOrd="0" presId="urn:microsoft.com/office/officeart/2018/2/layout/IconLabelList"/>
    <dgm:cxn modelId="{65AB8C78-F0D2-4212-B35B-75B1932BD319}" type="presParOf" srcId="{E9E564E4-A1B6-467B-9C10-36BD972F469D}" destId="{B589CD18-5846-4CAB-B6FE-5149FB5A2C4C}" srcOrd="2" destOrd="0" presId="urn:microsoft.com/office/officeart/2018/2/layout/IconLabelList"/>
    <dgm:cxn modelId="{58420B3C-EC24-4269-B8E7-22C1B5ED1202}" type="presParOf" srcId="{D53A7F24-69AA-457F-928F-DCCC2DAC106E}" destId="{E1880531-2D09-42E1-84CD-29517C18A357}" srcOrd="1" destOrd="0" presId="urn:microsoft.com/office/officeart/2018/2/layout/IconLabelList"/>
    <dgm:cxn modelId="{6524FB8A-AC01-466C-B4AF-3AC3BA5D725E}" type="presParOf" srcId="{D53A7F24-69AA-457F-928F-DCCC2DAC106E}" destId="{FFB050EF-1795-43FB-AC27-C5FEA8AFA523}" srcOrd="2" destOrd="0" presId="urn:microsoft.com/office/officeart/2018/2/layout/IconLabelList"/>
    <dgm:cxn modelId="{9224B4D1-550D-4377-BA3A-F8B4A4C3E4E9}" type="presParOf" srcId="{FFB050EF-1795-43FB-AC27-C5FEA8AFA523}" destId="{EFD9DDF5-8A48-4B74-9E0F-63BF2FA053D0}" srcOrd="0" destOrd="0" presId="urn:microsoft.com/office/officeart/2018/2/layout/IconLabelList"/>
    <dgm:cxn modelId="{96E156E4-335C-46A6-AB8E-C79794B57044}" type="presParOf" srcId="{FFB050EF-1795-43FB-AC27-C5FEA8AFA523}" destId="{74D47F67-8BB9-44FF-87FD-28E12F4548E7}" srcOrd="1" destOrd="0" presId="urn:microsoft.com/office/officeart/2018/2/layout/IconLabelList"/>
    <dgm:cxn modelId="{1BC7ED67-ADB4-4F35-A659-95FD771EFC6A}" type="presParOf" srcId="{FFB050EF-1795-43FB-AC27-C5FEA8AFA523}" destId="{127EDA3E-78E4-49CA-AE4E-D44C047A3ADD}" srcOrd="2" destOrd="0" presId="urn:microsoft.com/office/officeart/2018/2/layout/IconLabelList"/>
    <dgm:cxn modelId="{E7DB79CE-6EF3-452D-86B3-FA50DECBEE63}" type="presParOf" srcId="{D53A7F24-69AA-457F-928F-DCCC2DAC106E}" destId="{A14B6284-723C-493F-A154-43617E3FDA91}" srcOrd="3" destOrd="0" presId="urn:microsoft.com/office/officeart/2018/2/layout/IconLabelList"/>
    <dgm:cxn modelId="{6C883F33-0661-4F5A-B06C-083DDB9EB875}" type="presParOf" srcId="{D53A7F24-69AA-457F-928F-DCCC2DAC106E}" destId="{70636E6D-9993-4434-8656-9C53E6F9D5E6}" srcOrd="4" destOrd="0" presId="urn:microsoft.com/office/officeart/2018/2/layout/IconLabelList"/>
    <dgm:cxn modelId="{060D14AA-20A1-4256-946A-5AAFE7005816}" type="presParOf" srcId="{70636E6D-9993-4434-8656-9C53E6F9D5E6}" destId="{CA9494CE-F93D-4F74-9065-975D06C27FCB}" srcOrd="0" destOrd="0" presId="urn:microsoft.com/office/officeart/2018/2/layout/IconLabelList"/>
    <dgm:cxn modelId="{362BC13B-09F8-4907-8021-A17505CD35A6}" type="presParOf" srcId="{70636E6D-9993-4434-8656-9C53E6F9D5E6}" destId="{1B30A4DD-3851-4343-9831-4ABF764C3411}" srcOrd="1" destOrd="0" presId="urn:microsoft.com/office/officeart/2018/2/layout/IconLabelList"/>
    <dgm:cxn modelId="{CE4B7364-7978-4E4C-8DB9-A1FBC4428A77}" type="presParOf" srcId="{70636E6D-9993-4434-8656-9C53E6F9D5E6}" destId="{D8949650-0F3C-430F-AAA2-9ECE0B8E601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5E2752-D490-44D3-8528-73A6FD3C3DB5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F5F7879-B072-4F1D-A49C-060A92B27609}">
      <dgm:prSet/>
      <dgm:spPr/>
      <dgm:t>
        <a:bodyPr/>
        <a:lstStyle/>
        <a:p>
          <a:r>
            <a:rPr lang="en-US" dirty="0" err="1"/>
            <a:t>Tesauro’s</a:t>
          </a:r>
          <a:r>
            <a:rPr lang="en-US" dirty="0"/>
            <a:t> TD-Gammon is almost 20 years old and is still the leading Backgammon AI</a:t>
          </a:r>
        </a:p>
      </dgm:t>
    </dgm:pt>
    <dgm:pt modelId="{18DC1B4B-CD42-41D6-BD5B-5F472F998863}" type="parTrans" cxnId="{E9829288-69D5-44F6-8515-20C3178546F5}">
      <dgm:prSet/>
      <dgm:spPr/>
      <dgm:t>
        <a:bodyPr/>
        <a:lstStyle/>
        <a:p>
          <a:endParaRPr lang="en-US"/>
        </a:p>
      </dgm:t>
    </dgm:pt>
    <dgm:pt modelId="{07836B26-E1C7-42D3-905E-7E158954ED9E}" type="sibTrans" cxnId="{E9829288-69D5-44F6-8515-20C3178546F5}">
      <dgm:prSet/>
      <dgm:spPr/>
      <dgm:t>
        <a:bodyPr/>
        <a:lstStyle/>
        <a:p>
          <a:endParaRPr lang="en-US"/>
        </a:p>
      </dgm:t>
    </dgm:pt>
    <dgm:pt modelId="{7798B875-6709-4EDC-98FD-50430D3F4FBC}">
      <dgm:prSet/>
      <dgm:spPr/>
      <dgm:t>
        <a:bodyPr/>
        <a:lstStyle/>
        <a:p>
          <a:r>
            <a:rPr lang="en-US"/>
            <a:t>A reinforcement learning model focused on winning individual games</a:t>
          </a:r>
        </a:p>
      </dgm:t>
    </dgm:pt>
    <dgm:pt modelId="{608CDA5A-EFE8-46C3-8F68-9643380C0DB2}" type="parTrans" cxnId="{B1BFADC2-B0BA-4054-A1BA-0BACDB661EEE}">
      <dgm:prSet/>
      <dgm:spPr/>
      <dgm:t>
        <a:bodyPr/>
        <a:lstStyle/>
        <a:p>
          <a:endParaRPr lang="en-US"/>
        </a:p>
      </dgm:t>
    </dgm:pt>
    <dgm:pt modelId="{A570101E-11DA-4BFE-8B60-50261E7DB6D1}" type="sibTrans" cxnId="{B1BFADC2-B0BA-4054-A1BA-0BACDB661EEE}">
      <dgm:prSet/>
      <dgm:spPr/>
      <dgm:t>
        <a:bodyPr/>
        <a:lstStyle/>
        <a:p>
          <a:endParaRPr lang="en-US"/>
        </a:p>
      </dgm:t>
    </dgm:pt>
    <dgm:pt modelId="{2EEB2DD0-1B67-4212-9C09-C37134B751CA}">
      <dgm:prSet/>
      <dgm:spPr/>
      <dgm:t>
        <a:bodyPr/>
        <a:lstStyle/>
        <a:p>
          <a:r>
            <a:rPr lang="en-US"/>
            <a:t>Uses heuristic doubling algorithm </a:t>
          </a:r>
        </a:p>
      </dgm:t>
    </dgm:pt>
    <dgm:pt modelId="{39FBAA3A-2689-4388-B9F4-DD96C785792B}" type="parTrans" cxnId="{3C9E43C1-50BE-41EE-95D8-F9B1C689BC3F}">
      <dgm:prSet/>
      <dgm:spPr/>
      <dgm:t>
        <a:bodyPr/>
        <a:lstStyle/>
        <a:p>
          <a:endParaRPr lang="en-US"/>
        </a:p>
      </dgm:t>
    </dgm:pt>
    <dgm:pt modelId="{99EB2A17-E2C1-499E-806C-F1F898BF3A0C}" type="sibTrans" cxnId="{3C9E43C1-50BE-41EE-95D8-F9B1C689BC3F}">
      <dgm:prSet/>
      <dgm:spPr/>
      <dgm:t>
        <a:bodyPr/>
        <a:lstStyle/>
        <a:p>
          <a:endParaRPr lang="en-US"/>
        </a:p>
      </dgm:t>
    </dgm:pt>
    <dgm:pt modelId="{1ED7D66F-8E00-439E-A61D-D5BF7273331E}">
      <dgm:prSet/>
      <dgm:spPr/>
      <dgm:t>
        <a:bodyPr/>
        <a:lstStyle/>
        <a:p>
          <a:r>
            <a:rPr lang="en-US"/>
            <a:t>Model didn’t include information about backgammons</a:t>
          </a:r>
        </a:p>
      </dgm:t>
    </dgm:pt>
    <dgm:pt modelId="{CCACBA05-993B-49EC-A52F-B62B15119A3E}" type="parTrans" cxnId="{C074AE2C-CF71-45B8-863C-FB50F7226747}">
      <dgm:prSet/>
      <dgm:spPr/>
      <dgm:t>
        <a:bodyPr/>
        <a:lstStyle/>
        <a:p>
          <a:endParaRPr lang="en-US"/>
        </a:p>
      </dgm:t>
    </dgm:pt>
    <dgm:pt modelId="{591EEE9D-7370-410A-85BF-4F1B7E914122}" type="sibTrans" cxnId="{C074AE2C-CF71-45B8-863C-FB50F7226747}">
      <dgm:prSet/>
      <dgm:spPr/>
      <dgm:t>
        <a:bodyPr/>
        <a:lstStyle/>
        <a:p>
          <a:endParaRPr lang="en-US"/>
        </a:p>
      </dgm:t>
    </dgm:pt>
    <dgm:pt modelId="{AF1D017C-C4FC-4CE7-AAB0-CDABEB6274FE}">
      <dgm:prSet/>
      <dgm:spPr/>
      <dgm:t>
        <a:bodyPr/>
        <a:lstStyle/>
        <a:p>
          <a:r>
            <a:rPr lang="en-US" b="1"/>
            <a:t>Is it possible to make a model that performs better in tournament-style matches?</a:t>
          </a:r>
          <a:endParaRPr lang="en-US"/>
        </a:p>
      </dgm:t>
    </dgm:pt>
    <dgm:pt modelId="{6C705131-EE53-43A6-9668-1122B98D597B}" type="parTrans" cxnId="{DCE8E8B7-92E2-416E-AC7F-558ECF899CA1}">
      <dgm:prSet/>
      <dgm:spPr/>
      <dgm:t>
        <a:bodyPr/>
        <a:lstStyle/>
        <a:p>
          <a:endParaRPr lang="en-US"/>
        </a:p>
      </dgm:t>
    </dgm:pt>
    <dgm:pt modelId="{5773A6EC-2EB8-4CB0-911C-4C60CF5A0719}" type="sibTrans" cxnId="{DCE8E8B7-92E2-416E-AC7F-558ECF899CA1}">
      <dgm:prSet/>
      <dgm:spPr/>
      <dgm:t>
        <a:bodyPr/>
        <a:lstStyle/>
        <a:p>
          <a:endParaRPr lang="en-US"/>
        </a:p>
      </dgm:t>
    </dgm:pt>
    <dgm:pt modelId="{1887664F-D093-7141-875D-17BEE530C26C}" type="pres">
      <dgm:prSet presAssocID="{905E2752-D490-44D3-8528-73A6FD3C3DB5}" presName="linear" presStyleCnt="0">
        <dgm:presLayoutVars>
          <dgm:animLvl val="lvl"/>
          <dgm:resizeHandles val="exact"/>
        </dgm:presLayoutVars>
      </dgm:prSet>
      <dgm:spPr/>
    </dgm:pt>
    <dgm:pt modelId="{150EEC69-42CF-1D42-96AA-7FC1062622D3}" type="pres">
      <dgm:prSet presAssocID="{EF5F7879-B072-4F1D-A49C-060A92B276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D09CCA1-E82F-9748-BE4F-594CE615ECC9}" type="pres">
      <dgm:prSet presAssocID="{07836B26-E1C7-42D3-905E-7E158954ED9E}" presName="spacer" presStyleCnt="0"/>
      <dgm:spPr/>
    </dgm:pt>
    <dgm:pt modelId="{A4DC478B-573C-834B-8EA1-57C0B86DFF43}" type="pres">
      <dgm:prSet presAssocID="{7798B875-6709-4EDC-98FD-50430D3F4FB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61FA3B2-ABC5-5741-89A5-01EB1DA43CC5}" type="pres">
      <dgm:prSet presAssocID="{A570101E-11DA-4BFE-8B60-50261E7DB6D1}" presName="spacer" presStyleCnt="0"/>
      <dgm:spPr/>
    </dgm:pt>
    <dgm:pt modelId="{4EF7CB90-1E0D-6A47-903F-628ECB12ED87}" type="pres">
      <dgm:prSet presAssocID="{2EEB2DD0-1B67-4212-9C09-C37134B751C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83B64BE-8492-D640-A50F-B2368C2FAF65}" type="pres">
      <dgm:prSet presAssocID="{99EB2A17-E2C1-499E-806C-F1F898BF3A0C}" presName="spacer" presStyleCnt="0"/>
      <dgm:spPr/>
    </dgm:pt>
    <dgm:pt modelId="{DE089D33-4071-E44D-98FB-D4346182CC5A}" type="pres">
      <dgm:prSet presAssocID="{1ED7D66F-8E00-439E-A61D-D5BF7273331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3C38A3-2692-8640-81DC-9B4CA95C4745}" type="pres">
      <dgm:prSet presAssocID="{591EEE9D-7370-410A-85BF-4F1B7E914122}" presName="spacer" presStyleCnt="0"/>
      <dgm:spPr/>
    </dgm:pt>
    <dgm:pt modelId="{81665B52-8EA6-9B41-B19D-CD1293C5B863}" type="pres">
      <dgm:prSet presAssocID="{AF1D017C-C4FC-4CE7-AAB0-CDABEB6274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074AE2C-CF71-45B8-863C-FB50F7226747}" srcId="{905E2752-D490-44D3-8528-73A6FD3C3DB5}" destId="{1ED7D66F-8E00-439E-A61D-D5BF7273331E}" srcOrd="3" destOrd="0" parTransId="{CCACBA05-993B-49EC-A52F-B62B15119A3E}" sibTransId="{591EEE9D-7370-410A-85BF-4F1B7E914122}"/>
    <dgm:cxn modelId="{CD25284E-DAAB-8046-A3F5-9143CAF53878}" type="presOf" srcId="{7798B875-6709-4EDC-98FD-50430D3F4FBC}" destId="{A4DC478B-573C-834B-8EA1-57C0B86DFF43}" srcOrd="0" destOrd="0" presId="urn:microsoft.com/office/officeart/2005/8/layout/vList2"/>
    <dgm:cxn modelId="{E1EAED4F-628A-DD4C-9182-A5D07F050EA1}" type="presOf" srcId="{AF1D017C-C4FC-4CE7-AAB0-CDABEB6274FE}" destId="{81665B52-8EA6-9B41-B19D-CD1293C5B863}" srcOrd="0" destOrd="0" presId="urn:microsoft.com/office/officeart/2005/8/layout/vList2"/>
    <dgm:cxn modelId="{475FFC6B-608C-0447-B612-A69270F27562}" type="presOf" srcId="{1ED7D66F-8E00-439E-A61D-D5BF7273331E}" destId="{DE089D33-4071-E44D-98FB-D4346182CC5A}" srcOrd="0" destOrd="0" presId="urn:microsoft.com/office/officeart/2005/8/layout/vList2"/>
    <dgm:cxn modelId="{51557987-617D-414C-989E-01881F345AB8}" type="presOf" srcId="{EF5F7879-B072-4F1D-A49C-060A92B27609}" destId="{150EEC69-42CF-1D42-96AA-7FC1062622D3}" srcOrd="0" destOrd="0" presId="urn:microsoft.com/office/officeart/2005/8/layout/vList2"/>
    <dgm:cxn modelId="{E9829288-69D5-44F6-8515-20C3178546F5}" srcId="{905E2752-D490-44D3-8528-73A6FD3C3DB5}" destId="{EF5F7879-B072-4F1D-A49C-060A92B27609}" srcOrd="0" destOrd="0" parTransId="{18DC1B4B-CD42-41D6-BD5B-5F472F998863}" sibTransId="{07836B26-E1C7-42D3-905E-7E158954ED9E}"/>
    <dgm:cxn modelId="{110076A0-DCD8-3547-BA13-A9D050616AC3}" type="presOf" srcId="{905E2752-D490-44D3-8528-73A6FD3C3DB5}" destId="{1887664F-D093-7141-875D-17BEE530C26C}" srcOrd="0" destOrd="0" presId="urn:microsoft.com/office/officeart/2005/8/layout/vList2"/>
    <dgm:cxn modelId="{DCE8E8B7-92E2-416E-AC7F-558ECF899CA1}" srcId="{905E2752-D490-44D3-8528-73A6FD3C3DB5}" destId="{AF1D017C-C4FC-4CE7-AAB0-CDABEB6274FE}" srcOrd="4" destOrd="0" parTransId="{6C705131-EE53-43A6-9668-1122B98D597B}" sibTransId="{5773A6EC-2EB8-4CB0-911C-4C60CF5A0719}"/>
    <dgm:cxn modelId="{3C9E43C1-50BE-41EE-95D8-F9B1C689BC3F}" srcId="{905E2752-D490-44D3-8528-73A6FD3C3DB5}" destId="{2EEB2DD0-1B67-4212-9C09-C37134B751CA}" srcOrd="2" destOrd="0" parTransId="{39FBAA3A-2689-4388-B9F4-DD96C785792B}" sibTransId="{99EB2A17-E2C1-499E-806C-F1F898BF3A0C}"/>
    <dgm:cxn modelId="{B1BFADC2-B0BA-4054-A1BA-0BACDB661EEE}" srcId="{905E2752-D490-44D3-8528-73A6FD3C3DB5}" destId="{7798B875-6709-4EDC-98FD-50430D3F4FBC}" srcOrd="1" destOrd="0" parTransId="{608CDA5A-EFE8-46C3-8F68-9643380C0DB2}" sibTransId="{A570101E-11DA-4BFE-8B60-50261E7DB6D1}"/>
    <dgm:cxn modelId="{BE5032D0-D735-354C-9306-E6EC013FA58F}" type="presOf" srcId="{2EEB2DD0-1B67-4212-9C09-C37134B751CA}" destId="{4EF7CB90-1E0D-6A47-903F-628ECB12ED87}" srcOrd="0" destOrd="0" presId="urn:microsoft.com/office/officeart/2005/8/layout/vList2"/>
    <dgm:cxn modelId="{FFCA5B47-F943-E449-B0F0-B59B753FD0BC}" type="presParOf" srcId="{1887664F-D093-7141-875D-17BEE530C26C}" destId="{150EEC69-42CF-1D42-96AA-7FC1062622D3}" srcOrd="0" destOrd="0" presId="urn:microsoft.com/office/officeart/2005/8/layout/vList2"/>
    <dgm:cxn modelId="{A9E1215A-9B5F-3745-B520-3D7DEE5614C9}" type="presParOf" srcId="{1887664F-D093-7141-875D-17BEE530C26C}" destId="{AD09CCA1-E82F-9748-BE4F-594CE615ECC9}" srcOrd="1" destOrd="0" presId="urn:microsoft.com/office/officeart/2005/8/layout/vList2"/>
    <dgm:cxn modelId="{9241ACA2-48DA-A645-8D43-E15B2984518A}" type="presParOf" srcId="{1887664F-D093-7141-875D-17BEE530C26C}" destId="{A4DC478B-573C-834B-8EA1-57C0B86DFF43}" srcOrd="2" destOrd="0" presId="urn:microsoft.com/office/officeart/2005/8/layout/vList2"/>
    <dgm:cxn modelId="{BF877A29-0053-524C-A156-F0D5BF8DEDAB}" type="presParOf" srcId="{1887664F-D093-7141-875D-17BEE530C26C}" destId="{261FA3B2-ABC5-5741-89A5-01EB1DA43CC5}" srcOrd="3" destOrd="0" presId="urn:microsoft.com/office/officeart/2005/8/layout/vList2"/>
    <dgm:cxn modelId="{41327BA0-8DBB-C945-BC5C-58611C193962}" type="presParOf" srcId="{1887664F-D093-7141-875D-17BEE530C26C}" destId="{4EF7CB90-1E0D-6A47-903F-628ECB12ED87}" srcOrd="4" destOrd="0" presId="urn:microsoft.com/office/officeart/2005/8/layout/vList2"/>
    <dgm:cxn modelId="{56299D3A-EC19-DD4B-B7EB-8973B0A1D377}" type="presParOf" srcId="{1887664F-D093-7141-875D-17BEE530C26C}" destId="{683B64BE-8492-D640-A50F-B2368C2FAF65}" srcOrd="5" destOrd="0" presId="urn:microsoft.com/office/officeart/2005/8/layout/vList2"/>
    <dgm:cxn modelId="{EF904F32-3357-1043-8C0C-F912265917A8}" type="presParOf" srcId="{1887664F-D093-7141-875D-17BEE530C26C}" destId="{DE089D33-4071-E44D-98FB-D4346182CC5A}" srcOrd="6" destOrd="0" presId="urn:microsoft.com/office/officeart/2005/8/layout/vList2"/>
    <dgm:cxn modelId="{0063A00E-BDC4-C348-A3A6-2B7BE297EE97}" type="presParOf" srcId="{1887664F-D093-7141-875D-17BEE530C26C}" destId="{CB3C38A3-2692-8640-81DC-9B4CA95C4745}" srcOrd="7" destOrd="0" presId="urn:microsoft.com/office/officeart/2005/8/layout/vList2"/>
    <dgm:cxn modelId="{2B5FBAA7-51BF-244F-B516-DE1A751D7264}" type="presParOf" srcId="{1887664F-D093-7141-875D-17BEE530C26C}" destId="{81665B52-8EA6-9B41-B19D-CD1293C5B86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9F029C-C935-459E-A76F-DE56498E8B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5BFE87-1937-4A89-A49A-35A73A7DA21F}">
      <dgm:prSet/>
      <dgm:spPr/>
      <dgm:t>
        <a:bodyPr/>
        <a:lstStyle/>
        <a:p>
          <a:r>
            <a:rPr lang="en-US" b="1" dirty="0"/>
            <a:t>Basic</a:t>
          </a:r>
          <a:endParaRPr lang="en-US" dirty="0"/>
        </a:p>
      </dgm:t>
    </dgm:pt>
    <dgm:pt modelId="{A409982B-097F-4D06-9205-AB579F50CD84}" type="parTrans" cxnId="{115FDCA4-B563-4FBA-97F2-DF768F5E5106}">
      <dgm:prSet/>
      <dgm:spPr/>
      <dgm:t>
        <a:bodyPr/>
        <a:lstStyle/>
        <a:p>
          <a:endParaRPr lang="en-US"/>
        </a:p>
      </dgm:t>
    </dgm:pt>
    <dgm:pt modelId="{D6E9DA9D-83CF-4CFC-BF97-14E91E9B7C8A}" type="sibTrans" cxnId="{115FDCA4-B563-4FBA-97F2-DF768F5E5106}">
      <dgm:prSet/>
      <dgm:spPr/>
      <dgm:t>
        <a:bodyPr/>
        <a:lstStyle/>
        <a:p>
          <a:endParaRPr lang="en-US"/>
        </a:p>
      </dgm:t>
    </dgm:pt>
    <dgm:pt modelId="{1BE58E1C-55AD-4D23-A03A-83BA6335E548}">
      <dgm:prSet/>
      <dgm:spPr/>
      <dgm:t>
        <a:bodyPr/>
        <a:lstStyle/>
        <a:p>
          <a:r>
            <a:rPr lang="en-US"/>
            <a:t>Random Agent</a:t>
          </a:r>
        </a:p>
      </dgm:t>
    </dgm:pt>
    <dgm:pt modelId="{1F257522-7F39-476E-9DE2-CA37DE6B1C98}" type="parTrans" cxnId="{BBBECB03-41B7-49C1-97C9-730DA3EA592C}">
      <dgm:prSet/>
      <dgm:spPr/>
      <dgm:t>
        <a:bodyPr/>
        <a:lstStyle/>
        <a:p>
          <a:endParaRPr lang="en-US"/>
        </a:p>
      </dgm:t>
    </dgm:pt>
    <dgm:pt modelId="{987D7151-805C-4804-8E74-83660132184C}" type="sibTrans" cxnId="{BBBECB03-41B7-49C1-97C9-730DA3EA592C}">
      <dgm:prSet/>
      <dgm:spPr/>
      <dgm:t>
        <a:bodyPr/>
        <a:lstStyle/>
        <a:p>
          <a:endParaRPr lang="en-US"/>
        </a:p>
      </dgm:t>
    </dgm:pt>
    <dgm:pt modelId="{C0D04128-600C-4675-867E-BB672A3F047C}">
      <dgm:prSet/>
      <dgm:spPr/>
      <dgm:t>
        <a:bodyPr/>
        <a:lstStyle/>
        <a:p>
          <a:r>
            <a:rPr lang="en-US" dirty="0"/>
            <a:t>Robust Game Environment</a:t>
          </a:r>
        </a:p>
      </dgm:t>
    </dgm:pt>
    <dgm:pt modelId="{AF678A21-4E4C-4F69-AC7E-97835F5FFAB7}" type="parTrans" cxnId="{E481CFBF-E2B0-4ECE-B88E-F432795239DF}">
      <dgm:prSet/>
      <dgm:spPr/>
      <dgm:t>
        <a:bodyPr/>
        <a:lstStyle/>
        <a:p>
          <a:endParaRPr lang="en-US"/>
        </a:p>
      </dgm:t>
    </dgm:pt>
    <dgm:pt modelId="{4EF63D8F-E7B0-4AC4-BAEF-CAF3A423C32A}" type="sibTrans" cxnId="{E481CFBF-E2B0-4ECE-B88E-F432795239DF}">
      <dgm:prSet/>
      <dgm:spPr/>
      <dgm:t>
        <a:bodyPr/>
        <a:lstStyle/>
        <a:p>
          <a:endParaRPr lang="en-US"/>
        </a:p>
      </dgm:t>
    </dgm:pt>
    <dgm:pt modelId="{B85CDFEE-9D91-4FBE-9E99-044AA1609D47}">
      <dgm:prSet/>
      <dgm:spPr/>
      <dgm:t>
        <a:bodyPr/>
        <a:lstStyle/>
        <a:p>
          <a:r>
            <a:rPr lang="en-US"/>
            <a:t>Graphical User Interface (GUI)</a:t>
          </a:r>
        </a:p>
      </dgm:t>
    </dgm:pt>
    <dgm:pt modelId="{D4BE5048-DFB3-4CD2-B40D-218B1DAC329B}" type="parTrans" cxnId="{F3A8016D-0860-4178-AA5A-6E030EBACB8B}">
      <dgm:prSet/>
      <dgm:spPr/>
      <dgm:t>
        <a:bodyPr/>
        <a:lstStyle/>
        <a:p>
          <a:endParaRPr lang="en-US"/>
        </a:p>
      </dgm:t>
    </dgm:pt>
    <dgm:pt modelId="{E568A1A5-479E-4641-B575-BE19F2F9DF12}" type="sibTrans" cxnId="{F3A8016D-0860-4178-AA5A-6E030EBACB8B}">
      <dgm:prSet/>
      <dgm:spPr/>
      <dgm:t>
        <a:bodyPr/>
        <a:lstStyle/>
        <a:p>
          <a:endParaRPr lang="en-US"/>
        </a:p>
      </dgm:t>
    </dgm:pt>
    <dgm:pt modelId="{141B07F6-19EE-4886-9D02-EBFE5DD1138E}">
      <dgm:prSet/>
      <dgm:spPr/>
      <dgm:t>
        <a:bodyPr/>
        <a:lstStyle/>
        <a:p>
          <a:r>
            <a:rPr lang="en-US" b="1" dirty="0"/>
            <a:t>Intermediate</a:t>
          </a:r>
          <a:endParaRPr lang="en-US" dirty="0"/>
        </a:p>
      </dgm:t>
    </dgm:pt>
    <dgm:pt modelId="{F22FB368-9F45-4F56-B458-625FB76B8DDE}" type="parTrans" cxnId="{25E9CEE5-C98E-4991-8039-BABEB21D5B3A}">
      <dgm:prSet/>
      <dgm:spPr/>
      <dgm:t>
        <a:bodyPr/>
        <a:lstStyle/>
        <a:p>
          <a:endParaRPr lang="en-US"/>
        </a:p>
      </dgm:t>
    </dgm:pt>
    <dgm:pt modelId="{DC0483B8-8697-4A4C-AC3F-304FA34E34C6}" type="sibTrans" cxnId="{25E9CEE5-C98E-4991-8039-BABEB21D5B3A}">
      <dgm:prSet/>
      <dgm:spPr/>
      <dgm:t>
        <a:bodyPr/>
        <a:lstStyle/>
        <a:p>
          <a:endParaRPr lang="en-US"/>
        </a:p>
      </dgm:t>
    </dgm:pt>
    <dgm:pt modelId="{A9C108C0-4B3D-4BC2-BA88-E3B5788999F8}">
      <dgm:prSet/>
      <dgm:spPr/>
      <dgm:t>
        <a:bodyPr/>
        <a:lstStyle/>
        <a:p>
          <a:r>
            <a:rPr lang="en-US"/>
            <a:t>Greedy Agent</a:t>
          </a:r>
        </a:p>
      </dgm:t>
    </dgm:pt>
    <dgm:pt modelId="{191F1AEA-701D-4F64-BFEB-C0EDD8973ED1}" type="parTrans" cxnId="{478BCE5F-DD54-4E8B-A788-E2BA71AA9D23}">
      <dgm:prSet/>
      <dgm:spPr/>
      <dgm:t>
        <a:bodyPr/>
        <a:lstStyle/>
        <a:p>
          <a:endParaRPr lang="en-US"/>
        </a:p>
      </dgm:t>
    </dgm:pt>
    <dgm:pt modelId="{4E43019F-1D12-429E-8914-212ADD6AA5FA}" type="sibTrans" cxnId="{478BCE5F-DD54-4E8B-A788-E2BA71AA9D23}">
      <dgm:prSet/>
      <dgm:spPr/>
      <dgm:t>
        <a:bodyPr/>
        <a:lstStyle/>
        <a:p>
          <a:endParaRPr lang="en-US"/>
        </a:p>
      </dgm:t>
    </dgm:pt>
    <dgm:pt modelId="{F23BB934-406F-46CD-B08E-88390858650A}">
      <dgm:prSet/>
      <dgm:spPr/>
      <dgm:t>
        <a:bodyPr/>
        <a:lstStyle/>
        <a:p>
          <a:r>
            <a:rPr lang="en-US" dirty="0"/>
            <a:t>Genetic Agent</a:t>
          </a:r>
        </a:p>
      </dgm:t>
    </dgm:pt>
    <dgm:pt modelId="{076CD64E-2C1E-4582-9D06-5876AD9A2C05}" type="parTrans" cxnId="{AAA19A7C-E42F-42FE-BC8E-E72D060F5B77}">
      <dgm:prSet/>
      <dgm:spPr/>
      <dgm:t>
        <a:bodyPr/>
        <a:lstStyle/>
        <a:p>
          <a:endParaRPr lang="en-US"/>
        </a:p>
      </dgm:t>
    </dgm:pt>
    <dgm:pt modelId="{B655B4CE-0898-4AC4-861F-5C45229807A6}" type="sibTrans" cxnId="{AAA19A7C-E42F-42FE-BC8E-E72D060F5B77}">
      <dgm:prSet/>
      <dgm:spPr/>
      <dgm:t>
        <a:bodyPr/>
        <a:lstStyle/>
        <a:p>
          <a:endParaRPr lang="en-US"/>
        </a:p>
      </dgm:t>
    </dgm:pt>
    <dgm:pt modelId="{C9934432-D5C1-40E2-BBBF-46289358728A}">
      <dgm:prSet/>
      <dgm:spPr/>
      <dgm:t>
        <a:bodyPr/>
        <a:lstStyle/>
        <a:p>
          <a:r>
            <a:rPr lang="en-GB" dirty="0"/>
            <a:t>Ant Colony </a:t>
          </a:r>
          <a:r>
            <a:rPr lang="en-US" dirty="0"/>
            <a:t> Agent</a:t>
          </a:r>
        </a:p>
      </dgm:t>
    </dgm:pt>
    <dgm:pt modelId="{1B14E255-A1FF-4737-A317-6B2DCAC2EB93}" type="parTrans" cxnId="{BA82DEE3-97BF-47E9-8618-5F9053614271}">
      <dgm:prSet/>
      <dgm:spPr/>
      <dgm:t>
        <a:bodyPr/>
        <a:lstStyle/>
        <a:p>
          <a:endParaRPr lang="en-US"/>
        </a:p>
      </dgm:t>
    </dgm:pt>
    <dgm:pt modelId="{A8366109-590E-4D62-A7FB-291AC5A7506F}" type="sibTrans" cxnId="{BA82DEE3-97BF-47E9-8618-5F9053614271}">
      <dgm:prSet/>
      <dgm:spPr/>
      <dgm:t>
        <a:bodyPr/>
        <a:lstStyle/>
        <a:p>
          <a:endParaRPr lang="en-US"/>
        </a:p>
      </dgm:t>
    </dgm:pt>
    <dgm:pt modelId="{D35CB9DC-B210-4980-83AC-4F5425ABF2D0}">
      <dgm:prSet/>
      <dgm:spPr/>
      <dgm:t>
        <a:bodyPr/>
        <a:lstStyle/>
        <a:p>
          <a:r>
            <a:rPr lang="en-US" b="1" dirty="0"/>
            <a:t>Advanced</a:t>
          </a:r>
          <a:endParaRPr lang="en-US" dirty="0"/>
        </a:p>
      </dgm:t>
    </dgm:pt>
    <dgm:pt modelId="{736CA42C-88C5-47D9-B71F-26DA956F3E55}" type="parTrans" cxnId="{1004D5EC-7F78-4253-B529-B451EBD2B79E}">
      <dgm:prSet/>
      <dgm:spPr/>
      <dgm:t>
        <a:bodyPr/>
        <a:lstStyle/>
        <a:p>
          <a:endParaRPr lang="en-US"/>
        </a:p>
      </dgm:t>
    </dgm:pt>
    <dgm:pt modelId="{1D2CFE71-9B9E-45A2-8726-111C606B6DDA}" type="sibTrans" cxnId="{1004D5EC-7F78-4253-B529-B451EBD2B79E}">
      <dgm:prSet/>
      <dgm:spPr/>
      <dgm:t>
        <a:bodyPr/>
        <a:lstStyle/>
        <a:p>
          <a:endParaRPr lang="en-US"/>
        </a:p>
      </dgm:t>
    </dgm:pt>
    <dgm:pt modelId="{1D9AD08A-59CF-49F8-B529-4A20A151C6CA}">
      <dgm:prSet/>
      <dgm:spPr/>
      <dgm:t>
        <a:bodyPr/>
        <a:lstStyle/>
        <a:p>
          <a:r>
            <a:rPr lang="en-US"/>
            <a:t>Reinforcement Learning Agent</a:t>
          </a:r>
        </a:p>
      </dgm:t>
    </dgm:pt>
    <dgm:pt modelId="{8CBC123F-4B72-43FF-B720-C2F811441198}" type="parTrans" cxnId="{81F91330-0334-431A-B4C8-1B1B6B0CF04B}">
      <dgm:prSet/>
      <dgm:spPr/>
      <dgm:t>
        <a:bodyPr/>
        <a:lstStyle/>
        <a:p>
          <a:endParaRPr lang="en-US"/>
        </a:p>
      </dgm:t>
    </dgm:pt>
    <dgm:pt modelId="{F6578E34-031B-4902-AE2D-CE0D358AE134}" type="sibTrans" cxnId="{81F91330-0334-431A-B4C8-1B1B6B0CF04B}">
      <dgm:prSet/>
      <dgm:spPr/>
      <dgm:t>
        <a:bodyPr/>
        <a:lstStyle/>
        <a:p>
          <a:endParaRPr lang="en-US"/>
        </a:p>
      </dgm:t>
    </dgm:pt>
    <dgm:pt modelId="{7378F26F-6985-4885-9DE8-5D577B4194EB}">
      <dgm:prSet/>
      <dgm:spPr/>
      <dgm:t>
        <a:bodyPr/>
        <a:lstStyle/>
        <a:p>
          <a:r>
            <a:rPr lang="en-US" dirty="0"/>
            <a:t>Machine Learning Agent</a:t>
          </a:r>
        </a:p>
      </dgm:t>
    </dgm:pt>
    <dgm:pt modelId="{867778C7-7838-46BB-96C8-6A91050CC4B5}" type="parTrans" cxnId="{4BD2D92E-AB46-4769-ACEC-374316966C7A}">
      <dgm:prSet/>
      <dgm:spPr/>
      <dgm:t>
        <a:bodyPr/>
        <a:lstStyle/>
        <a:p>
          <a:endParaRPr lang="en-US"/>
        </a:p>
      </dgm:t>
    </dgm:pt>
    <dgm:pt modelId="{74A79712-7090-421F-A231-807364947315}" type="sibTrans" cxnId="{4BD2D92E-AB46-4769-ACEC-374316966C7A}">
      <dgm:prSet/>
      <dgm:spPr/>
      <dgm:t>
        <a:bodyPr/>
        <a:lstStyle/>
        <a:p>
          <a:endParaRPr lang="en-US"/>
        </a:p>
      </dgm:t>
    </dgm:pt>
    <dgm:pt modelId="{251F6EED-5E84-4EF8-B30C-F6419ED3CBEF}">
      <dgm:prSet/>
      <dgm:spPr/>
      <dgm:t>
        <a:bodyPr/>
        <a:lstStyle/>
        <a:p>
          <a:r>
            <a:rPr lang="en-US"/>
            <a:t>Agent that changes strategy based on state of the game</a:t>
          </a:r>
        </a:p>
      </dgm:t>
    </dgm:pt>
    <dgm:pt modelId="{6B36B6DD-AC5D-47D0-A097-FECEA994D0DC}" type="parTrans" cxnId="{1F268450-1872-47FE-9F4A-C7116FA97441}">
      <dgm:prSet/>
      <dgm:spPr/>
      <dgm:t>
        <a:bodyPr/>
        <a:lstStyle/>
        <a:p>
          <a:endParaRPr lang="en-US"/>
        </a:p>
      </dgm:t>
    </dgm:pt>
    <dgm:pt modelId="{B1797AF1-859B-463A-9942-D7608D6F8C94}" type="sibTrans" cxnId="{1F268450-1872-47FE-9F4A-C7116FA97441}">
      <dgm:prSet/>
      <dgm:spPr/>
      <dgm:t>
        <a:bodyPr/>
        <a:lstStyle/>
        <a:p>
          <a:endParaRPr lang="en-US"/>
        </a:p>
      </dgm:t>
    </dgm:pt>
    <dgm:pt modelId="{57FD3D4B-BAFD-4D6E-81F7-AFC4AA5A00BD}" type="pres">
      <dgm:prSet presAssocID="{229F029C-C935-459E-A76F-DE56498E8BED}" presName="root" presStyleCnt="0">
        <dgm:presLayoutVars>
          <dgm:dir/>
          <dgm:resizeHandles val="exact"/>
        </dgm:presLayoutVars>
      </dgm:prSet>
      <dgm:spPr/>
    </dgm:pt>
    <dgm:pt modelId="{1B9AA8B4-D61D-453B-9C64-0E8848D6C9D5}" type="pres">
      <dgm:prSet presAssocID="{595BFE87-1937-4A89-A49A-35A73A7DA21F}" presName="compNode" presStyleCnt="0"/>
      <dgm:spPr/>
    </dgm:pt>
    <dgm:pt modelId="{09CC924A-DE3E-4A4B-A274-53FA925D59C9}" type="pres">
      <dgm:prSet presAssocID="{595BFE87-1937-4A89-A49A-35A73A7DA21F}" presName="bgRect" presStyleLbl="bgShp" presStyleIdx="0" presStyleCnt="3"/>
      <dgm:spPr/>
    </dgm:pt>
    <dgm:pt modelId="{08BE3519-B486-46FF-A4A7-D693DED2E50A}" type="pres">
      <dgm:prSet presAssocID="{595BFE87-1937-4A89-A49A-35A73A7DA21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4C4456B-DCF6-4619-A858-1C9BE92C5438}" type="pres">
      <dgm:prSet presAssocID="{595BFE87-1937-4A89-A49A-35A73A7DA21F}" presName="spaceRect" presStyleCnt="0"/>
      <dgm:spPr/>
    </dgm:pt>
    <dgm:pt modelId="{C7B06F7E-3188-4DA2-83B2-A1059E46F986}" type="pres">
      <dgm:prSet presAssocID="{595BFE87-1937-4A89-A49A-35A73A7DA21F}" presName="parTx" presStyleLbl="revTx" presStyleIdx="0" presStyleCnt="6">
        <dgm:presLayoutVars>
          <dgm:chMax val="0"/>
          <dgm:chPref val="0"/>
        </dgm:presLayoutVars>
      </dgm:prSet>
      <dgm:spPr/>
    </dgm:pt>
    <dgm:pt modelId="{742F6E07-E299-45AD-AF03-8004FC3C8E99}" type="pres">
      <dgm:prSet presAssocID="{595BFE87-1937-4A89-A49A-35A73A7DA21F}" presName="desTx" presStyleLbl="revTx" presStyleIdx="1" presStyleCnt="6" custScaleX="164150" custLinFactNeighborX="-33178">
        <dgm:presLayoutVars/>
      </dgm:prSet>
      <dgm:spPr/>
    </dgm:pt>
    <dgm:pt modelId="{B45BF4A5-E1F2-4A39-8671-1F68FFD3A386}" type="pres">
      <dgm:prSet presAssocID="{D6E9DA9D-83CF-4CFC-BF97-14E91E9B7C8A}" presName="sibTrans" presStyleCnt="0"/>
      <dgm:spPr/>
    </dgm:pt>
    <dgm:pt modelId="{65C5D5A2-D7CA-4DD9-8C0A-78FD66D0286B}" type="pres">
      <dgm:prSet presAssocID="{141B07F6-19EE-4886-9D02-EBFE5DD1138E}" presName="compNode" presStyleCnt="0"/>
      <dgm:spPr/>
    </dgm:pt>
    <dgm:pt modelId="{D97BAFDF-3B52-4F56-822B-DCDB7ABB51B6}" type="pres">
      <dgm:prSet presAssocID="{141B07F6-19EE-4886-9D02-EBFE5DD1138E}" presName="bgRect" presStyleLbl="bgShp" presStyleIdx="1" presStyleCnt="3"/>
      <dgm:spPr/>
    </dgm:pt>
    <dgm:pt modelId="{4B09E613-7856-4DA5-B5F5-9FBC8BF6590B}" type="pres">
      <dgm:prSet presAssocID="{141B07F6-19EE-4886-9D02-EBFE5DD113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001ACEF-4821-48FF-BA19-3E176103DB5E}" type="pres">
      <dgm:prSet presAssocID="{141B07F6-19EE-4886-9D02-EBFE5DD1138E}" presName="spaceRect" presStyleCnt="0"/>
      <dgm:spPr/>
    </dgm:pt>
    <dgm:pt modelId="{6F945208-A49C-4185-A4F6-1F9DEFF28F57}" type="pres">
      <dgm:prSet presAssocID="{141B07F6-19EE-4886-9D02-EBFE5DD1138E}" presName="parTx" presStyleLbl="revTx" presStyleIdx="2" presStyleCnt="6">
        <dgm:presLayoutVars>
          <dgm:chMax val="0"/>
          <dgm:chPref val="0"/>
        </dgm:presLayoutVars>
      </dgm:prSet>
      <dgm:spPr/>
    </dgm:pt>
    <dgm:pt modelId="{BA729E55-E812-4FAD-BD94-0113948BC11A}" type="pres">
      <dgm:prSet presAssocID="{141B07F6-19EE-4886-9D02-EBFE5DD1138E}" presName="desTx" presStyleLbl="revTx" presStyleIdx="3" presStyleCnt="6" custScaleX="143879" custLinFactNeighborX="-17229" custLinFactNeighborY="-264">
        <dgm:presLayoutVars/>
      </dgm:prSet>
      <dgm:spPr/>
    </dgm:pt>
    <dgm:pt modelId="{D00D5635-969C-4383-8421-8C42884667E1}" type="pres">
      <dgm:prSet presAssocID="{DC0483B8-8697-4A4C-AC3F-304FA34E34C6}" presName="sibTrans" presStyleCnt="0"/>
      <dgm:spPr/>
    </dgm:pt>
    <dgm:pt modelId="{6DEE8C61-CFE8-4266-8E03-F286857B0AD8}" type="pres">
      <dgm:prSet presAssocID="{D35CB9DC-B210-4980-83AC-4F5425ABF2D0}" presName="compNode" presStyleCnt="0"/>
      <dgm:spPr/>
    </dgm:pt>
    <dgm:pt modelId="{24B3A4DC-1E2D-43C7-B135-088252C643CD}" type="pres">
      <dgm:prSet presAssocID="{D35CB9DC-B210-4980-83AC-4F5425ABF2D0}" presName="bgRect" presStyleLbl="bgShp" presStyleIdx="2" presStyleCnt="3"/>
      <dgm:spPr/>
    </dgm:pt>
    <dgm:pt modelId="{45C53E72-B09C-427F-9A3D-C0848D5B5B53}" type="pres">
      <dgm:prSet presAssocID="{D35CB9DC-B210-4980-83AC-4F5425ABF2D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8E596CC-621A-47A4-91E0-AE3C4B446BBD}" type="pres">
      <dgm:prSet presAssocID="{D35CB9DC-B210-4980-83AC-4F5425ABF2D0}" presName="spaceRect" presStyleCnt="0"/>
      <dgm:spPr/>
    </dgm:pt>
    <dgm:pt modelId="{0BAC6884-54FD-4AE5-A44C-9534BDA02050}" type="pres">
      <dgm:prSet presAssocID="{D35CB9DC-B210-4980-83AC-4F5425ABF2D0}" presName="parTx" presStyleLbl="revTx" presStyleIdx="4" presStyleCnt="6">
        <dgm:presLayoutVars>
          <dgm:chMax val="0"/>
          <dgm:chPref val="0"/>
        </dgm:presLayoutVars>
      </dgm:prSet>
      <dgm:spPr/>
    </dgm:pt>
    <dgm:pt modelId="{ADCEDC30-B9E6-4720-87FF-A554B4C472B9}" type="pres">
      <dgm:prSet presAssocID="{D35CB9DC-B210-4980-83AC-4F5425ABF2D0}" presName="desTx" presStyleLbl="revTx" presStyleIdx="5" presStyleCnt="6" custScaleX="179936" custLinFactNeighborX="-42199" custLinFactNeighborY="-1238">
        <dgm:presLayoutVars/>
      </dgm:prSet>
      <dgm:spPr/>
    </dgm:pt>
  </dgm:ptLst>
  <dgm:cxnLst>
    <dgm:cxn modelId="{BBBECB03-41B7-49C1-97C9-730DA3EA592C}" srcId="{595BFE87-1937-4A89-A49A-35A73A7DA21F}" destId="{1BE58E1C-55AD-4D23-A03A-83BA6335E548}" srcOrd="0" destOrd="0" parTransId="{1F257522-7F39-476E-9DE2-CA37DE6B1C98}" sibTransId="{987D7151-805C-4804-8E74-83660132184C}"/>
    <dgm:cxn modelId="{53BEAE07-8F24-4F0D-A022-92FD9FFCB35B}" type="presOf" srcId="{595BFE87-1937-4A89-A49A-35A73A7DA21F}" destId="{C7B06F7E-3188-4DA2-83B2-A1059E46F986}" srcOrd="0" destOrd="0" presId="urn:microsoft.com/office/officeart/2018/2/layout/IconVerticalSolidList"/>
    <dgm:cxn modelId="{06FDEB0F-3980-4466-B902-F10B5D4BECC0}" type="presOf" srcId="{1D9AD08A-59CF-49F8-B529-4A20A151C6CA}" destId="{ADCEDC30-B9E6-4720-87FF-A554B4C472B9}" srcOrd="0" destOrd="0" presId="urn:microsoft.com/office/officeart/2018/2/layout/IconVerticalSolidList"/>
    <dgm:cxn modelId="{8622C712-080F-4FED-9C30-0E72A55B19B6}" type="presOf" srcId="{251F6EED-5E84-4EF8-B30C-F6419ED3CBEF}" destId="{ADCEDC30-B9E6-4720-87FF-A554B4C472B9}" srcOrd="0" destOrd="2" presId="urn:microsoft.com/office/officeart/2018/2/layout/IconVerticalSolidList"/>
    <dgm:cxn modelId="{4BD2D92E-AB46-4769-ACEC-374316966C7A}" srcId="{D35CB9DC-B210-4980-83AC-4F5425ABF2D0}" destId="{7378F26F-6985-4885-9DE8-5D577B4194EB}" srcOrd="1" destOrd="0" parTransId="{867778C7-7838-46BB-96C8-6A91050CC4B5}" sibTransId="{74A79712-7090-421F-A231-807364947315}"/>
    <dgm:cxn modelId="{81F91330-0334-431A-B4C8-1B1B6B0CF04B}" srcId="{D35CB9DC-B210-4980-83AC-4F5425ABF2D0}" destId="{1D9AD08A-59CF-49F8-B529-4A20A151C6CA}" srcOrd="0" destOrd="0" parTransId="{8CBC123F-4B72-43FF-B720-C2F811441198}" sibTransId="{F6578E34-031B-4902-AE2D-CE0D358AE134}"/>
    <dgm:cxn modelId="{D2D59233-A4A4-421E-AFA4-709CBFEB13FF}" type="presOf" srcId="{C9934432-D5C1-40E2-BBBF-46289358728A}" destId="{BA729E55-E812-4FAD-BD94-0113948BC11A}" srcOrd="0" destOrd="2" presId="urn:microsoft.com/office/officeart/2018/2/layout/IconVerticalSolidList"/>
    <dgm:cxn modelId="{19E6A53E-ED68-4C7F-B4FC-CABADEF9CE48}" type="presOf" srcId="{D35CB9DC-B210-4980-83AC-4F5425ABF2D0}" destId="{0BAC6884-54FD-4AE5-A44C-9534BDA02050}" srcOrd="0" destOrd="0" presId="urn:microsoft.com/office/officeart/2018/2/layout/IconVerticalSolidList"/>
    <dgm:cxn modelId="{636FE242-C18F-4FD3-94C2-D905966FBAEF}" type="presOf" srcId="{C0D04128-600C-4675-867E-BB672A3F047C}" destId="{742F6E07-E299-45AD-AF03-8004FC3C8E99}" srcOrd="0" destOrd="1" presId="urn:microsoft.com/office/officeart/2018/2/layout/IconVerticalSolidList"/>
    <dgm:cxn modelId="{6856984E-FF60-4D9A-9F55-6C13A352B2B3}" type="presOf" srcId="{7378F26F-6985-4885-9DE8-5D577B4194EB}" destId="{ADCEDC30-B9E6-4720-87FF-A554B4C472B9}" srcOrd="0" destOrd="1" presId="urn:microsoft.com/office/officeart/2018/2/layout/IconVerticalSolidList"/>
    <dgm:cxn modelId="{1F268450-1872-47FE-9F4A-C7116FA97441}" srcId="{D35CB9DC-B210-4980-83AC-4F5425ABF2D0}" destId="{251F6EED-5E84-4EF8-B30C-F6419ED3CBEF}" srcOrd="2" destOrd="0" parTransId="{6B36B6DD-AC5D-47D0-A097-FECEA994D0DC}" sibTransId="{B1797AF1-859B-463A-9942-D7608D6F8C94}"/>
    <dgm:cxn modelId="{478BCE5F-DD54-4E8B-A788-E2BA71AA9D23}" srcId="{141B07F6-19EE-4886-9D02-EBFE5DD1138E}" destId="{A9C108C0-4B3D-4BC2-BA88-E3B5788999F8}" srcOrd="0" destOrd="0" parTransId="{191F1AEA-701D-4F64-BFEB-C0EDD8973ED1}" sibTransId="{4E43019F-1D12-429E-8914-212ADD6AA5FA}"/>
    <dgm:cxn modelId="{F3A8016D-0860-4178-AA5A-6E030EBACB8B}" srcId="{595BFE87-1937-4A89-A49A-35A73A7DA21F}" destId="{B85CDFEE-9D91-4FBE-9E99-044AA1609D47}" srcOrd="2" destOrd="0" parTransId="{D4BE5048-DFB3-4CD2-B40D-218B1DAC329B}" sibTransId="{E568A1A5-479E-4641-B575-BE19F2F9DF12}"/>
    <dgm:cxn modelId="{8232296D-9EC9-474E-B0B9-8D507A6B8009}" type="presOf" srcId="{B85CDFEE-9D91-4FBE-9E99-044AA1609D47}" destId="{742F6E07-E299-45AD-AF03-8004FC3C8E99}" srcOrd="0" destOrd="2" presId="urn:microsoft.com/office/officeart/2018/2/layout/IconVerticalSolidList"/>
    <dgm:cxn modelId="{AAA19A7C-E42F-42FE-BC8E-E72D060F5B77}" srcId="{141B07F6-19EE-4886-9D02-EBFE5DD1138E}" destId="{F23BB934-406F-46CD-B08E-88390858650A}" srcOrd="1" destOrd="0" parTransId="{076CD64E-2C1E-4582-9D06-5876AD9A2C05}" sibTransId="{B655B4CE-0898-4AC4-861F-5C45229807A6}"/>
    <dgm:cxn modelId="{D1B38585-8B71-403A-A46B-30187AA1A918}" type="presOf" srcId="{229F029C-C935-459E-A76F-DE56498E8BED}" destId="{57FD3D4B-BAFD-4D6E-81F7-AFC4AA5A00BD}" srcOrd="0" destOrd="0" presId="urn:microsoft.com/office/officeart/2018/2/layout/IconVerticalSolidList"/>
    <dgm:cxn modelId="{115FDCA4-B563-4FBA-97F2-DF768F5E5106}" srcId="{229F029C-C935-459E-A76F-DE56498E8BED}" destId="{595BFE87-1937-4A89-A49A-35A73A7DA21F}" srcOrd="0" destOrd="0" parTransId="{A409982B-097F-4D06-9205-AB579F50CD84}" sibTransId="{D6E9DA9D-83CF-4CFC-BF97-14E91E9B7C8A}"/>
    <dgm:cxn modelId="{E481CFBF-E2B0-4ECE-B88E-F432795239DF}" srcId="{595BFE87-1937-4A89-A49A-35A73A7DA21F}" destId="{C0D04128-600C-4675-867E-BB672A3F047C}" srcOrd="1" destOrd="0" parTransId="{AF678A21-4E4C-4F69-AC7E-97835F5FFAB7}" sibTransId="{4EF63D8F-E7B0-4AC4-BAEF-CAF3A423C32A}"/>
    <dgm:cxn modelId="{ACC35BC5-F443-4E13-934A-9D644C12FBC6}" type="presOf" srcId="{1BE58E1C-55AD-4D23-A03A-83BA6335E548}" destId="{742F6E07-E299-45AD-AF03-8004FC3C8E99}" srcOrd="0" destOrd="0" presId="urn:microsoft.com/office/officeart/2018/2/layout/IconVerticalSolidList"/>
    <dgm:cxn modelId="{BA82DEE3-97BF-47E9-8618-5F9053614271}" srcId="{141B07F6-19EE-4886-9D02-EBFE5DD1138E}" destId="{C9934432-D5C1-40E2-BBBF-46289358728A}" srcOrd="2" destOrd="0" parTransId="{1B14E255-A1FF-4737-A317-6B2DCAC2EB93}" sibTransId="{A8366109-590E-4D62-A7FB-291AC5A7506F}"/>
    <dgm:cxn modelId="{25E9CEE5-C98E-4991-8039-BABEB21D5B3A}" srcId="{229F029C-C935-459E-A76F-DE56498E8BED}" destId="{141B07F6-19EE-4886-9D02-EBFE5DD1138E}" srcOrd="1" destOrd="0" parTransId="{F22FB368-9F45-4F56-B458-625FB76B8DDE}" sibTransId="{DC0483B8-8697-4A4C-AC3F-304FA34E34C6}"/>
    <dgm:cxn modelId="{11EDB2EB-692F-4A97-9EA9-F8BF237BAAF5}" type="presOf" srcId="{F23BB934-406F-46CD-B08E-88390858650A}" destId="{BA729E55-E812-4FAD-BD94-0113948BC11A}" srcOrd="0" destOrd="1" presId="urn:microsoft.com/office/officeart/2018/2/layout/IconVerticalSolidList"/>
    <dgm:cxn modelId="{956BD6EB-F584-4875-ABEA-20CEAC58D7BD}" type="presOf" srcId="{141B07F6-19EE-4886-9D02-EBFE5DD1138E}" destId="{6F945208-A49C-4185-A4F6-1F9DEFF28F57}" srcOrd="0" destOrd="0" presId="urn:microsoft.com/office/officeart/2018/2/layout/IconVerticalSolidList"/>
    <dgm:cxn modelId="{1004D5EC-7F78-4253-B529-B451EBD2B79E}" srcId="{229F029C-C935-459E-A76F-DE56498E8BED}" destId="{D35CB9DC-B210-4980-83AC-4F5425ABF2D0}" srcOrd="2" destOrd="0" parTransId="{736CA42C-88C5-47D9-B71F-26DA956F3E55}" sibTransId="{1D2CFE71-9B9E-45A2-8726-111C606B6DDA}"/>
    <dgm:cxn modelId="{CA490FF5-82CE-4214-AE25-6396B5E7E91E}" type="presOf" srcId="{A9C108C0-4B3D-4BC2-BA88-E3B5788999F8}" destId="{BA729E55-E812-4FAD-BD94-0113948BC11A}" srcOrd="0" destOrd="0" presId="urn:microsoft.com/office/officeart/2018/2/layout/IconVerticalSolidList"/>
    <dgm:cxn modelId="{4B6DA12B-7283-4B14-845A-B9D637BCEBDD}" type="presParOf" srcId="{57FD3D4B-BAFD-4D6E-81F7-AFC4AA5A00BD}" destId="{1B9AA8B4-D61D-453B-9C64-0E8848D6C9D5}" srcOrd="0" destOrd="0" presId="urn:microsoft.com/office/officeart/2018/2/layout/IconVerticalSolidList"/>
    <dgm:cxn modelId="{0F23C466-E0D6-4390-A846-013747FFD741}" type="presParOf" srcId="{1B9AA8B4-D61D-453B-9C64-0E8848D6C9D5}" destId="{09CC924A-DE3E-4A4B-A274-53FA925D59C9}" srcOrd="0" destOrd="0" presId="urn:microsoft.com/office/officeart/2018/2/layout/IconVerticalSolidList"/>
    <dgm:cxn modelId="{A5D2842E-9F49-4D36-9F6C-8FBAD746D8C7}" type="presParOf" srcId="{1B9AA8B4-D61D-453B-9C64-0E8848D6C9D5}" destId="{08BE3519-B486-46FF-A4A7-D693DED2E50A}" srcOrd="1" destOrd="0" presId="urn:microsoft.com/office/officeart/2018/2/layout/IconVerticalSolidList"/>
    <dgm:cxn modelId="{ED6029A7-7403-4C11-8CFE-2D5A583D4CC5}" type="presParOf" srcId="{1B9AA8B4-D61D-453B-9C64-0E8848D6C9D5}" destId="{F4C4456B-DCF6-4619-A858-1C9BE92C5438}" srcOrd="2" destOrd="0" presId="urn:microsoft.com/office/officeart/2018/2/layout/IconVerticalSolidList"/>
    <dgm:cxn modelId="{455DF3BF-20BF-400D-BDC4-3AEE9FCE7CBB}" type="presParOf" srcId="{1B9AA8B4-D61D-453B-9C64-0E8848D6C9D5}" destId="{C7B06F7E-3188-4DA2-83B2-A1059E46F986}" srcOrd="3" destOrd="0" presId="urn:microsoft.com/office/officeart/2018/2/layout/IconVerticalSolidList"/>
    <dgm:cxn modelId="{D1AFCB64-137E-43AF-A79A-A2EA4997CF32}" type="presParOf" srcId="{1B9AA8B4-D61D-453B-9C64-0E8848D6C9D5}" destId="{742F6E07-E299-45AD-AF03-8004FC3C8E99}" srcOrd="4" destOrd="0" presId="urn:microsoft.com/office/officeart/2018/2/layout/IconVerticalSolidList"/>
    <dgm:cxn modelId="{4A57A4AA-803D-433A-9F39-B503C80ACB22}" type="presParOf" srcId="{57FD3D4B-BAFD-4D6E-81F7-AFC4AA5A00BD}" destId="{B45BF4A5-E1F2-4A39-8671-1F68FFD3A386}" srcOrd="1" destOrd="0" presId="urn:microsoft.com/office/officeart/2018/2/layout/IconVerticalSolidList"/>
    <dgm:cxn modelId="{37515681-C126-487F-9776-66A1F9CAB946}" type="presParOf" srcId="{57FD3D4B-BAFD-4D6E-81F7-AFC4AA5A00BD}" destId="{65C5D5A2-D7CA-4DD9-8C0A-78FD66D0286B}" srcOrd="2" destOrd="0" presId="urn:microsoft.com/office/officeart/2018/2/layout/IconVerticalSolidList"/>
    <dgm:cxn modelId="{ABE7377A-080B-43CF-B18F-D6D3328D7C7A}" type="presParOf" srcId="{65C5D5A2-D7CA-4DD9-8C0A-78FD66D0286B}" destId="{D97BAFDF-3B52-4F56-822B-DCDB7ABB51B6}" srcOrd="0" destOrd="0" presId="urn:microsoft.com/office/officeart/2018/2/layout/IconVerticalSolidList"/>
    <dgm:cxn modelId="{E66B0FF6-5FF6-4CA9-ABE0-80B22D4A6BFB}" type="presParOf" srcId="{65C5D5A2-D7CA-4DD9-8C0A-78FD66D0286B}" destId="{4B09E613-7856-4DA5-B5F5-9FBC8BF6590B}" srcOrd="1" destOrd="0" presId="urn:microsoft.com/office/officeart/2018/2/layout/IconVerticalSolidList"/>
    <dgm:cxn modelId="{1E14AA5F-3BFC-47F5-B1C6-B2CB4F916B36}" type="presParOf" srcId="{65C5D5A2-D7CA-4DD9-8C0A-78FD66D0286B}" destId="{B001ACEF-4821-48FF-BA19-3E176103DB5E}" srcOrd="2" destOrd="0" presId="urn:microsoft.com/office/officeart/2018/2/layout/IconVerticalSolidList"/>
    <dgm:cxn modelId="{5AE9D977-8F45-4B0A-89E1-72B3A9448E8C}" type="presParOf" srcId="{65C5D5A2-D7CA-4DD9-8C0A-78FD66D0286B}" destId="{6F945208-A49C-4185-A4F6-1F9DEFF28F57}" srcOrd="3" destOrd="0" presId="urn:microsoft.com/office/officeart/2018/2/layout/IconVerticalSolidList"/>
    <dgm:cxn modelId="{F7907D71-B559-4654-A944-27C65BB0527A}" type="presParOf" srcId="{65C5D5A2-D7CA-4DD9-8C0A-78FD66D0286B}" destId="{BA729E55-E812-4FAD-BD94-0113948BC11A}" srcOrd="4" destOrd="0" presId="urn:microsoft.com/office/officeart/2018/2/layout/IconVerticalSolidList"/>
    <dgm:cxn modelId="{0C74ED03-DBAB-492B-BDDB-31DE2D77B9DA}" type="presParOf" srcId="{57FD3D4B-BAFD-4D6E-81F7-AFC4AA5A00BD}" destId="{D00D5635-969C-4383-8421-8C42884667E1}" srcOrd="3" destOrd="0" presId="urn:microsoft.com/office/officeart/2018/2/layout/IconVerticalSolidList"/>
    <dgm:cxn modelId="{CAAEE002-1A13-4BC4-94C9-B3882CE694B6}" type="presParOf" srcId="{57FD3D4B-BAFD-4D6E-81F7-AFC4AA5A00BD}" destId="{6DEE8C61-CFE8-4266-8E03-F286857B0AD8}" srcOrd="4" destOrd="0" presId="urn:microsoft.com/office/officeart/2018/2/layout/IconVerticalSolidList"/>
    <dgm:cxn modelId="{ED4188AF-CBB3-44BB-8E90-A2240C26FD66}" type="presParOf" srcId="{6DEE8C61-CFE8-4266-8E03-F286857B0AD8}" destId="{24B3A4DC-1E2D-43C7-B135-088252C643CD}" srcOrd="0" destOrd="0" presId="urn:microsoft.com/office/officeart/2018/2/layout/IconVerticalSolidList"/>
    <dgm:cxn modelId="{C77D0848-62EA-4206-909D-A2ABD4BABB0C}" type="presParOf" srcId="{6DEE8C61-CFE8-4266-8E03-F286857B0AD8}" destId="{45C53E72-B09C-427F-9A3D-C0848D5B5B53}" srcOrd="1" destOrd="0" presId="urn:microsoft.com/office/officeart/2018/2/layout/IconVerticalSolidList"/>
    <dgm:cxn modelId="{A95425AF-ACF8-448B-8428-6F46794C7ECB}" type="presParOf" srcId="{6DEE8C61-CFE8-4266-8E03-F286857B0AD8}" destId="{A8E596CC-621A-47A4-91E0-AE3C4B446BBD}" srcOrd="2" destOrd="0" presId="urn:microsoft.com/office/officeart/2018/2/layout/IconVerticalSolidList"/>
    <dgm:cxn modelId="{4C60CB57-3B55-4A72-A448-510896B04840}" type="presParOf" srcId="{6DEE8C61-CFE8-4266-8E03-F286857B0AD8}" destId="{0BAC6884-54FD-4AE5-A44C-9534BDA02050}" srcOrd="3" destOrd="0" presId="urn:microsoft.com/office/officeart/2018/2/layout/IconVerticalSolidList"/>
    <dgm:cxn modelId="{806945B8-B04F-4788-979C-3AC4071D499D}" type="presParOf" srcId="{6DEE8C61-CFE8-4266-8E03-F286857B0AD8}" destId="{ADCEDC30-B9E6-4720-87FF-A554B4C472B9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47B84B-B35A-4F0B-8C15-D9FCE656DFC1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F50B531-FAF7-47F5-AF2E-EF561F84EFDE}">
      <dgm:prSet/>
      <dgm:spPr/>
      <dgm:t>
        <a:bodyPr/>
        <a:lstStyle/>
        <a:p>
          <a:r>
            <a:rPr lang="en-GB"/>
            <a:t>Pygame</a:t>
          </a:r>
          <a:endParaRPr lang="en-US"/>
        </a:p>
      </dgm:t>
    </dgm:pt>
    <dgm:pt modelId="{DE4F1515-FBDA-44AB-B112-749B7C9B9B42}" type="parTrans" cxnId="{A623AFC4-4CD9-448B-B136-AF1D70BB86E4}">
      <dgm:prSet/>
      <dgm:spPr/>
      <dgm:t>
        <a:bodyPr/>
        <a:lstStyle/>
        <a:p>
          <a:endParaRPr lang="en-US"/>
        </a:p>
      </dgm:t>
    </dgm:pt>
    <dgm:pt modelId="{53024D4F-A65B-419C-90B3-95C5C5C2CBF1}" type="sibTrans" cxnId="{A623AFC4-4CD9-448B-B136-AF1D70BB86E4}">
      <dgm:prSet/>
      <dgm:spPr/>
      <dgm:t>
        <a:bodyPr/>
        <a:lstStyle/>
        <a:p>
          <a:endParaRPr lang="en-US"/>
        </a:p>
      </dgm:t>
    </dgm:pt>
    <dgm:pt modelId="{D8F78005-8A19-4E81-A4AC-838F72C61E4F}">
      <dgm:prSet/>
      <dgm:spPr/>
      <dgm:t>
        <a:bodyPr/>
        <a:lstStyle/>
        <a:p>
          <a:r>
            <a:rPr lang="en-GB" dirty="0"/>
            <a:t>For the GUI</a:t>
          </a:r>
          <a:endParaRPr lang="en-US" dirty="0"/>
        </a:p>
      </dgm:t>
    </dgm:pt>
    <dgm:pt modelId="{694548DA-46EF-4D97-ACB6-55C0C7A53552}" type="parTrans" cxnId="{9FA87DEC-CFA8-4DFD-AC63-FA37C24213E1}">
      <dgm:prSet/>
      <dgm:spPr/>
      <dgm:t>
        <a:bodyPr/>
        <a:lstStyle/>
        <a:p>
          <a:endParaRPr lang="en-US"/>
        </a:p>
      </dgm:t>
    </dgm:pt>
    <dgm:pt modelId="{2044243F-152B-4092-B2A1-58FCDAB834B8}" type="sibTrans" cxnId="{9FA87DEC-CFA8-4DFD-AC63-FA37C24213E1}">
      <dgm:prSet/>
      <dgm:spPr/>
      <dgm:t>
        <a:bodyPr/>
        <a:lstStyle/>
        <a:p>
          <a:endParaRPr lang="en-US"/>
        </a:p>
      </dgm:t>
    </dgm:pt>
    <dgm:pt modelId="{B662C101-59C3-4B9F-9239-C6C8A527967E}">
      <dgm:prSet/>
      <dgm:spPr/>
      <dgm:t>
        <a:bodyPr/>
        <a:lstStyle/>
        <a:p>
          <a:r>
            <a:rPr lang="en-GB"/>
            <a:t>PyTorch</a:t>
          </a:r>
          <a:endParaRPr lang="en-US"/>
        </a:p>
      </dgm:t>
    </dgm:pt>
    <dgm:pt modelId="{FD86A82F-448C-4313-A494-040800846D68}" type="parTrans" cxnId="{42874CEE-A801-4C31-87AB-D0D2B4CAC25E}">
      <dgm:prSet/>
      <dgm:spPr/>
      <dgm:t>
        <a:bodyPr/>
        <a:lstStyle/>
        <a:p>
          <a:endParaRPr lang="en-US"/>
        </a:p>
      </dgm:t>
    </dgm:pt>
    <dgm:pt modelId="{D8AE5800-CF1E-462B-B15B-A44E1FB388AA}" type="sibTrans" cxnId="{42874CEE-A801-4C31-87AB-D0D2B4CAC25E}">
      <dgm:prSet/>
      <dgm:spPr/>
      <dgm:t>
        <a:bodyPr/>
        <a:lstStyle/>
        <a:p>
          <a:endParaRPr lang="en-US"/>
        </a:p>
      </dgm:t>
    </dgm:pt>
    <dgm:pt modelId="{39509CBD-EB17-409A-BA9C-97C7257121DB}">
      <dgm:prSet/>
      <dgm:spPr/>
      <dgm:t>
        <a:bodyPr/>
        <a:lstStyle/>
        <a:p>
          <a:r>
            <a:rPr lang="en-GB" dirty="0"/>
            <a:t>For training my advanced models</a:t>
          </a:r>
          <a:endParaRPr lang="en-US" dirty="0"/>
        </a:p>
      </dgm:t>
    </dgm:pt>
    <dgm:pt modelId="{F21346A5-B602-47A2-AC27-125AEF711036}" type="parTrans" cxnId="{21992BD7-C6E7-409B-89C1-93B4D7335DCE}">
      <dgm:prSet/>
      <dgm:spPr/>
      <dgm:t>
        <a:bodyPr/>
        <a:lstStyle/>
        <a:p>
          <a:endParaRPr lang="en-US"/>
        </a:p>
      </dgm:t>
    </dgm:pt>
    <dgm:pt modelId="{1C3D9B53-DF34-445D-BEAD-D396462CBC30}" type="sibTrans" cxnId="{21992BD7-C6E7-409B-89C1-93B4D7335DCE}">
      <dgm:prSet/>
      <dgm:spPr/>
      <dgm:t>
        <a:bodyPr/>
        <a:lstStyle/>
        <a:p>
          <a:endParaRPr lang="en-US"/>
        </a:p>
      </dgm:t>
    </dgm:pt>
    <dgm:pt modelId="{9AC59CF2-5156-4383-8A71-EE7721BCE9C0}">
      <dgm:prSet/>
      <dgm:spPr/>
      <dgm:t>
        <a:bodyPr/>
        <a:lstStyle/>
        <a:p>
          <a:r>
            <a:rPr lang="en-GB"/>
            <a:t>Level 2 AI Search</a:t>
          </a:r>
          <a:endParaRPr lang="en-US"/>
        </a:p>
      </dgm:t>
    </dgm:pt>
    <dgm:pt modelId="{CFD25564-8394-4DFD-9106-E23B01DF7821}" type="parTrans" cxnId="{2CDC382F-ED33-4198-A06E-F1771E57A1B3}">
      <dgm:prSet/>
      <dgm:spPr/>
      <dgm:t>
        <a:bodyPr/>
        <a:lstStyle/>
        <a:p>
          <a:endParaRPr lang="en-US"/>
        </a:p>
      </dgm:t>
    </dgm:pt>
    <dgm:pt modelId="{77E7CD27-23CA-431B-92F3-5004AF728D70}" type="sibTrans" cxnId="{2CDC382F-ED33-4198-A06E-F1771E57A1B3}">
      <dgm:prSet/>
      <dgm:spPr/>
      <dgm:t>
        <a:bodyPr/>
        <a:lstStyle/>
        <a:p>
          <a:endParaRPr lang="en-US"/>
        </a:p>
      </dgm:t>
    </dgm:pt>
    <dgm:pt modelId="{C7332150-F8F5-4F03-9207-1C4B5CE926C2}">
      <dgm:prSet/>
      <dgm:spPr/>
      <dgm:t>
        <a:bodyPr/>
        <a:lstStyle/>
        <a:p>
          <a:r>
            <a:rPr lang="en-GB"/>
            <a:t>To support the development of my intermediate agents</a:t>
          </a:r>
          <a:endParaRPr lang="en-US"/>
        </a:p>
      </dgm:t>
    </dgm:pt>
    <dgm:pt modelId="{C50CF74F-561E-433A-ADA7-85FEA1BC9BB3}" type="parTrans" cxnId="{53B8A543-B86E-4F6D-91CF-84B92A3D3E95}">
      <dgm:prSet/>
      <dgm:spPr/>
      <dgm:t>
        <a:bodyPr/>
        <a:lstStyle/>
        <a:p>
          <a:endParaRPr lang="en-US"/>
        </a:p>
      </dgm:t>
    </dgm:pt>
    <dgm:pt modelId="{44A0048D-DE3C-40C0-A754-B6EB9A973A75}" type="sibTrans" cxnId="{53B8A543-B86E-4F6D-91CF-84B92A3D3E95}">
      <dgm:prSet/>
      <dgm:spPr/>
      <dgm:t>
        <a:bodyPr/>
        <a:lstStyle/>
        <a:p>
          <a:endParaRPr lang="en-US"/>
        </a:p>
      </dgm:t>
    </dgm:pt>
    <dgm:pt modelId="{480505A9-BF75-43D3-96FC-3B6DED9EAEFB}">
      <dgm:prSet/>
      <dgm:spPr/>
      <dgm:t>
        <a:bodyPr/>
        <a:lstStyle/>
        <a:p>
          <a:r>
            <a:rPr lang="en-GB"/>
            <a:t>PubEval </a:t>
          </a:r>
          <a:endParaRPr lang="en-US"/>
        </a:p>
      </dgm:t>
    </dgm:pt>
    <dgm:pt modelId="{18E963F8-2430-4998-A25B-93572FAB7B2F}" type="parTrans" cxnId="{F50F69E4-0892-4B95-8ADC-050B9CF124A0}">
      <dgm:prSet/>
      <dgm:spPr/>
      <dgm:t>
        <a:bodyPr/>
        <a:lstStyle/>
        <a:p>
          <a:endParaRPr lang="en-US"/>
        </a:p>
      </dgm:t>
    </dgm:pt>
    <dgm:pt modelId="{4884C8BF-4E13-4F38-97AA-1071EA4939E3}" type="sibTrans" cxnId="{F50F69E4-0892-4B95-8ADC-050B9CF124A0}">
      <dgm:prSet/>
      <dgm:spPr/>
      <dgm:t>
        <a:bodyPr/>
        <a:lstStyle/>
        <a:p>
          <a:endParaRPr lang="en-US"/>
        </a:p>
      </dgm:t>
    </dgm:pt>
    <dgm:pt modelId="{F4A7DEFE-E437-4E5A-9F0A-50C1EBEAB03F}">
      <dgm:prSet/>
      <dgm:spPr/>
      <dgm:t>
        <a:bodyPr/>
        <a:lstStyle/>
        <a:p>
          <a:r>
            <a:rPr lang="en-GB"/>
            <a:t>To test against TD-Gammon</a:t>
          </a:r>
          <a:endParaRPr lang="en-US"/>
        </a:p>
      </dgm:t>
    </dgm:pt>
    <dgm:pt modelId="{2F8EEBF5-B4C4-4A88-8AE7-83394B30E3B4}" type="parTrans" cxnId="{D58E6B5F-714A-4A51-85B4-6E9E3C5BE481}">
      <dgm:prSet/>
      <dgm:spPr/>
      <dgm:t>
        <a:bodyPr/>
        <a:lstStyle/>
        <a:p>
          <a:endParaRPr lang="en-US"/>
        </a:p>
      </dgm:t>
    </dgm:pt>
    <dgm:pt modelId="{4B1AFFA2-9BFC-4BD3-855E-5B2B7FF9BA66}" type="sibTrans" cxnId="{D58E6B5F-714A-4A51-85B4-6E9E3C5BE481}">
      <dgm:prSet/>
      <dgm:spPr/>
      <dgm:t>
        <a:bodyPr/>
        <a:lstStyle/>
        <a:p>
          <a:endParaRPr lang="en-US"/>
        </a:p>
      </dgm:t>
    </dgm:pt>
    <dgm:pt modelId="{94F67E8F-0A71-6F4E-8CC9-250FA75E4F83}" type="pres">
      <dgm:prSet presAssocID="{A947B84B-B35A-4F0B-8C15-D9FCE656DFC1}" presName="linear" presStyleCnt="0">
        <dgm:presLayoutVars>
          <dgm:dir/>
          <dgm:animLvl val="lvl"/>
          <dgm:resizeHandles val="exact"/>
        </dgm:presLayoutVars>
      </dgm:prSet>
      <dgm:spPr/>
    </dgm:pt>
    <dgm:pt modelId="{6E597037-1252-C04E-A7B6-C6F25BDF320C}" type="pres">
      <dgm:prSet presAssocID="{0F50B531-FAF7-47F5-AF2E-EF561F84EFDE}" presName="parentLin" presStyleCnt="0"/>
      <dgm:spPr/>
    </dgm:pt>
    <dgm:pt modelId="{520FE072-8A9D-5F4D-9306-402E82D9FD5B}" type="pres">
      <dgm:prSet presAssocID="{0F50B531-FAF7-47F5-AF2E-EF561F84EFDE}" presName="parentLeftMargin" presStyleLbl="node1" presStyleIdx="0" presStyleCnt="4"/>
      <dgm:spPr/>
    </dgm:pt>
    <dgm:pt modelId="{14B1D4D5-4CC0-E349-9312-15E9E0D25A02}" type="pres">
      <dgm:prSet presAssocID="{0F50B531-FAF7-47F5-AF2E-EF561F84EFD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CD710EC-C277-044A-A410-D141175CFF00}" type="pres">
      <dgm:prSet presAssocID="{0F50B531-FAF7-47F5-AF2E-EF561F84EFDE}" presName="negativeSpace" presStyleCnt="0"/>
      <dgm:spPr/>
    </dgm:pt>
    <dgm:pt modelId="{DAA99C6E-259A-2746-85DF-D7843C0D5976}" type="pres">
      <dgm:prSet presAssocID="{0F50B531-FAF7-47F5-AF2E-EF561F84EFDE}" presName="childText" presStyleLbl="conFgAcc1" presStyleIdx="0" presStyleCnt="4">
        <dgm:presLayoutVars>
          <dgm:bulletEnabled val="1"/>
        </dgm:presLayoutVars>
      </dgm:prSet>
      <dgm:spPr/>
    </dgm:pt>
    <dgm:pt modelId="{AF697652-51CE-494E-8C94-526AB4D480FD}" type="pres">
      <dgm:prSet presAssocID="{53024D4F-A65B-419C-90B3-95C5C5C2CBF1}" presName="spaceBetweenRectangles" presStyleCnt="0"/>
      <dgm:spPr/>
    </dgm:pt>
    <dgm:pt modelId="{FD6039D2-EDDE-AB4E-84D6-91BE16E1E6FB}" type="pres">
      <dgm:prSet presAssocID="{B662C101-59C3-4B9F-9239-C6C8A527967E}" presName="parentLin" presStyleCnt="0"/>
      <dgm:spPr/>
    </dgm:pt>
    <dgm:pt modelId="{5AB942BB-7C3B-4549-A4CF-DDF6985FD6DE}" type="pres">
      <dgm:prSet presAssocID="{B662C101-59C3-4B9F-9239-C6C8A527967E}" presName="parentLeftMargin" presStyleLbl="node1" presStyleIdx="0" presStyleCnt="4"/>
      <dgm:spPr/>
    </dgm:pt>
    <dgm:pt modelId="{D8A6A8EA-0905-B545-A5D6-B532309E0F8E}" type="pres">
      <dgm:prSet presAssocID="{B662C101-59C3-4B9F-9239-C6C8A527967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3C1093D-54EC-6B47-9761-B1401EEB949E}" type="pres">
      <dgm:prSet presAssocID="{B662C101-59C3-4B9F-9239-C6C8A527967E}" presName="negativeSpace" presStyleCnt="0"/>
      <dgm:spPr/>
    </dgm:pt>
    <dgm:pt modelId="{3B2489B4-7AD8-B440-B905-B4D91692F7B4}" type="pres">
      <dgm:prSet presAssocID="{B662C101-59C3-4B9F-9239-C6C8A527967E}" presName="childText" presStyleLbl="conFgAcc1" presStyleIdx="1" presStyleCnt="4">
        <dgm:presLayoutVars>
          <dgm:bulletEnabled val="1"/>
        </dgm:presLayoutVars>
      </dgm:prSet>
      <dgm:spPr/>
    </dgm:pt>
    <dgm:pt modelId="{14C2D672-6E24-CC41-8737-5393A252D5B5}" type="pres">
      <dgm:prSet presAssocID="{D8AE5800-CF1E-462B-B15B-A44E1FB388AA}" presName="spaceBetweenRectangles" presStyleCnt="0"/>
      <dgm:spPr/>
    </dgm:pt>
    <dgm:pt modelId="{57585C4A-49E0-444C-AF4F-83D34AC69C66}" type="pres">
      <dgm:prSet presAssocID="{9AC59CF2-5156-4383-8A71-EE7721BCE9C0}" presName="parentLin" presStyleCnt="0"/>
      <dgm:spPr/>
    </dgm:pt>
    <dgm:pt modelId="{4AA54237-F3CE-5C45-9DA4-79A81368AFDB}" type="pres">
      <dgm:prSet presAssocID="{9AC59CF2-5156-4383-8A71-EE7721BCE9C0}" presName="parentLeftMargin" presStyleLbl="node1" presStyleIdx="1" presStyleCnt="4"/>
      <dgm:spPr/>
    </dgm:pt>
    <dgm:pt modelId="{743923E8-851C-1643-BA63-1ACCE94B4AAB}" type="pres">
      <dgm:prSet presAssocID="{9AC59CF2-5156-4383-8A71-EE7721BCE9C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A06D27-38A1-7A4E-A9A3-3A64387435C8}" type="pres">
      <dgm:prSet presAssocID="{9AC59CF2-5156-4383-8A71-EE7721BCE9C0}" presName="negativeSpace" presStyleCnt="0"/>
      <dgm:spPr/>
    </dgm:pt>
    <dgm:pt modelId="{649F3BF1-037F-774C-9DD0-0FF5A7159E27}" type="pres">
      <dgm:prSet presAssocID="{9AC59CF2-5156-4383-8A71-EE7721BCE9C0}" presName="childText" presStyleLbl="conFgAcc1" presStyleIdx="2" presStyleCnt="4">
        <dgm:presLayoutVars>
          <dgm:bulletEnabled val="1"/>
        </dgm:presLayoutVars>
      </dgm:prSet>
      <dgm:spPr/>
    </dgm:pt>
    <dgm:pt modelId="{CAD02F2D-E3CE-3444-9A33-5DA02B6C3C0F}" type="pres">
      <dgm:prSet presAssocID="{77E7CD27-23CA-431B-92F3-5004AF728D70}" presName="spaceBetweenRectangles" presStyleCnt="0"/>
      <dgm:spPr/>
    </dgm:pt>
    <dgm:pt modelId="{63325EA5-98FC-D340-9EB0-75A7F060161F}" type="pres">
      <dgm:prSet presAssocID="{480505A9-BF75-43D3-96FC-3B6DED9EAEFB}" presName="parentLin" presStyleCnt="0"/>
      <dgm:spPr/>
    </dgm:pt>
    <dgm:pt modelId="{40BED9BC-B416-C640-897F-242E2198F15E}" type="pres">
      <dgm:prSet presAssocID="{480505A9-BF75-43D3-96FC-3B6DED9EAEFB}" presName="parentLeftMargin" presStyleLbl="node1" presStyleIdx="2" presStyleCnt="4"/>
      <dgm:spPr/>
    </dgm:pt>
    <dgm:pt modelId="{002DD62D-ADF9-D54B-A334-4485320AE457}" type="pres">
      <dgm:prSet presAssocID="{480505A9-BF75-43D3-96FC-3B6DED9EAEF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2A91F61-6875-7340-9C81-8ABC528F0954}" type="pres">
      <dgm:prSet presAssocID="{480505A9-BF75-43D3-96FC-3B6DED9EAEFB}" presName="negativeSpace" presStyleCnt="0"/>
      <dgm:spPr/>
    </dgm:pt>
    <dgm:pt modelId="{D8E556F9-4EFA-D84F-AD52-31E5308A78DC}" type="pres">
      <dgm:prSet presAssocID="{480505A9-BF75-43D3-96FC-3B6DED9EAEF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66EC316-6A09-F345-9659-BE65D47841F5}" type="presOf" srcId="{39509CBD-EB17-409A-BA9C-97C7257121DB}" destId="{3B2489B4-7AD8-B440-B905-B4D91692F7B4}" srcOrd="0" destOrd="0" presId="urn:microsoft.com/office/officeart/2005/8/layout/list1"/>
    <dgm:cxn modelId="{B508131F-407F-9848-B9E8-9CA9571E9FF5}" type="presOf" srcId="{F4A7DEFE-E437-4E5A-9F0A-50C1EBEAB03F}" destId="{D8E556F9-4EFA-D84F-AD52-31E5308A78DC}" srcOrd="0" destOrd="0" presId="urn:microsoft.com/office/officeart/2005/8/layout/list1"/>
    <dgm:cxn modelId="{2CDC382F-ED33-4198-A06E-F1771E57A1B3}" srcId="{A947B84B-B35A-4F0B-8C15-D9FCE656DFC1}" destId="{9AC59CF2-5156-4383-8A71-EE7721BCE9C0}" srcOrd="2" destOrd="0" parTransId="{CFD25564-8394-4DFD-9106-E23B01DF7821}" sibTransId="{77E7CD27-23CA-431B-92F3-5004AF728D70}"/>
    <dgm:cxn modelId="{FC53883D-5BB3-204A-BDAF-C2A43381C300}" type="presOf" srcId="{9AC59CF2-5156-4383-8A71-EE7721BCE9C0}" destId="{743923E8-851C-1643-BA63-1ACCE94B4AAB}" srcOrd="1" destOrd="0" presId="urn:microsoft.com/office/officeart/2005/8/layout/list1"/>
    <dgm:cxn modelId="{53B8A543-B86E-4F6D-91CF-84B92A3D3E95}" srcId="{9AC59CF2-5156-4383-8A71-EE7721BCE9C0}" destId="{C7332150-F8F5-4F03-9207-1C4B5CE926C2}" srcOrd="0" destOrd="0" parTransId="{C50CF74F-561E-433A-ADA7-85FEA1BC9BB3}" sibTransId="{44A0048D-DE3C-40C0-A754-B6EB9A973A75}"/>
    <dgm:cxn modelId="{C91E804C-74B4-CB4E-A613-08C7A7294A1D}" type="presOf" srcId="{D8F78005-8A19-4E81-A4AC-838F72C61E4F}" destId="{DAA99C6E-259A-2746-85DF-D7843C0D5976}" srcOrd="0" destOrd="0" presId="urn:microsoft.com/office/officeart/2005/8/layout/list1"/>
    <dgm:cxn modelId="{24B79E5E-E013-A243-A479-50369A61997C}" type="presOf" srcId="{480505A9-BF75-43D3-96FC-3B6DED9EAEFB}" destId="{40BED9BC-B416-C640-897F-242E2198F15E}" srcOrd="0" destOrd="0" presId="urn:microsoft.com/office/officeart/2005/8/layout/list1"/>
    <dgm:cxn modelId="{4DF4625F-DF49-374B-B536-EFC24689E8C7}" type="presOf" srcId="{B662C101-59C3-4B9F-9239-C6C8A527967E}" destId="{5AB942BB-7C3B-4549-A4CF-DDF6985FD6DE}" srcOrd="0" destOrd="0" presId="urn:microsoft.com/office/officeart/2005/8/layout/list1"/>
    <dgm:cxn modelId="{D58E6B5F-714A-4A51-85B4-6E9E3C5BE481}" srcId="{480505A9-BF75-43D3-96FC-3B6DED9EAEFB}" destId="{F4A7DEFE-E437-4E5A-9F0A-50C1EBEAB03F}" srcOrd="0" destOrd="0" parTransId="{2F8EEBF5-B4C4-4A88-8AE7-83394B30E3B4}" sibTransId="{4B1AFFA2-9BFC-4BD3-855E-5B2B7FF9BA66}"/>
    <dgm:cxn modelId="{A1DA1A88-7B56-4742-B501-E86BA6C7F498}" type="presOf" srcId="{0F50B531-FAF7-47F5-AF2E-EF561F84EFDE}" destId="{14B1D4D5-4CC0-E349-9312-15E9E0D25A02}" srcOrd="1" destOrd="0" presId="urn:microsoft.com/office/officeart/2005/8/layout/list1"/>
    <dgm:cxn modelId="{E3A9478F-88E0-8447-9A61-227CE36219C5}" type="presOf" srcId="{B662C101-59C3-4B9F-9239-C6C8A527967E}" destId="{D8A6A8EA-0905-B545-A5D6-B532309E0F8E}" srcOrd="1" destOrd="0" presId="urn:microsoft.com/office/officeart/2005/8/layout/list1"/>
    <dgm:cxn modelId="{F418B694-EED6-4B41-8923-8A54A184E9F8}" type="presOf" srcId="{A947B84B-B35A-4F0B-8C15-D9FCE656DFC1}" destId="{94F67E8F-0A71-6F4E-8CC9-250FA75E4F83}" srcOrd="0" destOrd="0" presId="urn:microsoft.com/office/officeart/2005/8/layout/list1"/>
    <dgm:cxn modelId="{9A8F8CA2-421B-D64A-AD31-F9F557179B9E}" type="presOf" srcId="{C7332150-F8F5-4F03-9207-1C4B5CE926C2}" destId="{649F3BF1-037F-774C-9DD0-0FF5A7159E27}" srcOrd="0" destOrd="0" presId="urn:microsoft.com/office/officeart/2005/8/layout/list1"/>
    <dgm:cxn modelId="{2C2216B4-3434-774B-BC2D-C300FEB5E633}" type="presOf" srcId="{480505A9-BF75-43D3-96FC-3B6DED9EAEFB}" destId="{002DD62D-ADF9-D54B-A334-4485320AE457}" srcOrd="1" destOrd="0" presId="urn:microsoft.com/office/officeart/2005/8/layout/list1"/>
    <dgm:cxn modelId="{D2615FB5-53FC-CB46-9A62-7729A827CEDA}" type="presOf" srcId="{9AC59CF2-5156-4383-8A71-EE7721BCE9C0}" destId="{4AA54237-F3CE-5C45-9DA4-79A81368AFDB}" srcOrd="0" destOrd="0" presId="urn:microsoft.com/office/officeart/2005/8/layout/list1"/>
    <dgm:cxn modelId="{A623AFC4-4CD9-448B-B136-AF1D70BB86E4}" srcId="{A947B84B-B35A-4F0B-8C15-D9FCE656DFC1}" destId="{0F50B531-FAF7-47F5-AF2E-EF561F84EFDE}" srcOrd="0" destOrd="0" parTransId="{DE4F1515-FBDA-44AB-B112-749B7C9B9B42}" sibTransId="{53024D4F-A65B-419C-90B3-95C5C5C2CBF1}"/>
    <dgm:cxn modelId="{7E9CA3CD-EEC6-5845-BCFC-83C795D672B0}" type="presOf" srcId="{0F50B531-FAF7-47F5-AF2E-EF561F84EFDE}" destId="{520FE072-8A9D-5F4D-9306-402E82D9FD5B}" srcOrd="0" destOrd="0" presId="urn:microsoft.com/office/officeart/2005/8/layout/list1"/>
    <dgm:cxn modelId="{21992BD7-C6E7-409B-89C1-93B4D7335DCE}" srcId="{B662C101-59C3-4B9F-9239-C6C8A527967E}" destId="{39509CBD-EB17-409A-BA9C-97C7257121DB}" srcOrd="0" destOrd="0" parTransId="{F21346A5-B602-47A2-AC27-125AEF711036}" sibTransId="{1C3D9B53-DF34-445D-BEAD-D396462CBC30}"/>
    <dgm:cxn modelId="{F50F69E4-0892-4B95-8ADC-050B9CF124A0}" srcId="{A947B84B-B35A-4F0B-8C15-D9FCE656DFC1}" destId="{480505A9-BF75-43D3-96FC-3B6DED9EAEFB}" srcOrd="3" destOrd="0" parTransId="{18E963F8-2430-4998-A25B-93572FAB7B2F}" sibTransId="{4884C8BF-4E13-4F38-97AA-1071EA4939E3}"/>
    <dgm:cxn modelId="{9FA87DEC-CFA8-4DFD-AC63-FA37C24213E1}" srcId="{0F50B531-FAF7-47F5-AF2E-EF561F84EFDE}" destId="{D8F78005-8A19-4E81-A4AC-838F72C61E4F}" srcOrd="0" destOrd="0" parTransId="{694548DA-46EF-4D97-ACB6-55C0C7A53552}" sibTransId="{2044243F-152B-4092-B2A1-58FCDAB834B8}"/>
    <dgm:cxn modelId="{42874CEE-A801-4C31-87AB-D0D2B4CAC25E}" srcId="{A947B84B-B35A-4F0B-8C15-D9FCE656DFC1}" destId="{B662C101-59C3-4B9F-9239-C6C8A527967E}" srcOrd="1" destOrd="0" parTransId="{FD86A82F-448C-4313-A494-040800846D68}" sibTransId="{D8AE5800-CF1E-462B-B15B-A44E1FB388AA}"/>
    <dgm:cxn modelId="{A2EA95CC-6819-034B-AB6A-3B86E85E99D9}" type="presParOf" srcId="{94F67E8F-0A71-6F4E-8CC9-250FA75E4F83}" destId="{6E597037-1252-C04E-A7B6-C6F25BDF320C}" srcOrd="0" destOrd="0" presId="urn:microsoft.com/office/officeart/2005/8/layout/list1"/>
    <dgm:cxn modelId="{231E9B0C-91ED-A64D-9C4C-A7ABF536867D}" type="presParOf" srcId="{6E597037-1252-C04E-A7B6-C6F25BDF320C}" destId="{520FE072-8A9D-5F4D-9306-402E82D9FD5B}" srcOrd="0" destOrd="0" presId="urn:microsoft.com/office/officeart/2005/8/layout/list1"/>
    <dgm:cxn modelId="{4051CF8A-0637-8A4F-8A50-41B1AA1C51CB}" type="presParOf" srcId="{6E597037-1252-C04E-A7B6-C6F25BDF320C}" destId="{14B1D4D5-4CC0-E349-9312-15E9E0D25A02}" srcOrd="1" destOrd="0" presId="urn:microsoft.com/office/officeart/2005/8/layout/list1"/>
    <dgm:cxn modelId="{99B040D0-622F-7C41-9436-27CF21E726A8}" type="presParOf" srcId="{94F67E8F-0A71-6F4E-8CC9-250FA75E4F83}" destId="{0CD710EC-C277-044A-A410-D141175CFF00}" srcOrd="1" destOrd="0" presId="urn:microsoft.com/office/officeart/2005/8/layout/list1"/>
    <dgm:cxn modelId="{52D09E24-D624-D347-96BA-DA25061BACD2}" type="presParOf" srcId="{94F67E8F-0A71-6F4E-8CC9-250FA75E4F83}" destId="{DAA99C6E-259A-2746-85DF-D7843C0D5976}" srcOrd="2" destOrd="0" presId="urn:microsoft.com/office/officeart/2005/8/layout/list1"/>
    <dgm:cxn modelId="{9B494D01-4933-9048-9B59-9882157F8A6A}" type="presParOf" srcId="{94F67E8F-0A71-6F4E-8CC9-250FA75E4F83}" destId="{AF697652-51CE-494E-8C94-526AB4D480FD}" srcOrd="3" destOrd="0" presId="urn:microsoft.com/office/officeart/2005/8/layout/list1"/>
    <dgm:cxn modelId="{B4D4D76A-606F-A145-B730-41D44DF210E3}" type="presParOf" srcId="{94F67E8F-0A71-6F4E-8CC9-250FA75E4F83}" destId="{FD6039D2-EDDE-AB4E-84D6-91BE16E1E6FB}" srcOrd="4" destOrd="0" presId="urn:microsoft.com/office/officeart/2005/8/layout/list1"/>
    <dgm:cxn modelId="{1F6CE72D-94DD-064E-9844-5304BA8C73B0}" type="presParOf" srcId="{FD6039D2-EDDE-AB4E-84D6-91BE16E1E6FB}" destId="{5AB942BB-7C3B-4549-A4CF-DDF6985FD6DE}" srcOrd="0" destOrd="0" presId="urn:microsoft.com/office/officeart/2005/8/layout/list1"/>
    <dgm:cxn modelId="{666E15B7-81EC-1647-B0A9-84A0D989600B}" type="presParOf" srcId="{FD6039D2-EDDE-AB4E-84D6-91BE16E1E6FB}" destId="{D8A6A8EA-0905-B545-A5D6-B532309E0F8E}" srcOrd="1" destOrd="0" presId="urn:microsoft.com/office/officeart/2005/8/layout/list1"/>
    <dgm:cxn modelId="{C2502FCB-4661-104D-9A0D-7591124032BD}" type="presParOf" srcId="{94F67E8F-0A71-6F4E-8CC9-250FA75E4F83}" destId="{63C1093D-54EC-6B47-9761-B1401EEB949E}" srcOrd="5" destOrd="0" presId="urn:microsoft.com/office/officeart/2005/8/layout/list1"/>
    <dgm:cxn modelId="{9A63066F-CD9D-C14F-A44F-B13EF578DC81}" type="presParOf" srcId="{94F67E8F-0A71-6F4E-8CC9-250FA75E4F83}" destId="{3B2489B4-7AD8-B440-B905-B4D91692F7B4}" srcOrd="6" destOrd="0" presId="urn:microsoft.com/office/officeart/2005/8/layout/list1"/>
    <dgm:cxn modelId="{E3DE2945-7B1B-EF41-B7E9-E1EB7E9FBC67}" type="presParOf" srcId="{94F67E8F-0A71-6F4E-8CC9-250FA75E4F83}" destId="{14C2D672-6E24-CC41-8737-5393A252D5B5}" srcOrd="7" destOrd="0" presId="urn:microsoft.com/office/officeart/2005/8/layout/list1"/>
    <dgm:cxn modelId="{3E33E970-25AF-8540-AB42-B70A2A97DDD8}" type="presParOf" srcId="{94F67E8F-0A71-6F4E-8CC9-250FA75E4F83}" destId="{57585C4A-49E0-444C-AF4F-83D34AC69C66}" srcOrd="8" destOrd="0" presId="urn:microsoft.com/office/officeart/2005/8/layout/list1"/>
    <dgm:cxn modelId="{606C831E-C2DF-9948-9A59-ABC3AA8EB94D}" type="presParOf" srcId="{57585C4A-49E0-444C-AF4F-83D34AC69C66}" destId="{4AA54237-F3CE-5C45-9DA4-79A81368AFDB}" srcOrd="0" destOrd="0" presId="urn:microsoft.com/office/officeart/2005/8/layout/list1"/>
    <dgm:cxn modelId="{9C8AABFE-309F-1B4A-BB11-6FEA7EFA7BCC}" type="presParOf" srcId="{57585C4A-49E0-444C-AF4F-83D34AC69C66}" destId="{743923E8-851C-1643-BA63-1ACCE94B4AAB}" srcOrd="1" destOrd="0" presId="urn:microsoft.com/office/officeart/2005/8/layout/list1"/>
    <dgm:cxn modelId="{FE60D875-0556-F043-8A6D-13DEEBB9761F}" type="presParOf" srcId="{94F67E8F-0A71-6F4E-8CC9-250FA75E4F83}" destId="{00A06D27-38A1-7A4E-A9A3-3A64387435C8}" srcOrd="9" destOrd="0" presId="urn:microsoft.com/office/officeart/2005/8/layout/list1"/>
    <dgm:cxn modelId="{3F031C2E-9CBE-8B47-BA41-01BACA8EEB46}" type="presParOf" srcId="{94F67E8F-0A71-6F4E-8CC9-250FA75E4F83}" destId="{649F3BF1-037F-774C-9DD0-0FF5A7159E27}" srcOrd="10" destOrd="0" presId="urn:microsoft.com/office/officeart/2005/8/layout/list1"/>
    <dgm:cxn modelId="{D732B8DD-B5A6-E542-BB82-9A613723B241}" type="presParOf" srcId="{94F67E8F-0A71-6F4E-8CC9-250FA75E4F83}" destId="{CAD02F2D-E3CE-3444-9A33-5DA02B6C3C0F}" srcOrd="11" destOrd="0" presId="urn:microsoft.com/office/officeart/2005/8/layout/list1"/>
    <dgm:cxn modelId="{8E0556A5-DA64-174F-A2C2-D8567506158D}" type="presParOf" srcId="{94F67E8F-0A71-6F4E-8CC9-250FA75E4F83}" destId="{63325EA5-98FC-D340-9EB0-75A7F060161F}" srcOrd="12" destOrd="0" presId="urn:microsoft.com/office/officeart/2005/8/layout/list1"/>
    <dgm:cxn modelId="{2B8A8160-9738-2E4E-A117-05F4032A7B66}" type="presParOf" srcId="{63325EA5-98FC-D340-9EB0-75A7F060161F}" destId="{40BED9BC-B416-C640-897F-242E2198F15E}" srcOrd="0" destOrd="0" presId="urn:microsoft.com/office/officeart/2005/8/layout/list1"/>
    <dgm:cxn modelId="{42B2FD11-0C88-8343-92CF-99C6491EC93E}" type="presParOf" srcId="{63325EA5-98FC-D340-9EB0-75A7F060161F}" destId="{002DD62D-ADF9-D54B-A334-4485320AE457}" srcOrd="1" destOrd="0" presId="urn:microsoft.com/office/officeart/2005/8/layout/list1"/>
    <dgm:cxn modelId="{0F864FE3-7588-CC41-8FB6-58A65C400658}" type="presParOf" srcId="{94F67E8F-0A71-6F4E-8CC9-250FA75E4F83}" destId="{22A91F61-6875-7340-9C81-8ABC528F0954}" srcOrd="13" destOrd="0" presId="urn:microsoft.com/office/officeart/2005/8/layout/list1"/>
    <dgm:cxn modelId="{ECCBD094-91A7-6842-A5CD-B5AB1F0689A7}" type="presParOf" srcId="{94F67E8F-0A71-6F4E-8CC9-250FA75E4F83}" destId="{D8E556F9-4EFA-D84F-AD52-31E5308A78D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84EF25D-6BA4-46A1-BEC9-94FEC9C179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D153D2-E3EB-4A5A-8DBB-FDCFF4B1674D}">
      <dgm:prSet/>
      <dgm:spPr/>
      <dgm:t>
        <a:bodyPr/>
        <a:lstStyle/>
        <a:p>
          <a:r>
            <a:rPr lang="en-GB" dirty="0"/>
            <a:t>Scores and winners of hundreds of games</a:t>
          </a:r>
          <a:endParaRPr lang="en-US" dirty="0"/>
        </a:p>
      </dgm:t>
    </dgm:pt>
    <dgm:pt modelId="{653F8323-4395-46BD-B214-20E6657433FC}" type="parTrans" cxnId="{4F22F782-63A8-4A03-A7D9-7E612F1B9A12}">
      <dgm:prSet/>
      <dgm:spPr/>
      <dgm:t>
        <a:bodyPr/>
        <a:lstStyle/>
        <a:p>
          <a:endParaRPr lang="en-US"/>
        </a:p>
      </dgm:t>
    </dgm:pt>
    <dgm:pt modelId="{9C829C63-15C4-4070-858E-B9454034E20C}" type="sibTrans" cxnId="{4F22F782-63A8-4A03-A7D9-7E612F1B9A12}">
      <dgm:prSet/>
      <dgm:spPr/>
      <dgm:t>
        <a:bodyPr/>
        <a:lstStyle/>
        <a:p>
          <a:endParaRPr lang="en-US"/>
        </a:p>
      </dgm:t>
    </dgm:pt>
    <dgm:pt modelId="{9D11A73F-207B-454A-87CA-F3069A920977}">
      <dgm:prSet/>
      <dgm:spPr/>
      <dgm:t>
        <a:bodyPr/>
        <a:lstStyle/>
        <a:p>
          <a:r>
            <a:rPr lang="en-GB"/>
            <a:t>Each move the agents make, the dice roll, and the board state before and after each move</a:t>
          </a:r>
          <a:endParaRPr lang="en-US"/>
        </a:p>
      </dgm:t>
    </dgm:pt>
    <dgm:pt modelId="{9A67D1CB-274A-486C-9346-BD5AFD54ACFD}" type="parTrans" cxnId="{72795FC7-E95C-4C7D-AF42-07786EDEA85C}">
      <dgm:prSet/>
      <dgm:spPr/>
      <dgm:t>
        <a:bodyPr/>
        <a:lstStyle/>
        <a:p>
          <a:endParaRPr lang="en-US"/>
        </a:p>
      </dgm:t>
    </dgm:pt>
    <dgm:pt modelId="{C2857DBD-E815-484F-BEA2-02054C13C11C}" type="sibTrans" cxnId="{72795FC7-E95C-4C7D-AF42-07786EDEA85C}">
      <dgm:prSet/>
      <dgm:spPr/>
      <dgm:t>
        <a:bodyPr/>
        <a:lstStyle/>
        <a:p>
          <a:endParaRPr lang="en-US"/>
        </a:p>
      </dgm:t>
    </dgm:pt>
    <dgm:pt modelId="{50FE918D-1AF0-42C0-A58D-F45F2FA65562}">
      <dgm:prSet/>
      <dgm:spPr/>
      <dgm:t>
        <a:bodyPr/>
        <a:lstStyle/>
        <a:p>
          <a:r>
            <a:rPr lang="en-GB"/>
            <a:t>How many time steps are in each game</a:t>
          </a:r>
          <a:endParaRPr lang="en-US"/>
        </a:p>
      </dgm:t>
    </dgm:pt>
    <dgm:pt modelId="{D215AC96-81A1-48E8-862C-F1B55AE03E07}" type="parTrans" cxnId="{96133EC3-FD12-4C13-8FF8-D5C32CE6D723}">
      <dgm:prSet/>
      <dgm:spPr/>
      <dgm:t>
        <a:bodyPr/>
        <a:lstStyle/>
        <a:p>
          <a:endParaRPr lang="en-US"/>
        </a:p>
      </dgm:t>
    </dgm:pt>
    <dgm:pt modelId="{A376EE6F-5D96-471A-A5C4-32B44FE9F4ED}" type="sibTrans" cxnId="{96133EC3-FD12-4C13-8FF8-D5C32CE6D723}">
      <dgm:prSet/>
      <dgm:spPr/>
      <dgm:t>
        <a:bodyPr/>
        <a:lstStyle/>
        <a:p>
          <a:endParaRPr lang="en-US"/>
        </a:p>
      </dgm:t>
    </dgm:pt>
    <dgm:pt modelId="{814D86DA-7769-4961-9ADF-CCF91D2A5165}" type="pres">
      <dgm:prSet presAssocID="{D84EF25D-6BA4-46A1-BEC9-94FEC9C17975}" presName="root" presStyleCnt="0">
        <dgm:presLayoutVars>
          <dgm:dir/>
          <dgm:resizeHandles val="exact"/>
        </dgm:presLayoutVars>
      </dgm:prSet>
      <dgm:spPr/>
    </dgm:pt>
    <dgm:pt modelId="{026F865D-AED6-4D3B-A3DC-7735B34A8481}" type="pres">
      <dgm:prSet presAssocID="{0AD153D2-E3EB-4A5A-8DBB-FDCFF4B1674D}" presName="compNode" presStyleCnt="0"/>
      <dgm:spPr/>
    </dgm:pt>
    <dgm:pt modelId="{1A0C59B5-88A4-479A-BEA3-FB53C46FE845}" type="pres">
      <dgm:prSet presAssocID="{0AD153D2-E3EB-4A5A-8DBB-FDCFF4B1674D}" presName="bgRect" presStyleLbl="bgShp" presStyleIdx="0" presStyleCnt="3"/>
      <dgm:spPr/>
    </dgm:pt>
    <dgm:pt modelId="{0EB52B87-827F-48F4-99F6-99AB7112FFA8}" type="pres">
      <dgm:prSet presAssocID="{0AD153D2-E3EB-4A5A-8DBB-FDCFF4B167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372AE4AB-E892-4CD9-AE48-7532EE63D1D3}" type="pres">
      <dgm:prSet presAssocID="{0AD153D2-E3EB-4A5A-8DBB-FDCFF4B1674D}" presName="spaceRect" presStyleCnt="0"/>
      <dgm:spPr/>
    </dgm:pt>
    <dgm:pt modelId="{56AF81DC-4B10-42F0-ABC7-5AAFE3ACA6F7}" type="pres">
      <dgm:prSet presAssocID="{0AD153D2-E3EB-4A5A-8DBB-FDCFF4B1674D}" presName="parTx" presStyleLbl="revTx" presStyleIdx="0" presStyleCnt="3">
        <dgm:presLayoutVars>
          <dgm:chMax val="0"/>
          <dgm:chPref val="0"/>
        </dgm:presLayoutVars>
      </dgm:prSet>
      <dgm:spPr/>
    </dgm:pt>
    <dgm:pt modelId="{46321319-30CE-46DE-BC2B-A48C32EEA472}" type="pres">
      <dgm:prSet presAssocID="{9C829C63-15C4-4070-858E-B9454034E20C}" presName="sibTrans" presStyleCnt="0"/>
      <dgm:spPr/>
    </dgm:pt>
    <dgm:pt modelId="{AC03D2C8-08C7-4930-BFA7-24D98C488685}" type="pres">
      <dgm:prSet presAssocID="{9D11A73F-207B-454A-87CA-F3069A920977}" presName="compNode" presStyleCnt="0"/>
      <dgm:spPr/>
    </dgm:pt>
    <dgm:pt modelId="{76729006-603F-43DC-A6AD-834F1E0B0A12}" type="pres">
      <dgm:prSet presAssocID="{9D11A73F-207B-454A-87CA-F3069A920977}" presName="bgRect" presStyleLbl="bgShp" presStyleIdx="1" presStyleCnt="3"/>
      <dgm:spPr/>
    </dgm:pt>
    <dgm:pt modelId="{11F7BC9D-FCE8-4BB5-B086-01D087F03968}" type="pres">
      <dgm:prSet presAssocID="{9D11A73F-207B-454A-87CA-F3069A920977}" presName="iconRect" presStyleLbl="nod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B1AFAF02-6B8C-497B-AD50-E8C017A1ABA8}" type="pres">
      <dgm:prSet presAssocID="{9D11A73F-207B-454A-87CA-F3069A920977}" presName="spaceRect" presStyleCnt="0"/>
      <dgm:spPr/>
    </dgm:pt>
    <dgm:pt modelId="{0F597FE9-0E41-4DA0-BAE9-AE44F2A46501}" type="pres">
      <dgm:prSet presAssocID="{9D11A73F-207B-454A-87CA-F3069A920977}" presName="parTx" presStyleLbl="revTx" presStyleIdx="1" presStyleCnt="3">
        <dgm:presLayoutVars>
          <dgm:chMax val="0"/>
          <dgm:chPref val="0"/>
        </dgm:presLayoutVars>
      </dgm:prSet>
      <dgm:spPr/>
    </dgm:pt>
    <dgm:pt modelId="{6F7FC468-48F1-46FB-A1DD-51B5F972BBF8}" type="pres">
      <dgm:prSet presAssocID="{C2857DBD-E815-484F-BEA2-02054C13C11C}" presName="sibTrans" presStyleCnt="0"/>
      <dgm:spPr/>
    </dgm:pt>
    <dgm:pt modelId="{0BBBF00F-BDFD-4252-8A1D-3CEFF5BEF24A}" type="pres">
      <dgm:prSet presAssocID="{50FE918D-1AF0-42C0-A58D-F45F2FA65562}" presName="compNode" presStyleCnt="0"/>
      <dgm:spPr/>
    </dgm:pt>
    <dgm:pt modelId="{E8DD2C93-7DBE-4D38-9529-500C8869512F}" type="pres">
      <dgm:prSet presAssocID="{50FE918D-1AF0-42C0-A58D-F45F2FA65562}" presName="bgRect" presStyleLbl="bgShp" presStyleIdx="2" presStyleCnt="3"/>
      <dgm:spPr/>
    </dgm:pt>
    <dgm:pt modelId="{11668905-4BA1-49DB-BE37-71F429094C4D}" type="pres">
      <dgm:prSet presAssocID="{50FE918D-1AF0-42C0-A58D-F45F2FA65562}" presName="iconRect" presStyleLbl="nod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D21909F5-A1E0-4CE9-94D6-029013296AE8}" type="pres">
      <dgm:prSet presAssocID="{50FE918D-1AF0-42C0-A58D-F45F2FA65562}" presName="spaceRect" presStyleCnt="0"/>
      <dgm:spPr/>
    </dgm:pt>
    <dgm:pt modelId="{267B4A9C-B652-4EC7-9C92-CEA0CB786FC6}" type="pres">
      <dgm:prSet presAssocID="{50FE918D-1AF0-42C0-A58D-F45F2FA655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44E6E09-7479-435C-B52B-B3DC6F0D3E24}" type="presOf" srcId="{9D11A73F-207B-454A-87CA-F3069A920977}" destId="{0F597FE9-0E41-4DA0-BAE9-AE44F2A46501}" srcOrd="0" destOrd="0" presId="urn:microsoft.com/office/officeart/2018/2/layout/IconVerticalSolidList"/>
    <dgm:cxn modelId="{978EE467-F134-45EF-971C-553EB1F5C00F}" type="presOf" srcId="{D84EF25D-6BA4-46A1-BEC9-94FEC9C17975}" destId="{814D86DA-7769-4961-9ADF-CCF91D2A5165}" srcOrd="0" destOrd="0" presId="urn:microsoft.com/office/officeart/2018/2/layout/IconVerticalSolidList"/>
    <dgm:cxn modelId="{4F22F782-63A8-4A03-A7D9-7E612F1B9A12}" srcId="{D84EF25D-6BA4-46A1-BEC9-94FEC9C17975}" destId="{0AD153D2-E3EB-4A5A-8DBB-FDCFF4B1674D}" srcOrd="0" destOrd="0" parTransId="{653F8323-4395-46BD-B214-20E6657433FC}" sibTransId="{9C829C63-15C4-4070-858E-B9454034E20C}"/>
    <dgm:cxn modelId="{96133EC3-FD12-4C13-8FF8-D5C32CE6D723}" srcId="{D84EF25D-6BA4-46A1-BEC9-94FEC9C17975}" destId="{50FE918D-1AF0-42C0-A58D-F45F2FA65562}" srcOrd="2" destOrd="0" parTransId="{D215AC96-81A1-48E8-862C-F1B55AE03E07}" sibTransId="{A376EE6F-5D96-471A-A5C4-32B44FE9F4ED}"/>
    <dgm:cxn modelId="{72795FC7-E95C-4C7D-AF42-07786EDEA85C}" srcId="{D84EF25D-6BA4-46A1-BEC9-94FEC9C17975}" destId="{9D11A73F-207B-454A-87CA-F3069A920977}" srcOrd="1" destOrd="0" parTransId="{9A67D1CB-274A-486C-9346-BD5AFD54ACFD}" sibTransId="{C2857DBD-E815-484F-BEA2-02054C13C11C}"/>
    <dgm:cxn modelId="{E2229BD4-29EE-4618-9556-E504F3C98C06}" type="presOf" srcId="{50FE918D-1AF0-42C0-A58D-F45F2FA65562}" destId="{267B4A9C-B652-4EC7-9C92-CEA0CB786FC6}" srcOrd="0" destOrd="0" presId="urn:microsoft.com/office/officeart/2018/2/layout/IconVerticalSolidList"/>
    <dgm:cxn modelId="{D706F9FB-1F45-4A5F-BADB-0ECD2E1D7F59}" type="presOf" srcId="{0AD153D2-E3EB-4A5A-8DBB-FDCFF4B1674D}" destId="{56AF81DC-4B10-42F0-ABC7-5AAFE3ACA6F7}" srcOrd="0" destOrd="0" presId="urn:microsoft.com/office/officeart/2018/2/layout/IconVerticalSolidList"/>
    <dgm:cxn modelId="{B8FC3100-25C9-4134-8463-7D8D204890D2}" type="presParOf" srcId="{814D86DA-7769-4961-9ADF-CCF91D2A5165}" destId="{026F865D-AED6-4D3B-A3DC-7735B34A8481}" srcOrd="0" destOrd="0" presId="urn:microsoft.com/office/officeart/2018/2/layout/IconVerticalSolidList"/>
    <dgm:cxn modelId="{08407D8F-E32C-4922-B891-FED3DB07BE29}" type="presParOf" srcId="{026F865D-AED6-4D3B-A3DC-7735B34A8481}" destId="{1A0C59B5-88A4-479A-BEA3-FB53C46FE845}" srcOrd="0" destOrd="0" presId="urn:microsoft.com/office/officeart/2018/2/layout/IconVerticalSolidList"/>
    <dgm:cxn modelId="{B3637D0A-BC41-4932-B573-56702E6EFB3F}" type="presParOf" srcId="{026F865D-AED6-4D3B-A3DC-7735B34A8481}" destId="{0EB52B87-827F-48F4-99F6-99AB7112FFA8}" srcOrd="1" destOrd="0" presId="urn:microsoft.com/office/officeart/2018/2/layout/IconVerticalSolidList"/>
    <dgm:cxn modelId="{F6131C27-45D4-46A2-B52D-173496FC0C0F}" type="presParOf" srcId="{026F865D-AED6-4D3B-A3DC-7735B34A8481}" destId="{372AE4AB-E892-4CD9-AE48-7532EE63D1D3}" srcOrd="2" destOrd="0" presId="urn:microsoft.com/office/officeart/2018/2/layout/IconVerticalSolidList"/>
    <dgm:cxn modelId="{4890A42F-0B87-4155-B719-033D89B3C9DC}" type="presParOf" srcId="{026F865D-AED6-4D3B-A3DC-7735B34A8481}" destId="{56AF81DC-4B10-42F0-ABC7-5AAFE3ACA6F7}" srcOrd="3" destOrd="0" presId="urn:microsoft.com/office/officeart/2018/2/layout/IconVerticalSolidList"/>
    <dgm:cxn modelId="{BDF6AAF8-549C-4AA4-9DD5-2796551B8217}" type="presParOf" srcId="{814D86DA-7769-4961-9ADF-CCF91D2A5165}" destId="{46321319-30CE-46DE-BC2B-A48C32EEA472}" srcOrd="1" destOrd="0" presId="urn:microsoft.com/office/officeart/2018/2/layout/IconVerticalSolidList"/>
    <dgm:cxn modelId="{C86E899A-3C43-4D85-B5EA-FA1FF96DEE99}" type="presParOf" srcId="{814D86DA-7769-4961-9ADF-CCF91D2A5165}" destId="{AC03D2C8-08C7-4930-BFA7-24D98C488685}" srcOrd="2" destOrd="0" presId="urn:microsoft.com/office/officeart/2018/2/layout/IconVerticalSolidList"/>
    <dgm:cxn modelId="{DA15F901-8224-46F6-9957-C5A2C69268E7}" type="presParOf" srcId="{AC03D2C8-08C7-4930-BFA7-24D98C488685}" destId="{76729006-603F-43DC-A6AD-834F1E0B0A12}" srcOrd="0" destOrd="0" presId="urn:microsoft.com/office/officeart/2018/2/layout/IconVerticalSolidList"/>
    <dgm:cxn modelId="{EC59261F-10F1-4AC8-8771-E541F5218278}" type="presParOf" srcId="{AC03D2C8-08C7-4930-BFA7-24D98C488685}" destId="{11F7BC9D-FCE8-4BB5-B086-01D087F03968}" srcOrd="1" destOrd="0" presId="urn:microsoft.com/office/officeart/2018/2/layout/IconVerticalSolidList"/>
    <dgm:cxn modelId="{AF79206D-7F34-49E7-BF2C-E84F5BA0D3C9}" type="presParOf" srcId="{AC03D2C8-08C7-4930-BFA7-24D98C488685}" destId="{B1AFAF02-6B8C-497B-AD50-E8C017A1ABA8}" srcOrd="2" destOrd="0" presId="urn:microsoft.com/office/officeart/2018/2/layout/IconVerticalSolidList"/>
    <dgm:cxn modelId="{BFF99435-3E4E-4928-80F7-430398AC28B8}" type="presParOf" srcId="{AC03D2C8-08C7-4930-BFA7-24D98C488685}" destId="{0F597FE9-0E41-4DA0-BAE9-AE44F2A46501}" srcOrd="3" destOrd="0" presId="urn:microsoft.com/office/officeart/2018/2/layout/IconVerticalSolidList"/>
    <dgm:cxn modelId="{36002B0B-064E-4EB7-9269-0A7C87AA6036}" type="presParOf" srcId="{814D86DA-7769-4961-9ADF-CCF91D2A5165}" destId="{6F7FC468-48F1-46FB-A1DD-51B5F972BBF8}" srcOrd="3" destOrd="0" presId="urn:microsoft.com/office/officeart/2018/2/layout/IconVerticalSolidList"/>
    <dgm:cxn modelId="{0E4ED5FF-D52C-4ED4-B55D-D849DEAEB49F}" type="presParOf" srcId="{814D86DA-7769-4961-9ADF-CCF91D2A5165}" destId="{0BBBF00F-BDFD-4252-8A1D-3CEFF5BEF24A}" srcOrd="4" destOrd="0" presId="urn:microsoft.com/office/officeart/2018/2/layout/IconVerticalSolidList"/>
    <dgm:cxn modelId="{CC1F22B5-F33E-439F-8B72-31CB4B54446C}" type="presParOf" srcId="{0BBBF00F-BDFD-4252-8A1D-3CEFF5BEF24A}" destId="{E8DD2C93-7DBE-4D38-9529-500C8869512F}" srcOrd="0" destOrd="0" presId="urn:microsoft.com/office/officeart/2018/2/layout/IconVerticalSolidList"/>
    <dgm:cxn modelId="{9D18FAFA-64A8-43DD-9A74-D41A89BE8E09}" type="presParOf" srcId="{0BBBF00F-BDFD-4252-8A1D-3CEFF5BEF24A}" destId="{11668905-4BA1-49DB-BE37-71F429094C4D}" srcOrd="1" destOrd="0" presId="urn:microsoft.com/office/officeart/2018/2/layout/IconVerticalSolidList"/>
    <dgm:cxn modelId="{228902ED-F473-4B24-B594-059EFA7568B3}" type="presParOf" srcId="{0BBBF00F-BDFD-4252-8A1D-3CEFF5BEF24A}" destId="{D21909F5-A1E0-4CE9-94D6-029013296AE8}" srcOrd="2" destOrd="0" presId="urn:microsoft.com/office/officeart/2018/2/layout/IconVerticalSolidList"/>
    <dgm:cxn modelId="{704F3A13-2A16-4D12-8795-195CF0507E85}" type="presParOf" srcId="{0BBBF00F-BDFD-4252-8A1D-3CEFF5BEF24A}" destId="{267B4A9C-B652-4EC7-9C92-CEA0CB786F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3FB97B-4106-46DF-BCC7-46F36EDE43AB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84969D3-BBC3-436B-8003-E2431127D2F1}">
      <dgm:prSet/>
      <dgm:spPr/>
      <dgm:t>
        <a:bodyPr/>
        <a:lstStyle/>
        <a:p>
          <a:r>
            <a:rPr lang="en-GB"/>
            <a:t>Checking that agents are performing as expected</a:t>
          </a:r>
          <a:endParaRPr lang="en-US"/>
        </a:p>
      </dgm:t>
    </dgm:pt>
    <dgm:pt modelId="{B5F612D7-7181-44D7-A9A5-EEBA8C589B47}" type="parTrans" cxnId="{5C894E12-9DFB-4657-96F6-B503353C0BEF}">
      <dgm:prSet/>
      <dgm:spPr/>
      <dgm:t>
        <a:bodyPr/>
        <a:lstStyle/>
        <a:p>
          <a:endParaRPr lang="en-US"/>
        </a:p>
      </dgm:t>
    </dgm:pt>
    <dgm:pt modelId="{E0A871B1-7DAF-45DC-AABC-E7495ACC2B56}" type="sibTrans" cxnId="{5C894E12-9DFB-4657-96F6-B503353C0BEF}">
      <dgm:prSet/>
      <dgm:spPr/>
      <dgm:t>
        <a:bodyPr/>
        <a:lstStyle/>
        <a:p>
          <a:endParaRPr lang="en-US"/>
        </a:p>
      </dgm:t>
    </dgm:pt>
    <dgm:pt modelId="{1FBFA03D-DAF6-49D4-9580-07CF616952E0}">
      <dgm:prSet/>
      <dgm:spPr/>
      <dgm:t>
        <a:bodyPr/>
        <a:lstStyle/>
        <a:p>
          <a:r>
            <a:rPr lang="en-GB" dirty="0"/>
            <a:t>E.g. greedy agent is consistently and convincingly beating random agent</a:t>
          </a:r>
          <a:endParaRPr lang="en-US" dirty="0"/>
        </a:p>
      </dgm:t>
    </dgm:pt>
    <dgm:pt modelId="{AD4C4BC7-0214-4571-B260-A06756D10C3F}" type="parTrans" cxnId="{949BBA1E-109B-4EFC-B1DB-4AE8B77E5707}">
      <dgm:prSet/>
      <dgm:spPr/>
      <dgm:t>
        <a:bodyPr/>
        <a:lstStyle/>
        <a:p>
          <a:endParaRPr lang="en-US"/>
        </a:p>
      </dgm:t>
    </dgm:pt>
    <dgm:pt modelId="{607D3903-E06E-4D92-B119-779BFD35A20A}" type="sibTrans" cxnId="{949BBA1E-109B-4EFC-B1DB-4AE8B77E5707}">
      <dgm:prSet/>
      <dgm:spPr/>
      <dgm:t>
        <a:bodyPr/>
        <a:lstStyle/>
        <a:p>
          <a:endParaRPr lang="en-US"/>
        </a:p>
      </dgm:t>
    </dgm:pt>
    <dgm:pt modelId="{953EA958-01C3-4B84-A308-24B237F54397}">
      <dgm:prSet/>
      <dgm:spPr/>
      <dgm:t>
        <a:bodyPr/>
        <a:lstStyle/>
        <a:p>
          <a:r>
            <a:rPr lang="en-GB"/>
            <a:t>I check that the board is always being updated correctly and that the moves being made are legal and line up with what dice were rolled</a:t>
          </a:r>
          <a:endParaRPr lang="en-US"/>
        </a:p>
      </dgm:t>
    </dgm:pt>
    <dgm:pt modelId="{B72FC63D-EF42-4E3E-9888-2736501BE65A}" type="parTrans" cxnId="{003C11DB-0295-45C8-8CE5-C3313BEFC6CC}">
      <dgm:prSet/>
      <dgm:spPr/>
      <dgm:t>
        <a:bodyPr/>
        <a:lstStyle/>
        <a:p>
          <a:endParaRPr lang="en-US"/>
        </a:p>
      </dgm:t>
    </dgm:pt>
    <dgm:pt modelId="{DCD324BC-30CA-48C6-871D-2C0D987841CE}" type="sibTrans" cxnId="{003C11DB-0295-45C8-8CE5-C3313BEFC6CC}">
      <dgm:prSet/>
      <dgm:spPr/>
      <dgm:t>
        <a:bodyPr/>
        <a:lstStyle/>
        <a:p>
          <a:endParaRPr lang="en-US"/>
        </a:p>
      </dgm:t>
    </dgm:pt>
    <dgm:pt modelId="{6F5F7453-6945-43F3-8B6A-C847FA3134B3}">
      <dgm:prSet/>
      <dgm:spPr/>
      <dgm:t>
        <a:bodyPr/>
        <a:lstStyle/>
        <a:p>
          <a:r>
            <a:rPr lang="en-GB"/>
            <a:t>This also allows me to check retrospectively that the greedy agent is making the intended move</a:t>
          </a:r>
          <a:endParaRPr lang="en-US"/>
        </a:p>
      </dgm:t>
    </dgm:pt>
    <dgm:pt modelId="{4D118391-0070-4888-9EA6-3C41D82764C2}" type="parTrans" cxnId="{7EC6AA64-10BC-4ED8-B8C5-2BEE952D5766}">
      <dgm:prSet/>
      <dgm:spPr/>
      <dgm:t>
        <a:bodyPr/>
        <a:lstStyle/>
        <a:p>
          <a:endParaRPr lang="en-US"/>
        </a:p>
      </dgm:t>
    </dgm:pt>
    <dgm:pt modelId="{7B73320F-9E12-4CC2-BBC9-68089286E23D}" type="sibTrans" cxnId="{7EC6AA64-10BC-4ED8-B8C5-2BEE952D5766}">
      <dgm:prSet/>
      <dgm:spPr/>
      <dgm:t>
        <a:bodyPr/>
        <a:lstStyle/>
        <a:p>
          <a:endParaRPr lang="en-US"/>
        </a:p>
      </dgm:t>
    </dgm:pt>
    <dgm:pt modelId="{E9BEE922-3E1D-4504-87E7-F5E1C8676C03}">
      <dgm:prSet/>
      <dgm:spPr/>
      <dgm:t>
        <a:bodyPr/>
        <a:lstStyle/>
        <a:p>
          <a:r>
            <a:rPr lang="en-GB"/>
            <a:t>The number of time steps in a game is a strong indicator as to how much game information has been given to the agent</a:t>
          </a:r>
          <a:endParaRPr lang="en-US"/>
        </a:p>
      </dgm:t>
    </dgm:pt>
    <dgm:pt modelId="{0DF86D83-C947-40F2-A15A-DA32A9DABB4A}" type="parTrans" cxnId="{D054CEF4-7A42-447A-AB37-6EFB1049DDD2}">
      <dgm:prSet/>
      <dgm:spPr/>
      <dgm:t>
        <a:bodyPr/>
        <a:lstStyle/>
        <a:p>
          <a:endParaRPr lang="en-US"/>
        </a:p>
      </dgm:t>
    </dgm:pt>
    <dgm:pt modelId="{90C5E06C-EC77-4F14-AB27-635C34CAC7FE}" type="sibTrans" cxnId="{D054CEF4-7A42-447A-AB37-6EFB1049DDD2}">
      <dgm:prSet/>
      <dgm:spPr/>
      <dgm:t>
        <a:bodyPr/>
        <a:lstStyle/>
        <a:p>
          <a:endParaRPr lang="en-US"/>
        </a:p>
      </dgm:t>
    </dgm:pt>
    <dgm:pt modelId="{7379F72B-3130-4C76-BC08-ED6B34AA0557}">
      <dgm:prSet/>
      <dgm:spPr/>
      <dgm:t>
        <a:bodyPr/>
        <a:lstStyle/>
        <a:p>
          <a:r>
            <a:rPr lang="en-GB" i="0" dirty="0" err="1"/>
            <a:t>Tesauro’s</a:t>
          </a:r>
          <a:r>
            <a:rPr lang="en-GB" i="0" dirty="0"/>
            <a:t> biggest issue training TD-Gammon at the start was that games were taking too long, putting a vast drain on resources</a:t>
          </a:r>
          <a:endParaRPr lang="en-US" i="0" dirty="0"/>
        </a:p>
      </dgm:t>
    </dgm:pt>
    <dgm:pt modelId="{CAD50562-C775-4A22-856C-F10B5E7491F8}" type="parTrans" cxnId="{5072BCA4-9791-42C5-B549-0FAFC05DCAB9}">
      <dgm:prSet/>
      <dgm:spPr/>
      <dgm:t>
        <a:bodyPr/>
        <a:lstStyle/>
        <a:p>
          <a:endParaRPr lang="en-US"/>
        </a:p>
      </dgm:t>
    </dgm:pt>
    <dgm:pt modelId="{8EA33E21-3522-4460-A5C6-2385CBC3462B}" type="sibTrans" cxnId="{5072BCA4-9791-42C5-B549-0FAFC05DCAB9}">
      <dgm:prSet/>
      <dgm:spPr/>
      <dgm:t>
        <a:bodyPr/>
        <a:lstStyle/>
        <a:p>
          <a:endParaRPr lang="en-US"/>
        </a:p>
      </dgm:t>
    </dgm:pt>
    <dgm:pt modelId="{9D9EAD45-FE20-7B43-ADD7-3856CFC516C5}" type="pres">
      <dgm:prSet presAssocID="{4E3FB97B-4106-46DF-BCC7-46F36EDE43AB}" presName="Name0" presStyleCnt="0">
        <dgm:presLayoutVars>
          <dgm:dir/>
          <dgm:animLvl val="lvl"/>
          <dgm:resizeHandles val="exact"/>
        </dgm:presLayoutVars>
      </dgm:prSet>
      <dgm:spPr/>
    </dgm:pt>
    <dgm:pt modelId="{9BFBAA15-42FA-F54E-A152-A8BB0C8CD736}" type="pres">
      <dgm:prSet presAssocID="{784969D3-BBC3-436B-8003-E2431127D2F1}" presName="linNode" presStyleCnt="0"/>
      <dgm:spPr/>
    </dgm:pt>
    <dgm:pt modelId="{A0564809-3B1C-E74B-A06D-E90BBD71236E}" type="pres">
      <dgm:prSet presAssocID="{784969D3-BBC3-436B-8003-E2431127D2F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AAF9D3D-AA5A-634F-9E05-771F883AE1B6}" type="pres">
      <dgm:prSet presAssocID="{784969D3-BBC3-436B-8003-E2431127D2F1}" presName="descendantText" presStyleLbl="alignAccFollowNode1" presStyleIdx="0" presStyleCnt="3">
        <dgm:presLayoutVars>
          <dgm:bulletEnabled val="1"/>
        </dgm:presLayoutVars>
      </dgm:prSet>
      <dgm:spPr/>
    </dgm:pt>
    <dgm:pt modelId="{0AD45146-61FC-6A43-925C-605510358EDF}" type="pres">
      <dgm:prSet presAssocID="{E0A871B1-7DAF-45DC-AABC-E7495ACC2B56}" presName="sp" presStyleCnt="0"/>
      <dgm:spPr/>
    </dgm:pt>
    <dgm:pt modelId="{021A648C-BA1A-4F42-B176-9AAF85BB3C93}" type="pres">
      <dgm:prSet presAssocID="{953EA958-01C3-4B84-A308-24B237F54397}" presName="linNode" presStyleCnt="0"/>
      <dgm:spPr/>
    </dgm:pt>
    <dgm:pt modelId="{EF3AEE33-8634-7143-BD91-E3EBACA6B227}" type="pres">
      <dgm:prSet presAssocID="{953EA958-01C3-4B84-A308-24B237F5439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E7C3F968-5B1B-2C4E-83FE-D7B1CF57447E}" type="pres">
      <dgm:prSet presAssocID="{953EA958-01C3-4B84-A308-24B237F54397}" presName="descendantText" presStyleLbl="alignAccFollowNode1" presStyleIdx="1" presStyleCnt="3">
        <dgm:presLayoutVars>
          <dgm:bulletEnabled val="1"/>
        </dgm:presLayoutVars>
      </dgm:prSet>
      <dgm:spPr/>
    </dgm:pt>
    <dgm:pt modelId="{82E22A03-EBD9-9547-AE14-0556500BB2F9}" type="pres">
      <dgm:prSet presAssocID="{DCD324BC-30CA-48C6-871D-2C0D987841CE}" presName="sp" presStyleCnt="0"/>
      <dgm:spPr/>
    </dgm:pt>
    <dgm:pt modelId="{8706868E-D3E3-5F43-9856-0AB4FA73A392}" type="pres">
      <dgm:prSet presAssocID="{E9BEE922-3E1D-4504-87E7-F5E1C8676C03}" presName="linNode" presStyleCnt="0"/>
      <dgm:spPr/>
    </dgm:pt>
    <dgm:pt modelId="{0D085359-BDBE-0C48-9891-9B0ADBDBD461}" type="pres">
      <dgm:prSet presAssocID="{E9BEE922-3E1D-4504-87E7-F5E1C8676C0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D075CD8-77B8-ED40-BF7B-97D5D7BE1D26}" type="pres">
      <dgm:prSet presAssocID="{E9BEE922-3E1D-4504-87E7-F5E1C8676C0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894E12-9DFB-4657-96F6-B503353C0BEF}" srcId="{4E3FB97B-4106-46DF-BCC7-46F36EDE43AB}" destId="{784969D3-BBC3-436B-8003-E2431127D2F1}" srcOrd="0" destOrd="0" parTransId="{B5F612D7-7181-44D7-A9A5-EEBA8C589B47}" sibTransId="{E0A871B1-7DAF-45DC-AABC-E7495ACC2B56}"/>
    <dgm:cxn modelId="{DEFBAB1E-68F5-4144-89C3-56B6EE326F35}" type="presOf" srcId="{4E3FB97B-4106-46DF-BCC7-46F36EDE43AB}" destId="{9D9EAD45-FE20-7B43-ADD7-3856CFC516C5}" srcOrd="0" destOrd="0" presId="urn:microsoft.com/office/officeart/2005/8/layout/vList5"/>
    <dgm:cxn modelId="{949BBA1E-109B-4EFC-B1DB-4AE8B77E5707}" srcId="{784969D3-BBC3-436B-8003-E2431127D2F1}" destId="{1FBFA03D-DAF6-49D4-9580-07CF616952E0}" srcOrd="0" destOrd="0" parTransId="{AD4C4BC7-0214-4571-B260-A06756D10C3F}" sibTransId="{607D3903-E06E-4D92-B119-779BFD35A20A}"/>
    <dgm:cxn modelId="{7EC6AA64-10BC-4ED8-B8C5-2BEE952D5766}" srcId="{953EA958-01C3-4B84-A308-24B237F54397}" destId="{6F5F7453-6945-43F3-8B6A-C847FA3134B3}" srcOrd="0" destOrd="0" parTransId="{4D118391-0070-4888-9EA6-3C41D82764C2}" sibTransId="{7B73320F-9E12-4CC2-BBC9-68089286E23D}"/>
    <dgm:cxn modelId="{3D8C0E84-9464-624E-85CC-B0B47965CFAD}" type="presOf" srcId="{1FBFA03D-DAF6-49D4-9580-07CF616952E0}" destId="{DAAF9D3D-AA5A-634F-9E05-771F883AE1B6}" srcOrd="0" destOrd="0" presId="urn:microsoft.com/office/officeart/2005/8/layout/vList5"/>
    <dgm:cxn modelId="{5072BCA4-9791-42C5-B549-0FAFC05DCAB9}" srcId="{E9BEE922-3E1D-4504-87E7-F5E1C8676C03}" destId="{7379F72B-3130-4C76-BC08-ED6B34AA0557}" srcOrd="0" destOrd="0" parTransId="{CAD50562-C775-4A22-856C-F10B5E7491F8}" sibTransId="{8EA33E21-3522-4460-A5C6-2385CBC3462B}"/>
    <dgm:cxn modelId="{3638FBC0-3BE3-CD4E-AA27-187847BFC4DF}" type="presOf" srcId="{953EA958-01C3-4B84-A308-24B237F54397}" destId="{EF3AEE33-8634-7143-BD91-E3EBACA6B227}" srcOrd="0" destOrd="0" presId="urn:microsoft.com/office/officeart/2005/8/layout/vList5"/>
    <dgm:cxn modelId="{D94A3AD8-0575-5D4F-9460-EAC27F05FAEA}" type="presOf" srcId="{784969D3-BBC3-436B-8003-E2431127D2F1}" destId="{A0564809-3B1C-E74B-A06D-E90BBD71236E}" srcOrd="0" destOrd="0" presId="urn:microsoft.com/office/officeart/2005/8/layout/vList5"/>
    <dgm:cxn modelId="{003C11DB-0295-45C8-8CE5-C3313BEFC6CC}" srcId="{4E3FB97B-4106-46DF-BCC7-46F36EDE43AB}" destId="{953EA958-01C3-4B84-A308-24B237F54397}" srcOrd="1" destOrd="0" parTransId="{B72FC63D-EF42-4E3E-9888-2736501BE65A}" sibTransId="{DCD324BC-30CA-48C6-871D-2C0D987841CE}"/>
    <dgm:cxn modelId="{E918E9DB-FF03-4F4D-AE18-C48F55D9713F}" type="presOf" srcId="{7379F72B-3130-4C76-BC08-ED6B34AA0557}" destId="{0D075CD8-77B8-ED40-BF7B-97D5D7BE1D26}" srcOrd="0" destOrd="0" presId="urn:microsoft.com/office/officeart/2005/8/layout/vList5"/>
    <dgm:cxn modelId="{D054CEF4-7A42-447A-AB37-6EFB1049DDD2}" srcId="{4E3FB97B-4106-46DF-BCC7-46F36EDE43AB}" destId="{E9BEE922-3E1D-4504-87E7-F5E1C8676C03}" srcOrd="2" destOrd="0" parTransId="{0DF86D83-C947-40F2-A15A-DA32A9DABB4A}" sibTransId="{90C5E06C-EC77-4F14-AB27-635C34CAC7FE}"/>
    <dgm:cxn modelId="{B6739FF9-4236-0647-B786-C7D785613097}" type="presOf" srcId="{6F5F7453-6945-43F3-8B6A-C847FA3134B3}" destId="{E7C3F968-5B1B-2C4E-83FE-D7B1CF57447E}" srcOrd="0" destOrd="0" presId="urn:microsoft.com/office/officeart/2005/8/layout/vList5"/>
    <dgm:cxn modelId="{EFE554FF-AF6E-AA44-A29F-460821AF310A}" type="presOf" srcId="{E9BEE922-3E1D-4504-87E7-F5E1C8676C03}" destId="{0D085359-BDBE-0C48-9891-9B0ADBDBD461}" srcOrd="0" destOrd="0" presId="urn:microsoft.com/office/officeart/2005/8/layout/vList5"/>
    <dgm:cxn modelId="{C42D6785-19F3-8445-A4BF-4F358CEF3894}" type="presParOf" srcId="{9D9EAD45-FE20-7B43-ADD7-3856CFC516C5}" destId="{9BFBAA15-42FA-F54E-A152-A8BB0C8CD736}" srcOrd="0" destOrd="0" presId="urn:microsoft.com/office/officeart/2005/8/layout/vList5"/>
    <dgm:cxn modelId="{D63F3742-078A-1741-82AC-129914A3FD81}" type="presParOf" srcId="{9BFBAA15-42FA-F54E-A152-A8BB0C8CD736}" destId="{A0564809-3B1C-E74B-A06D-E90BBD71236E}" srcOrd="0" destOrd="0" presId="urn:microsoft.com/office/officeart/2005/8/layout/vList5"/>
    <dgm:cxn modelId="{6524A69D-C28A-1449-BB20-85A9D5379331}" type="presParOf" srcId="{9BFBAA15-42FA-F54E-A152-A8BB0C8CD736}" destId="{DAAF9D3D-AA5A-634F-9E05-771F883AE1B6}" srcOrd="1" destOrd="0" presId="urn:microsoft.com/office/officeart/2005/8/layout/vList5"/>
    <dgm:cxn modelId="{69AF5FDC-86A0-EE4C-83D1-1D3C021BAFD2}" type="presParOf" srcId="{9D9EAD45-FE20-7B43-ADD7-3856CFC516C5}" destId="{0AD45146-61FC-6A43-925C-605510358EDF}" srcOrd="1" destOrd="0" presId="urn:microsoft.com/office/officeart/2005/8/layout/vList5"/>
    <dgm:cxn modelId="{68FA409D-6D14-D741-A39F-FC1986285DC5}" type="presParOf" srcId="{9D9EAD45-FE20-7B43-ADD7-3856CFC516C5}" destId="{021A648C-BA1A-4F42-B176-9AAF85BB3C93}" srcOrd="2" destOrd="0" presId="urn:microsoft.com/office/officeart/2005/8/layout/vList5"/>
    <dgm:cxn modelId="{8488FCD8-A6E0-2744-BA0C-3F8758828E08}" type="presParOf" srcId="{021A648C-BA1A-4F42-B176-9AAF85BB3C93}" destId="{EF3AEE33-8634-7143-BD91-E3EBACA6B227}" srcOrd="0" destOrd="0" presId="urn:microsoft.com/office/officeart/2005/8/layout/vList5"/>
    <dgm:cxn modelId="{9AB6FC7A-5E27-3540-BB73-BD9FCE2F3969}" type="presParOf" srcId="{021A648C-BA1A-4F42-B176-9AAF85BB3C93}" destId="{E7C3F968-5B1B-2C4E-83FE-D7B1CF57447E}" srcOrd="1" destOrd="0" presId="urn:microsoft.com/office/officeart/2005/8/layout/vList5"/>
    <dgm:cxn modelId="{8489A222-788B-2B47-9086-1AF5104A9223}" type="presParOf" srcId="{9D9EAD45-FE20-7B43-ADD7-3856CFC516C5}" destId="{82E22A03-EBD9-9547-AE14-0556500BB2F9}" srcOrd="3" destOrd="0" presId="urn:microsoft.com/office/officeart/2005/8/layout/vList5"/>
    <dgm:cxn modelId="{0521BFF7-D84B-3649-B5AC-8F7E90977500}" type="presParOf" srcId="{9D9EAD45-FE20-7B43-ADD7-3856CFC516C5}" destId="{8706868E-D3E3-5F43-9856-0AB4FA73A392}" srcOrd="4" destOrd="0" presId="urn:microsoft.com/office/officeart/2005/8/layout/vList5"/>
    <dgm:cxn modelId="{24307885-E607-8747-ACB7-9AFE713EBFB6}" type="presParOf" srcId="{8706868E-D3E3-5F43-9856-0AB4FA73A392}" destId="{0D085359-BDBE-0C48-9891-9B0ADBDBD461}" srcOrd="0" destOrd="0" presId="urn:microsoft.com/office/officeart/2005/8/layout/vList5"/>
    <dgm:cxn modelId="{DE8EFA73-44FE-064F-819D-4840D0048E83}" type="presParOf" srcId="{8706868E-D3E3-5F43-9856-0AB4FA73A392}" destId="{0D075CD8-77B8-ED40-BF7B-97D5D7BE1D2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61890-5529-49E0-9124-E7795BAD8DD1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9CD18-5846-4CAB-B6FE-5149FB5A2C4C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All popular backgammon algorithms focus on winning individual games</a:t>
          </a:r>
          <a:endParaRPr lang="en-US" sz="1100" kern="1200"/>
        </a:p>
      </dsp:txBody>
      <dsp:txXfrm>
        <a:off x="417971" y="2644140"/>
        <a:ext cx="2889450" cy="720000"/>
      </dsp:txXfrm>
    </dsp:sp>
    <dsp:sp modelId="{EFD9DDF5-8A48-4B74-9E0F-63BF2FA053D0}">
      <dsp:nvSpPr>
        <dsp:cNvPr id="0" name=""/>
        <dsp:cNvSpPr/>
      </dsp:nvSpPr>
      <dsp:spPr>
        <a:xfrm>
          <a:off x="4472200" y="95324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EDA3E-78E4-49CA-AE4E-D44C047A3ADD}">
      <dsp:nvSpPr>
        <dsp:cNvPr id="0" name=""/>
        <dsp:cNvSpPr/>
      </dsp:nvSpPr>
      <dsp:spPr>
        <a:xfrm>
          <a:off x="3813074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Backgammon is played in a first-to format, where the victor is the first player to reach the score limit</a:t>
          </a:r>
          <a:endParaRPr lang="en-US" sz="1100" kern="1200" dirty="0"/>
        </a:p>
      </dsp:txBody>
      <dsp:txXfrm>
        <a:off x="3813074" y="2644140"/>
        <a:ext cx="2889450" cy="720000"/>
      </dsp:txXfrm>
    </dsp:sp>
    <dsp:sp modelId="{CA9494CE-F93D-4F74-9065-975D06C27FCB}">
      <dsp:nvSpPr>
        <dsp:cNvPr id="0" name=""/>
        <dsp:cNvSpPr/>
      </dsp:nvSpPr>
      <dsp:spPr>
        <a:xfrm>
          <a:off x="8130761" y="1017379"/>
          <a:ext cx="1044284" cy="117952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49650-0F3C-430F-AAA2-9ECE0B8E601F}">
      <dsp:nvSpPr>
        <dsp:cNvPr id="0" name=""/>
        <dsp:cNvSpPr/>
      </dsp:nvSpPr>
      <dsp:spPr>
        <a:xfrm>
          <a:off x="7208178" y="2613958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You can strategize for a better point return by using the Doubling Cube, or aiming to win by gammon or backgammon, which yield additional points</a:t>
          </a:r>
          <a:endParaRPr lang="en-US" sz="1100" kern="1200"/>
        </a:p>
      </dsp:txBody>
      <dsp:txXfrm>
        <a:off x="7208178" y="2613958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EEC69-42CF-1D42-96AA-7FC1062622D3}">
      <dsp:nvSpPr>
        <dsp:cNvPr id="0" name=""/>
        <dsp:cNvSpPr/>
      </dsp:nvSpPr>
      <dsp:spPr>
        <a:xfrm>
          <a:off x="0" y="96709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Tesauro’s</a:t>
          </a:r>
          <a:r>
            <a:rPr lang="en-US" sz="2500" kern="1200" dirty="0"/>
            <a:t> TD-Gammon is almost 20 years old and is still the leading Backgammon AI</a:t>
          </a:r>
        </a:p>
      </dsp:txBody>
      <dsp:txXfrm>
        <a:off x="48547" y="145256"/>
        <a:ext cx="6569739" cy="897406"/>
      </dsp:txXfrm>
    </dsp:sp>
    <dsp:sp modelId="{A4DC478B-573C-834B-8EA1-57C0B86DFF43}">
      <dsp:nvSpPr>
        <dsp:cNvPr id="0" name=""/>
        <dsp:cNvSpPr/>
      </dsp:nvSpPr>
      <dsp:spPr>
        <a:xfrm>
          <a:off x="0" y="1163209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reinforcement learning model focused on winning individual games</a:t>
          </a:r>
        </a:p>
      </dsp:txBody>
      <dsp:txXfrm>
        <a:off x="48547" y="1211756"/>
        <a:ext cx="6569739" cy="897406"/>
      </dsp:txXfrm>
    </dsp:sp>
    <dsp:sp modelId="{4EF7CB90-1E0D-6A47-903F-628ECB12ED87}">
      <dsp:nvSpPr>
        <dsp:cNvPr id="0" name=""/>
        <dsp:cNvSpPr/>
      </dsp:nvSpPr>
      <dsp:spPr>
        <a:xfrm>
          <a:off x="0" y="2229710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3221806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6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6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Uses heuristic doubling algorithm </a:t>
          </a:r>
        </a:p>
      </dsp:txBody>
      <dsp:txXfrm>
        <a:off x="48547" y="2278257"/>
        <a:ext cx="6569739" cy="897406"/>
      </dsp:txXfrm>
    </dsp:sp>
    <dsp:sp modelId="{DE089D33-4071-E44D-98FB-D4346182CC5A}">
      <dsp:nvSpPr>
        <dsp:cNvPr id="0" name=""/>
        <dsp:cNvSpPr/>
      </dsp:nvSpPr>
      <dsp:spPr>
        <a:xfrm>
          <a:off x="0" y="3296210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4832709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09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09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 didn’t include information about backgammons</a:t>
          </a:r>
        </a:p>
      </dsp:txBody>
      <dsp:txXfrm>
        <a:off x="48547" y="3344757"/>
        <a:ext cx="6569739" cy="897406"/>
      </dsp:txXfrm>
    </dsp:sp>
    <dsp:sp modelId="{81665B52-8EA6-9B41-B19D-CD1293C5B863}">
      <dsp:nvSpPr>
        <dsp:cNvPr id="0" name=""/>
        <dsp:cNvSpPr/>
      </dsp:nvSpPr>
      <dsp:spPr>
        <a:xfrm>
          <a:off x="0" y="4362710"/>
          <a:ext cx="6666833" cy="99450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Is it possible to make a model that performs better in tournament-style matches?</a:t>
          </a:r>
          <a:endParaRPr lang="en-US" sz="2500" kern="1200"/>
        </a:p>
      </dsp:txBody>
      <dsp:txXfrm>
        <a:off x="48547" y="4411257"/>
        <a:ext cx="6569739" cy="8974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CC924A-DE3E-4A4B-A274-53FA925D59C9}">
      <dsp:nvSpPr>
        <dsp:cNvPr id="0" name=""/>
        <dsp:cNvSpPr/>
      </dsp:nvSpPr>
      <dsp:spPr>
        <a:xfrm>
          <a:off x="-275932" y="10153"/>
          <a:ext cx="6367912" cy="18243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BE3519-B486-46FF-A4A7-D693DED2E50A}">
      <dsp:nvSpPr>
        <dsp:cNvPr id="0" name=""/>
        <dsp:cNvSpPr/>
      </dsp:nvSpPr>
      <dsp:spPr>
        <a:xfrm>
          <a:off x="275940" y="420637"/>
          <a:ext cx="1003405" cy="10034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B06F7E-3188-4DA2-83B2-A1059E46F986}">
      <dsp:nvSpPr>
        <dsp:cNvPr id="0" name=""/>
        <dsp:cNvSpPr/>
      </dsp:nvSpPr>
      <dsp:spPr>
        <a:xfrm>
          <a:off x="1831218" y="10153"/>
          <a:ext cx="2865560" cy="182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9" tIns="193079" rIns="193079" bIns="1930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Basic</a:t>
          </a:r>
          <a:endParaRPr lang="en-US" sz="2500" kern="1200" dirty="0"/>
        </a:p>
      </dsp:txBody>
      <dsp:txXfrm>
        <a:off x="1831218" y="10153"/>
        <a:ext cx="2865560" cy="1824373"/>
      </dsp:txXfrm>
    </dsp:sp>
    <dsp:sp modelId="{742F6E07-E299-45AD-AF03-8004FC3C8E99}">
      <dsp:nvSpPr>
        <dsp:cNvPr id="0" name=""/>
        <dsp:cNvSpPr/>
      </dsp:nvSpPr>
      <dsp:spPr>
        <a:xfrm>
          <a:off x="3789057" y="10153"/>
          <a:ext cx="2283457" cy="182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9" tIns="193079" rIns="193079" bIns="19307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Random Agent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Robust Game Environment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Graphical User Interface (GUI)</a:t>
          </a:r>
        </a:p>
      </dsp:txBody>
      <dsp:txXfrm>
        <a:off x="3789057" y="10153"/>
        <a:ext cx="2283457" cy="1824373"/>
      </dsp:txXfrm>
    </dsp:sp>
    <dsp:sp modelId="{D97BAFDF-3B52-4F56-822B-DCDB7ABB51B6}">
      <dsp:nvSpPr>
        <dsp:cNvPr id="0" name=""/>
        <dsp:cNvSpPr/>
      </dsp:nvSpPr>
      <dsp:spPr>
        <a:xfrm>
          <a:off x="-275932" y="2290619"/>
          <a:ext cx="6367912" cy="18243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9E613-7856-4DA5-B5F5-9FBC8BF6590B}">
      <dsp:nvSpPr>
        <dsp:cNvPr id="0" name=""/>
        <dsp:cNvSpPr/>
      </dsp:nvSpPr>
      <dsp:spPr>
        <a:xfrm>
          <a:off x="275940" y="2701103"/>
          <a:ext cx="1003405" cy="10034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45208-A49C-4185-A4F6-1F9DEFF28F57}">
      <dsp:nvSpPr>
        <dsp:cNvPr id="0" name=""/>
        <dsp:cNvSpPr/>
      </dsp:nvSpPr>
      <dsp:spPr>
        <a:xfrm>
          <a:off x="1831218" y="2290619"/>
          <a:ext cx="2865560" cy="182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9" tIns="193079" rIns="193079" bIns="1930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Intermediate</a:t>
          </a:r>
          <a:endParaRPr lang="en-US" sz="2500" kern="1200" dirty="0"/>
        </a:p>
      </dsp:txBody>
      <dsp:txXfrm>
        <a:off x="1831218" y="2290619"/>
        <a:ext cx="2865560" cy="1824373"/>
      </dsp:txXfrm>
    </dsp:sp>
    <dsp:sp modelId="{BA729E55-E812-4FAD-BD94-0113948BC11A}">
      <dsp:nvSpPr>
        <dsp:cNvPr id="0" name=""/>
        <dsp:cNvSpPr/>
      </dsp:nvSpPr>
      <dsp:spPr>
        <a:xfrm>
          <a:off x="4151914" y="2285803"/>
          <a:ext cx="2001471" cy="182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9" tIns="193079" rIns="193079" bIns="19307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Greedy Agent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Genetic Agent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Ant Colony </a:t>
          </a:r>
          <a:r>
            <a:rPr lang="en-US" sz="1100" kern="1200" dirty="0"/>
            <a:t> Agent</a:t>
          </a:r>
        </a:p>
      </dsp:txBody>
      <dsp:txXfrm>
        <a:off x="4151914" y="2285803"/>
        <a:ext cx="2001471" cy="1824373"/>
      </dsp:txXfrm>
    </dsp:sp>
    <dsp:sp modelId="{24B3A4DC-1E2D-43C7-B135-088252C643CD}">
      <dsp:nvSpPr>
        <dsp:cNvPr id="0" name=""/>
        <dsp:cNvSpPr/>
      </dsp:nvSpPr>
      <dsp:spPr>
        <a:xfrm>
          <a:off x="-275932" y="4571086"/>
          <a:ext cx="6367912" cy="18243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53E72-B09C-427F-9A3D-C0848D5B5B53}">
      <dsp:nvSpPr>
        <dsp:cNvPr id="0" name=""/>
        <dsp:cNvSpPr/>
      </dsp:nvSpPr>
      <dsp:spPr>
        <a:xfrm>
          <a:off x="275940" y="4981570"/>
          <a:ext cx="1003405" cy="10034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AC6884-54FD-4AE5-A44C-9534BDA02050}">
      <dsp:nvSpPr>
        <dsp:cNvPr id="0" name=""/>
        <dsp:cNvSpPr/>
      </dsp:nvSpPr>
      <dsp:spPr>
        <a:xfrm>
          <a:off x="1831218" y="4571086"/>
          <a:ext cx="2865560" cy="182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9" tIns="193079" rIns="193079" bIns="19307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Advanced</a:t>
          </a:r>
          <a:endParaRPr lang="en-US" sz="2500" kern="1200" dirty="0"/>
        </a:p>
      </dsp:txBody>
      <dsp:txXfrm>
        <a:off x="1831218" y="4571086"/>
        <a:ext cx="2865560" cy="1824373"/>
      </dsp:txXfrm>
    </dsp:sp>
    <dsp:sp modelId="{ADCEDC30-B9E6-4720-87FF-A554B4C472B9}">
      <dsp:nvSpPr>
        <dsp:cNvPr id="0" name=""/>
        <dsp:cNvSpPr/>
      </dsp:nvSpPr>
      <dsp:spPr>
        <a:xfrm>
          <a:off x="3553770" y="4548500"/>
          <a:ext cx="2503053" cy="1824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079" tIns="193079" rIns="193079" bIns="193079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Reinforcement Learning Agent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Machine Learning Agent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Agent that changes strategy based on state of the game</a:t>
          </a:r>
        </a:p>
      </dsp:txBody>
      <dsp:txXfrm>
        <a:off x="3553770" y="4548500"/>
        <a:ext cx="2503053" cy="1824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99C6E-259A-2746-85DF-D7843C0D5976}">
      <dsp:nvSpPr>
        <dsp:cNvPr id="0" name=""/>
        <dsp:cNvSpPr/>
      </dsp:nvSpPr>
      <dsp:spPr>
        <a:xfrm>
          <a:off x="0" y="304709"/>
          <a:ext cx="5918184" cy="807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317" tIns="395732" rIns="45931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For the GUI</a:t>
          </a:r>
          <a:endParaRPr lang="en-US" sz="1900" kern="1200" dirty="0"/>
        </a:p>
      </dsp:txBody>
      <dsp:txXfrm>
        <a:off x="0" y="304709"/>
        <a:ext cx="5918184" cy="807974"/>
      </dsp:txXfrm>
    </dsp:sp>
    <dsp:sp modelId="{14B1D4D5-4CC0-E349-9312-15E9E0D25A02}">
      <dsp:nvSpPr>
        <dsp:cNvPr id="0" name=""/>
        <dsp:cNvSpPr/>
      </dsp:nvSpPr>
      <dsp:spPr>
        <a:xfrm>
          <a:off x="295909" y="24269"/>
          <a:ext cx="4142728" cy="5608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Pygame</a:t>
          </a:r>
          <a:endParaRPr lang="en-US" sz="1900" kern="1200"/>
        </a:p>
      </dsp:txBody>
      <dsp:txXfrm>
        <a:off x="323289" y="51649"/>
        <a:ext cx="4087968" cy="506119"/>
      </dsp:txXfrm>
    </dsp:sp>
    <dsp:sp modelId="{3B2489B4-7AD8-B440-B905-B4D91692F7B4}">
      <dsp:nvSpPr>
        <dsp:cNvPr id="0" name=""/>
        <dsp:cNvSpPr/>
      </dsp:nvSpPr>
      <dsp:spPr>
        <a:xfrm>
          <a:off x="0" y="1495724"/>
          <a:ext cx="5918184" cy="807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317" tIns="395732" rIns="45931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 dirty="0"/>
            <a:t>For training my advanced models</a:t>
          </a:r>
          <a:endParaRPr lang="en-US" sz="1900" kern="1200" dirty="0"/>
        </a:p>
      </dsp:txBody>
      <dsp:txXfrm>
        <a:off x="0" y="1495724"/>
        <a:ext cx="5918184" cy="807974"/>
      </dsp:txXfrm>
    </dsp:sp>
    <dsp:sp modelId="{D8A6A8EA-0905-B545-A5D6-B532309E0F8E}">
      <dsp:nvSpPr>
        <dsp:cNvPr id="0" name=""/>
        <dsp:cNvSpPr/>
      </dsp:nvSpPr>
      <dsp:spPr>
        <a:xfrm>
          <a:off x="295909" y="1215284"/>
          <a:ext cx="4142728" cy="560879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PyTorch</a:t>
          </a:r>
          <a:endParaRPr lang="en-US" sz="1900" kern="1200"/>
        </a:p>
      </dsp:txBody>
      <dsp:txXfrm>
        <a:off x="323289" y="1242664"/>
        <a:ext cx="4087968" cy="506119"/>
      </dsp:txXfrm>
    </dsp:sp>
    <dsp:sp modelId="{649F3BF1-037F-774C-9DD0-0FF5A7159E27}">
      <dsp:nvSpPr>
        <dsp:cNvPr id="0" name=""/>
        <dsp:cNvSpPr/>
      </dsp:nvSpPr>
      <dsp:spPr>
        <a:xfrm>
          <a:off x="0" y="2686739"/>
          <a:ext cx="5918184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317" tIns="395732" rIns="45931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To support the development of my intermediate agents</a:t>
          </a:r>
          <a:endParaRPr lang="en-US" sz="1900" kern="1200"/>
        </a:p>
      </dsp:txBody>
      <dsp:txXfrm>
        <a:off x="0" y="2686739"/>
        <a:ext cx="5918184" cy="1077300"/>
      </dsp:txXfrm>
    </dsp:sp>
    <dsp:sp modelId="{743923E8-851C-1643-BA63-1ACCE94B4AAB}">
      <dsp:nvSpPr>
        <dsp:cNvPr id="0" name=""/>
        <dsp:cNvSpPr/>
      </dsp:nvSpPr>
      <dsp:spPr>
        <a:xfrm>
          <a:off x="295909" y="2406299"/>
          <a:ext cx="4142728" cy="560879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Level 2 AI Search</a:t>
          </a:r>
          <a:endParaRPr lang="en-US" sz="1900" kern="1200"/>
        </a:p>
      </dsp:txBody>
      <dsp:txXfrm>
        <a:off x="323289" y="2433679"/>
        <a:ext cx="4087968" cy="506119"/>
      </dsp:txXfrm>
    </dsp:sp>
    <dsp:sp modelId="{D8E556F9-4EFA-D84F-AD52-31E5308A78DC}">
      <dsp:nvSpPr>
        <dsp:cNvPr id="0" name=""/>
        <dsp:cNvSpPr/>
      </dsp:nvSpPr>
      <dsp:spPr>
        <a:xfrm>
          <a:off x="0" y="4147079"/>
          <a:ext cx="5918184" cy="807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9317" tIns="395732" rIns="45931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900" kern="1200"/>
            <a:t>To test against TD-Gammon</a:t>
          </a:r>
          <a:endParaRPr lang="en-US" sz="1900" kern="1200"/>
        </a:p>
      </dsp:txBody>
      <dsp:txXfrm>
        <a:off x="0" y="4147079"/>
        <a:ext cx="5918184" cy="807974"/>
      </dsp:txXfrm>
    </dsp:sp>
    <dsp:sp modelId="{002DD62D-ADF9-D54B-A334-4485320AE457}">
      <dsp:nvSpPr>
        <dsp:cNvPr id="0" name=""/>
        <dsp:cNvSpPr/>
      </dsp:nvSpPr>
      <dsp:spPr>
        <a:xfrm>
          <a:off x="295909" y="3866639"/>
          <a:ext cx="4142728" cy="56087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585" tIns="0" rIns="156585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PubEval </a:t>
          </a:r>
          <a:endParaRPr lang="en-US" sz="1900" kern="1200"/>
        </a:p>
      </dsp:txBody>
      <dsp:txXfrm>
        <a:off x="323289" y="3894019"/>
        <a:ext cx="4087968" cy="5061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C59B5-88A4-479A-BEA3-FB53C46FE845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52B87-827F-48F4-99F6-99AB7112FFA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F81DC-4B10-42F0-ABC7-5AAFE3ACA6F7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Scores and winners of hundreds of games</a:t>
          </a:r>
          <a:endParaRPr lang="en-US" sz="2300" kern="1200" dirty="0"/>
        </a:p>
      </dsp:txBody>
      <dsp:txXfrm>
        <a:off x="1939533" y="717"/>
        <a:ext cx="4362067" cy="1679249"/>
      </dsp:txXfrm>
    </dsp:sp>
    <dsp:sp modelId="{76729006-603F-43DC-A6AD-834F1E0B0A1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7BC9D-FCE8-4BB5-B086-01D087F03968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597FE9-0E41-4DA0-BAE9-AE44F2A46501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Each move the agents make, the dice roll, and the board state before and after each move</a:t>
          </a:r>
          <a:endParaRPr lang="en-US" sz="2300" kern="1200"/>
        </a:p>
      </dsp:txBody>
      <dsp:txXfrm>
        <a:off x="1939533" y="2099779"/>
        <a:ext cx="4362067" cy="1679249"/>
      </dsp:txXfrm>
    </dsp:sp>
    <dsp:sp modelId="{E8DD2C93-7DBE-4D38-9529-500C8869512F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668905-4BA1-49DB-BE37-71F429094C4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B4A9C-B652-4EC7-9C92-CEA0CB786FC6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How many time steps are in each game</a:t>
          </a:r>
          <a:endParaRPr lang="en-US" sz="2300" kern="1200"/>
        </a:p>
      </dsp:txBody>
      <dsp:txXfrm>
        <a:off x="1939533" y="4198841"/>
        <a:ext cx="4362067" cy="16792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AF9D3D-AA5A-634F-9E05-771F883AE1B6}">
      <dsp:nvSpPr>
        <dsp:cNvPr id="0" name=""/>
        <dsp:cNvSpPr/>
      </dsp:nvSpPr>
      <dsp:spPr>
        <a:xfrm rot="5400000">
          <a:off x="3527273" y="-1066372"/>
          <a:ext cx="1515630" cy="403302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E.g. greedy agent is consistently and convincingly beating random agent</a:t>
          </a:r>
          <a:endParaRPr lang="en-US" sz="2000" kern="1200" dirty="0"/>
        </a:p>
      </dsp:txBody>
      <dsp:txXfrm rot="-5400000">
        <a:off x="2268577" y="266311"/>
        <a:ext cx="3959037" cy="1367656"/>
      </dsp:txXfrm>
    </dsp:sp>
    <dsp:sp modelId="{A0564809-3B1C-E74B-A06D-E90BBD71236E}">
      <dsp:nvSpPr>
        <dsp:cNvPr id="0" name=""/>
        <dsp:cNvSpPr/>
      </dsp:nvSpPr>
      <dsp:spPr>
        <a:xfrm>
          <a:off x="0" y="2870"/>
          <a:ext cx="2268576" cy="189453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Checking that agents are performing as expected</a:t>
          </a:r>
          <a:endParaRPr lang="en-US" sz="1600" kern="1200"/>
        </a:p>
      </dsp:txBody>
      <dsp:txXfrm>
        <a:off x="92484" y="95354"/>
        <a:ext cx="2083608" cy="1709570"/>
      </dsp:txXfrm>
    </dsp:sp>
    <dsp:sp modelId="{E7C3F968-5B1B-2C4E-83FE-D7B1CF57447E}">
      <dsp:nvSpPr>
        <dsp:cNvPr id="0" name=""/>
        <dsp:cNvSpPr/>
      </dsp:nvSpPr>
      <dsp:spPr>
        <a:xfrm rot="5400000">
          <a:off x="3527273" y="922892"/>
          <a:ext cx="1515630" cy="4033024"/>
        </a:xfrm>
        <a:prstGeom prst="round2Same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This also allows me to check retrospectively that the greedy agent is making the intended move</a:t>
          </a:r>
          <a:endParaRPr lang="en-US" sz="2000" kern="1200"/>
        </a:p>
      </dsp:txBody>
      <dsp:txXfrm rot="-5400000">
        <a:off x="2268577" y="2255576"/>
        <a:ext cx="3959037" cy="1367656"/>
      </dsp:txXfrm>
    </dsp:sp>
    <dsp:sp modelId="{EF3AEE33-8634-7143-BD91-E3EBACA6B227}">
      <dsp:nvSpPr>
        <dsp:cNvPr id="0" name=""/>
        <dsp:cNvSpPr/>
      </dsp:nvSpPr>
      <dsp:spPr>
        <a:xfrm>
          <a:off x="0" y="1992135"/>
          <a:ext cx="2268576" cy="1894538"/>
        </a:xfrm>
        <a:prstGeom prst="round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 check that the board is always being updated correctly and that the moves being made are legal and line up with what dice were rolled</a:t>
          </a:r>
          <a:endParaRPr lang="en-US" sz="1600" kern="1200"/>
        </a:p>
      </dsp:txBody>
      <dsp:txXfrm>
        <a:off x="92484" y="2084619"/>
        <a:ext cx="2083608" cy="1709570"/>
      </dsp:txXfrm>
    </dsp:sp>
    <dsp:sp modelId="{0D075CD8-77B8-ED40-BF7B-97D5D7BE1D26}">
      <dsp:nvSpPr>
        <dsp:cNvPr id="0" name=""/>
        <dsp:cNvSpPr/>
      </dsp:nvSpPr>
      <dsp:spPr>
        <a:xfrm rot="5400000">
          <a:off x="3527273" y="2912157"/>
          <a:ext cx="1515630" cy="4033024"/>
        </a:xfrm>
        <a:prstGeom prst="round2Same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i="0" kern="1200" dirty="0" err="1"/>
            <a:t>Tesauro’s</a:t>
          </a:r>
          <a:r>
            <a:rPr lang="en-GB" sz="2000" i="0" kern="1200" dirty="0"/>
            <a:t> biggest issue training TD-Gammon at the start was that games were taking too long, putting a vast drain on resources</a:t>
          </a:r>
          <a:endParaRPr lang="en-US" sz="2000" i="0" kern="1200" dirty="0"/>
        </a:p>
      </dsp:txBody>
      <dsp:txXfrm rot="-5400000">
        <a:off x="2268577" y="4244841"/>
        <a:ext cx="3959037" cy="1367656"/>
      </dsp:txXfrm>
    </dsp:sp>
    <dsp:sp modelId="{0D085359-BDBE-0C48-9891-9B0ADBDBD461}">
      <dsp:nvSpPr>
        <dsp:cNvPr id="0" name=""/>
        <dsp:cNvSpPr/>
      </dsp:nvSpPr>
      <dsp:spPr>
        <a:xfrm>
          <a:off x="0" y="3981400"/>
          <a:ext cx="2268576" cy="1894538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The number of time steps in a game is a strong indicator as to how much game information has been given to the agent</a:t>
          </a:r>
          <a:endParaRPr lang="en-US" sz="1600" kern="1200"/>
        </a:p>
      </dsp:txBody>
      <dsp:txXfrm>
        <a:off x="92484" y="4073884"/>
        <a:ext cx="2083608" cy="1709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B977-7107-7CD4-8797-B9701B2802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93499-89CC-65C1-03E5-ED4D5A66C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AE500-215F-EF47-ADB8-5F01C54F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1998D-6457-B3EB-E3EA-F6240AF7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B1E14-B951-1341-7DFC-7191A8BC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58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1D347-35EC-B025-F47E-5D4A6447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503F4-3E63-77B8-622A-0C34D3325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D6B2B-239E-003F-179A-2FB847E2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94B5C-DA16-42BA-A712-0EBC8984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E45E-3397-045C-2F33-72FF8DC9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91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9F811-82B2-F9FD-8882-862F2B4561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38732-124C-2484-B244-29A3978CA9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EDE36-A50B-00B0-965E-EE4EB0B8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67840-80A7-2F54-8CE6-BCDF728C5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1E1A-514B-986F-DAC8-34DE0DBFA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7969-0D9F-7B7C-EBC6-54E5657E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BA4A2-7860-7D19-5019-E7584D8B8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C3C0C-1A36-6532-5156-D5E16B1A1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48924-23B9-13C4-2071-85B506E4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8A40E-6988-0B39-EB27-036CFD14F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0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D2E5-5D6A-A5BA-69D6-CC603FD4B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294A0-F120-8537-259B-4B31B8934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1CC7-A9E9-6A32-161A-5AF63A06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B80D6-19F4-DDF5-7765-D5267B31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35B46-31D0-9EC7-A02D-9DE69AD3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61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5803-EF13-3546-46D0-122BD62DA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3EDA5-FB4E-9EB8-BF34-955CE28A46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5B0EB-149B-8FFC-1A3C-075B6551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DD289B-5EF7-2DB8-8253-B84E9BC2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03E2-F4DF-3B1B-D38E-E38D3CF2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0DC70-5708-35AC-A624-C3A5F8D41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17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2ED94-43A3-B59F-8F3F-90FC4EEC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E50FF-A4A4-CE26-4244-D218DCDE8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8907-3FF6-7DD2-0A32-0837E63F5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3BFDE-EBF6-9BBC-BCA0-1FCD2C8F1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56AB9-A127-200D-CAB5-8516FA845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3BC1F-4C66-3EB9-1133-33D26E32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C7F953-9152-91D2-0C1D-931E37DC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2EA8D-5DA9-AE82-BF7A-CA64D8E1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6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A4BC-FC8D-E645-C12D-C3CD9D571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07755-E46D-5055-3BDC-5F352782F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5083A9-0E11-1DAF-7C3E-66F4F244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C4F02B-FDBC-2DD7-D74D-AF35DF13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1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034D09-D524-F954-5962-44418CB6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450BC-9F55-FFAF-7498-7928CF84D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5E4CD-2FD6-B322-8505-158BAE51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05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1AA3D-36AD-A7C2-4762-F5880D6E1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E9FE-6FA2-1640-D8D0-CB44B1C4B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3CD31-0444-E64D-6A96-C92E096AB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AC047-3E45-FF7E-7A64-BED81E5E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38428-0945-EBD1-8424-5C1C7C36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B958B-76F4-A3A4-4AC3-E1DA391C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0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6AB3-E147-E9AC-E4CC-25EDD1B16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90C60A-82AA-122D-038F-E65A81AD4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3E9B6-F7A8-242B-ABF8-24681357E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B5C59-82A0-9A4A-99AB-A9FF7434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2988A-C465-6A46-BE97-F0D954F51B4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622D2-5A03-44A3-95AD-02D76BD8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C3106-BFF5-9B8D-1530-33B1EBE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3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34C037-7949-565F-E3F2-A0104F846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2599C-BFBC-BB77-60D5-752B6AE5AA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B7A65-B5C3-B14F-9651-6BB78E23F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2988A-C465-6A46-BE97-F0D954F51B4E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F7BAD-EDE8-8FAA-96C0-53F92CA85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3D94B-D42C-A92E-74E9-41EE0E798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23E57-76AC-154B-AD90-4BAAD9799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6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FC6D3-C688-2B19-B6AC-CC90EC351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GB" sz="4100" b="1" kern="10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Using Reinforcement Learning and Algorithmic Techniques to Develop Strategies for Tournament-Style Backgammon Matches</a:t>
            </a: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376EE-01EA-893E-A176-E1A607940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Will Farmer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Computer Science (Level 3)</a:t>
            </a:r>
          </a:p>
          <a:p>
            <a:pPr algn="l"/>
            <a:r>
              <a:rPr lang="en-US" sz="1700" dirty="0">
                <a:solidFill>
                  <a:srgbClr val="FFFFFF"/>
                </a:solidFill>
              </a:rPr>
              <a:t>9/12/2024</a:t>
            </a:r>
          </a:p>
        </p:txBody>
      </p:sp>
    </p:spTree>
    <p:extLst>
      <p:ext uri="{BB962C8B-B14F-4D97-AF65-F5344CB8AC3E}">
        <p14:creationId xmlns:p14="http://schemas.microsoft.com/office/powerpoint/2010/main" val="330177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9DF34-AE23-7EAA-C77D-FC67682E8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260461-B583-054E-8C73-C3770D4E4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18713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771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90FAA-6E4E-1D23-EF9A-BD22BC2F3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Motivation	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CCD1E181-AB5C-1978-52B8-7907494D3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3551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470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4707053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346D18-A5F1-56C1-3E4C-2834AC2D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8"/>
            <a:ext cx="3515244" cy="5340097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Deliverables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A49AFF-D198-5F8B-C4AF-33773CC748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131692"/>
              </p:ext>
            </p:extLst>
          </p:nvPr>
        </p:nvGraphicFramePr>
        <p:xfrm>
          <a:off x="4985886" y="231006"/>
          <a:ext cx="6367913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FF547F37-56EA-D6EE-772B-D6EA1A15AB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91966" y="841248"/>
            <a:ext cx="242516" cy="242516"/>
          </a:xfrm>
          <a:prstGeom prst="rect">
            <a:avLst/>
          </a:prstGeom>
        </p:spPr>
      </p:pic>
      <p:pic>
        <p:nvPicPr>
          <p:cNvPr id="6" name="Graphic 5" descr="Tick with solid fill">
            <a:extLst>
              <a:ext uri="{FF2B5EF4-FFF2-40B4-BE49-F238E27FC236}">
                <a16:creationId xmlns:a16="http://schemas.microsoft.com/office/drawing/2014/main" id="{F8CF80D3-6881-0017-30BC-907B6D0282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667440" y="980141"/>
            <a:ext cx="242516" cy="242516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8EAC0468-833A-C11E-F111-22D85F427D1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00451" y="1222657"/>
            <a:ext cx="242516" cy="242516"/>
          </a:xfrm>
          <a:prstGeom prst="rect">
            <a:avLst/>
          </a:prstGeom>
        </p:spPr>
      </p:pic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D15BD922-0D5A-6A4C-4DB7-D8EA8FFD49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24977" y="3101264"/>
            <a:ext cx="242516" cy="2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24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C3ACCF-710E-378F-368D-ED575ED07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anchor="t">
            <a:normAutofit/>
          </a:bodyPr>
          <a:lstStyle/>
          <a:p>
            <a:r>
              <a:rPr lang="en-GB" sz="4800" dirty="0"/>
              <a:t>Approach</a:t>
            </a:r>
            <a:br>
              <a:rPr lang="en-GB" sz="4800" dirty="0"/>
            </a:br>
            <a:r>
              <a:rPr lang="en-GB" sz="2400" i="1" dirty="0"/>
              <a:t>Tools and Tech</a:t>
            </a:r>
            <a:endParaRPr lang="en-GB" sz="4800" i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D0D8B9-A2D2-A514-D76F-75D7D0E7E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7545185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screenshot of a game&#10;&#10;Description automatically generated">
            <a:extLst>
              <a:ext uri="{FF2B5EF4-FFF2-40B4-BE49-F238E27FC236}">
                <a16:creationId xmlns:a16="http://schemas.microsoft.com/office/drawing/2014/main" id="{68F9E230-9E29-9508-0017-05B9F23DB8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779" y="2305324"/>
            <a:ext cx="3796306" cy="345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562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B86FF3-DE95-DB29-D7BE-286B1F5DD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What data am I collecting and why?</a:t>
            </a:r>
          </a:p>
        </p:txBody>
      </p:sp>
      <p:grpSp>
        <p:nvGrpSpPr>
          <p:cNvPr id="35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EF1A0DAC-80FE-F993-0AD5-9051663E6A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72440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7115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6FF02C-6E77-F75B-9D65-74B30FEF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bg1"/>
                </a:solidFill>
              </a:rPr>
              <a:t>Why am I collecting this data?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061EAA-A073-0725-8D45-57852C8CAE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211129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951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A2B33-A4D3-6E4F-1EDD-93BC88943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How will I measure success?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graph with a blue line&#10;&#10;Description automatically generated">
            <a:extLst>
              <a:ext uri="{FF2B5EF4-FFF2-40B4-BE49-F238E27FC236}">
                <a16:creationId xmlns:a16="http://schemas.microsoft.com/office/drawing/2014/main" id="{13BD6582-7823-8927-F58C-9A46C0151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9464" y="943126"/>
            <a:ext cx="5590027" cy="419251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A211-FA74-C638-00CF-5623FB3E3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1800" dirty="0"/>
              <a:t>Each agent will play against each other, as well as TD-Gammon hundreds of times in the world championships format. They will also play human participants.</a:t>
            </a:r>
          </a:p>
          <a:p>
            <a:r>
              <a:rPr lang="en-US" sz="1800" dirty="0"/>
              <a:t>I will record win percentages and average point differentials to determine success</a:t>
            </a:r>
          </a:p>
          <a:p>
            <a:pPr lvl="1"/>
            <a:r>
              <a:rPr lang="en-US" sz="1400" dirty="0"/>
              <a:t>First target is to have an average point differential ≥ -0.66 per game</a:t>
            </a:r>
          </a:p>
          <a:p>
            <a:pPr lvl="1"/>
            <a:r>
              <a:rPr lang="en-US" sz="1400" dirty="0"/>
              <a:t>Second target is for average point differential ≥ -0.4 per game</a:t>
            </a:r>
          </a:p>
          <a:p>
            <a:pPr lvl="1"/>
            <a:r>
              <a:rPr lang="en-US" sz="1400" dirty="0"/>
              <a:t>Third target is for average point differential </a:t>
            </a:r>
            <a:r>
              <a:rPr lang="en-US" sz="1400"/>
              <a:t>≥ -0.25 </a:t>
            </a:r>
            <a:r>
              <a:rPr lang="en-US" sz="1400" dirty="0"/>
              <a:t>per game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48439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440</Words>
  <Application>Microsoft Macintosh PowerPoint</Application>
  <PresentationFormat>Widescreen</PresentationFormat>
  <Paragraphs>53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Times New Roman</vt:lpstr>
      <vt:lpstr>Office Theme</vt:lpstr>
      <vt:lpstr>Using Reinforcement Learning and Algorithmic Techniques to Develop Strategies for Tournament-Style Backgammon Matches</vt:lpstr>
      <vt:lpstr>Motivation </vt:lpstr>
      <vt:lpstr>Motivation </vt:lpstr>
      <vt:lpstr>Deliverables</vt:lpstr>
      <vt:lpstr>Approach Tools and Tech</vt:lpstr>
      <vt:lpstr>What data am I collecting and why?</vt:lpstr>
      <vt:lpstr>Why am I collecting this data?</vt:lpstr>
      <vt:lpstr>How will I measure success?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FARMER, WILL S. (Student)</dc:creator>
  <cp:lastModifiedBy>FARMER, WILL S. (Student)</cp:lastModifiedBy>
  <cp:revision>5</cp:revision>
  <dcterms:created xsi:type="dcterms:W3CDTF">2024-12-06T16:09:00Z</dcterms:created>
  <dcterms:modified xsi:type="dcterms:W3CDTF">2024-12-09T11:55:35Z</dcterms:modified>
</cp:coreProperties>
</file>