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8" r:id="rId4"/>
    <p:sldId id="263" r:id="rId5"/>
    <p:sldId id="257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8" r:id="rId14"/>
    <p:sldId id="287" r:id="rId15"/>
    <p:sldId id="285" r:id="rId16"/>
    <p:sldId id="279" r:id="rId17"/>
    <p:sldId id="280" r:id="rId18"/>
    <p:sldId id="286" r:id="rId19"/>
    <p:sldId id="281" r:id="rId20"/>
    <p:sldId id="282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09"/>
    <p:restoredTop sz="94638"/>
  </p:normalViewPr>
  <p:slideViewPr>
    <p:cSldViewPr snapToGrid="0">
      <p:cViewPr varScale="1">
        <p:scale>
          <a:sx n="99" d="100"/>
          <a:sy n="99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390F3-8F92-42B7-B3EC-AC2E4B785E7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007E8-4088-4EFE-A133-7BDF436794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 popular backgammon algorithms focus on winning individual games</a:t>
          </a:r>
          <a:endParaRPr lang="en-US"/>
        </a:p>
      </dgm:t>
    </dgm:pt>
    <dgm:pt modelId="{62FD8178-2F96-4CD0-A8DF-4466C079A608}" type="parTrans" cxnId="{5A10309A-6B18-4DDB-A5DC-C44288DABE97}">
      <dgm:prSet/>
      <dgm:spPr/>
      <dgm:t>
        <a:bodyPr/>
        <a:lstStyle/>
        <a:p>
          <a:endParaRPr lang="en-US"/>
        </a:p>
      </dgm:t>
    </dgm:pt>
    <dgm:pt modelId="{6E3FB685-92EA-4274-A3EC-4F59C5572D5B}" type="sibTrans" cxnId="{5A10309A-6B18-4DDB-A5DC-C44288DABE97}">
      <dgm:prSet/>
      <dgm:spPr/>
      <dgm:t>
        <a:bodyPr/>
        <a:lstStyle/>
        <a:p>
          <a:endParaRPr lang="en-US"/>
        </a:p>
      </dgm:t>
    </dgm:pt>
    <dgm:pt modelId="{20CBAA0C-D989-49F8-8566-F45D6CC6A0A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Backgammon is played in a first-to format, where the victor is the first player to reach the score limit</a:t>
          </a:r>
          <a:endParaRPr lang="en-US" dirty="0"/>
        </a:p>
      </dgm:t>
    </dgm:pt>
    <dgm:pt modelId="{7695EF96-9E56-49F0-9997-2636CAB1467A}" type="parTrans" cxnId="{D65BA580-39E5-44CA-BEFC-350E230A5B0E}">
      <dgm:prSet/>
      <dgm:spPr/>
      <dgm:t>
        <a:bodyPr/>
        <a:lstStyle/>
        <a:p>
          <a:endParaRPr lang="en-US"/>
        </a:p>
      </dgm:t>
    </dgm:pt>
    <dgm:pt modelId="{5C974334-4949-46F9-870D-70683AB9CC9B}" type="sibTrans" cxnId="{D65BA580-39E5-44CA-BEFC-350E230A5B0E}">
      <dgm:prSet/>
      <dgm:spPr/>
      <dgm:t>
        <a:bodyPr/>
        <a:lstStyle/>
        <a:p>
          <a:endParaRPr lang="en-US"/>
        </a:p>
      </dgm:t>
    </dgm:pt>
    <dgm:pt modelId="{5BB5875C-AA24-4126-ACB0-8502AD8A97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You can strategize for a better point return by using the Doubling Cube, or aiming to win by gammon or backgammon, which yield additional points</a:t>
          </a:r>
          <a:endParaRPr lang="en-US"/>
        </a:p>
      </dgm:t>
    </dgm:pt>
    <dgm:pt modelId="{D38E2EBE-9925-4F3B-B35A-248635F2AE39}" type="parTrans" cxnId="{6BF4A009-1766-4A5D-B8B5-D31CD074F22C}">
      <dgm:prSet/>
      <dgm:spPr/>
      <dgm:t>
        <a:bodyPr/>
        <a:lstStyle/>
        <a:p>
          <a:endParaRPr lang="en-US"/>
        </a:p>
      </dgm:t>
    </dgm:pt>
    <dgm:pt modelId="{FCA611CA-8E08-4311-814B-A2AC6BB53752}" type="sibTrans" cxnId="{6BF4A009-1766-4A5D-B8B5-D31CD074F22C}">
      <dgm:prSet/>
      <dgm:spPr/>
      <dgm:t>
        <a:bodyPr/>
        <a:lstStyle/>
        <a:p>
          <a:endParaRPr lang="en-US"/>
        </a:p>
      </dgm:t>
    </dgm:pt>
    <dgm:pt modelId="{D53A7F24-69AA-457F-928F-DCCC2DAC106E}" type="pres">
      <dgm:prSet presAssocID="{886390F3-8F92-42B7-B3EC-AC2E4B785E72}" presName="root" presStyleCnt="0">
        <dgm:presLayoutVars>
          <dgm:dir/>
          <dgm:resizeHandles val="exact"/>
        </dgm:presLayoutVars>
      </dgm:prSet>
      <dgm:spPr/>
    </dgm:pt>
    <dgm:pt modelId="{E9E564E4-A1B6-467B-9C10-36BD972F469D}" type="pres">
      <dgm:prSet presAssocID="{AAF007E8-4088-4EFE-A133-7BDF4367944E}" presName="compNode" presStyleCnt="0"/>
      <dgm:spPr/>
    </dgm:pt>
    <dgm:pt modelId="{AA761890-5529-49E0-9124-E7795BAD8DD1}" type="pres">
      <dgm:prSet presAssocID="{AAF007E8-4088-4EFE-A133-7BDF436794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39FDF89-345C-4D31-B72D-F5C7981D2375}" type="pres">
      <dgm:prSet presAssocID="{AAF007E8-4088-4EFE-A133-7BDF4367944E}" presName="spaceRect" presStyleCnt="0"/>
      <dgm:spPr/>
    </dgm:pt>
    <dgm:pt modelId="{B589CD18-5846-4CAB-B6FE-5149FB5A2C4C}" type="pres">
      <dgm:prSet presAssocID="{AAF007E8-4088-4EFE-A133-7BDF4367944E}" presName="textRect" presStyleLbl="revTx" presStyleIdx="0" presStyleCnt="3">
        <dgm:presLayoutVars>
          <dgm:chMax val="1"/>
          <dgm:chPref val="1"/>
        </dgm:presLayoutVars>
      </dgm:prSet>
      <dgm:spPr/>
    </dgm:pt>
    <dgm:pt modelId="{E1880531-2D09-42E1-84CD-29517C18A357}" type="pres">
      <dgm:prSet presAssocID="{6E3FB685-92EA-4274-A3EC-4F59C5572D5B}" presName="sibTrans" presStyleCnt="0"/>
      <dgm:spPr/>
    </dgm:pt>
    <dgm:pt modelId="{FFB050EF-1795-43FB-AC27-C5FEA8AFA523}" type="pres">
      <dgm:prSet presAssocID="{20CBAA0C-D989-49F8-8566-F45D6CC6A0A9}" presName="compNode" presStyleCnt="0"/>
      <dgm:spPr/>
    </dgm:pt>
    <dgm:pt modelId="{EFD9DDF5-8A48-4B74-9E0F-63BF2FA053D0}" type="pres">
      <dgm:prSet presAssocID="{20CBAA0C-D989-49F8-8566-F45D6CC6A0A9}" presName="iconRect" presStyleLbl="node1" presStyleIdx="1" presStyleCnt="3" custLinFactNeighborX="-10419" custLinFactNeighborY="-26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4D47F67-8BB9-44FF-87FD-28E12F4548E7}" type="pres">
      <dgm:prSet presAssocID="{20CBAA0C-D989-49F8-8566-F45D6CC6A0A9}" presName="spaceRect" presStyleCnt="0"/>
      <dgm:spPr/>
    </dgm:pt>
    <dgm:pt modelId="{127EDA3E-78E4-49CA-AE4E-D44C047A3ADD}" type="pres">
      <dgm:prSet presAssocID="{20CBAA0C-D989-49F8-8566-F45D6CC6A0A9}" presName="textRect" presStyleLbl="revTx" presStyleIdx="1" presStyleCnt="3">
        <dgm:presLayoutVars>
          <dgm:chMax val="1"/>
          <dgm:chPref val="1"/>
        </dgm:presLayoutVars>
      </dgm:prSet>
      <dgm:spPr/>
    </dgm:pt>
    <dgm:pt modelId="{A14B6284-723C-493F-A154-43617E3FDA91}" type="pres">
      <dgm:prSet presAssocID="{5C974334-4949-46F9-870D-70683AB9CC9B}" presName="sibTrans" presStyleCnt="0"/>
      <dgm:spPr/>
    </dgm:pt>
    <dgm:pt modelId="{70636E6D-9993-4434-8656-9C53E6F9D5E6}" type="pres">
      <dgm:prSet presAssocID="{5BB5875C-AA24-4126-ACB0-8502AD8A97F7}" presName="compNode" presStyleCnt="0"/>
      <dgm:spPr/>
    </dgm:pt>
    <dgm:pt modelId="{CA9494CE-F93D-4F74-9065-975D06C27FCB}" type="pres">
      <dgm:prSet presAssocID="{5BB5875C-AA24-4126-ACB0-8502AD8A97F7}" presName="iconRect" presStyleLbl="node1" presStyleIdx="2" presStyleCnt="3" custScaleX="80314" custScaleY="9071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30A4DD-3851-4343-9831-4ABF764C3411}" type="pres">
      <dgm:prSet presAssocID="{5BB5875C-AA24-4126-ACB0-8502AD8A97F7}" presName="spaceRect" presStyleCnt="0"/>
      <dgm:spPr/>
    </dgm:pt>
    <dgm:pt modelId="{D8949650-0F3C-430F-AAA2-9ECE0B8E601F}" type="pres">
      <dgm:prSet presAssocID="{5BB5875C-AA24-4126-ACB0-8502AD8A97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F4A009-1766-4A5D-B8B5-D31CD074F22C}" srcId="{886390F3-8F92-42B7-B3EC-AC2E4B785E72}" destId="{5BB5875C-AA24-4126-ACB0-8502AD8A97F7}" srcOrd="2" destOrd="0" parTransId="{D38E2EBE-9925-4F3B-B35A-248635F2AE39}" sibTransId="{FCA611CA-8E08-4311-814B-A2AC6BB53752}"/>
    <dgm:cxn modelId="{35801D24-5356-4B49-B4EB-48CD80880C2D}" type="presOf" srcId="{5BB5875C-AA24-4126-ACB0-8502AD8A97F7}" destId="{D8949650-0F3C-430F-AAA2-9ECE0B8E601F}" srcOrd="0" destOrd="0" presId="urn:microsoft.com/office/officeart/2018/2/layout/IconLabelList"/>
    <dgm:cxn modelId="{888EEA58-7EC6-492F-940B-7BFA2A971E74}" type="presOf" srcId="{AAF007E8-4088-4EFE-A133-7BDF4367944E}" destId="{B589CD18-5846-4CAB-B6FE-5149FB5A2C4C}" srcOrd="0" destOrd="0" presId="urn:microsoft.com/office/officeart/2018/2/layout/IconLabelList"/>
    <dgm:cxn modelId="{D65BA580-39E5-44CA-BEFC-350E230A5B0E}" srcId="{886390F3-8F92-42B7-B3EC-AC2E4B785E72}" destId="{20CBAA0C-D989-49F8-8566-F45D6CC6A0A9}" srcOrd="1" destOrd="0" parTransId="{7695EF96-9E56-49F0-9997-2636CAB1467A}" sibTransId="{5C974334-4949-46F9-870D-70683AB9CC9B}"/>
    <dgm:cxn modelId="{5A10309A-6B18-4DDB-A5DC-C44288DABE97}" srcId="{886390F3-8F92-42B7-B3EC-AC2E4B785E72}" destId="{AAF007E8-4088-4EFE-A133-7BDF4367944E}" srcOrd="0" destOrd="0" parTransId="{62FD8178-2F96-4CD0-A8DF-4466C079A608}" sibTransId="{6E3FB685-92EA-4274-A3EC-4F59C5572D5B}"/>
    <dgm:cxn modelId="{EF242EA7-0B70-4B90-B925-FAE7A668958D}" type="presOf" srcId="{886390F3-8F92-42B7-B3EC-AC2E4B785E72}" destId="{D53A7F24-69AA-457F-928F-DCCC2DAC106E}" srcOrd="0" destOrd="0" presId="urn:microsoft.com/office/officeart/2018/2/layout/IconLabelList"/>
    <dgm:cxn modelId="{5B9E05F0-11F0-4EF0-A789-D73F7E1E4EF4}" type="presOf" srcId="{20CBAA0C-D989-49F8-8566-F45D6CC6A0A9}" destId="{127EDA3E-78E4-49CA-AE4E-D44C047A3ADD}" srcOrd="0" destOrd="0" presId="urn:microsoft.com/office/officeart/2018/2/layout/IconLabelList"/>
    <dgm:cxn modelId="{1780890C-D791-4393-A716-E29D173E2E14}" type="presParOf" srcId="{D53A7F24-69AA-457F-928F-DCCC2DAC106E}" destId="{E9E564E4-A1B6-467B-9C10-36BD972F469D}" srcOrd="0" destOrd="0" presId="urn:microsoft.com/office/officeart/2018/2/layout/IconLabelList"/>
    <dgm:cxn modelId="{18B69D75-B568-40AE-B1A9-74DA6321197D}" type="presParOf" srcId="{E9E564E4-A1B6-467B-9C10-36BD972F469D}" destId="{AA761890-5529-49E0-9124-E7795BAD8DD1}" srcOrd="0" destOrd="0" presId="urn:microsoft.com/office/officeart/2018/2/layout/IconLabelList"/>
    <dgm:cxn modelId="{BC245AD6-3866-4552-8F22-B01CAFC68F76}" type="presParOf" srcId="{E9E564E4-A1B6-467B-9C10-36BD972F469D}" destId="{C39FDF89-345C-4D31-B72D-F5C7981D2375}" srcOrd="1" destOrd="0" presId="urn:microsoft.com/office/officeart/2018/2/layout/IconLabelList"/>
    <dgm:cxn modelId="{65AB8C78-F0D2-4212-B35B-75B1932BD319}" type="presParOf" srcId="{E9E564E4-A1B6-467B-9C10-36BD972F469D}" destId="{B589CD18-5846-4CAB-B6FE-5149FB5A2C4C}" srcOrd="2" destOrd="0" presId="urn:microsoft.com/office/officeart/2018/2/layout/IconLabelList"/>
    <dgm:cxn modelId="{58420B3C-EC24-4269-B8E7-22C1B5ED1202}" type="presParOf" srcId="{D53A7F24-69AA-457F-928F-DCCC2DAC106E}" destId="{E1880531-2D09-42E1-84CD-29517C18A357}" srcOrd="1" destOrd="0" presId="urn:microsoft.com/office/officeart/2018/2/layout/IconLabelList"/>
    <dgm:cxn modelId="{6524FB8A-AC01-466C-B4AF-3AC3BA5D725E}" type="presParOf" srcId="{D53A7F24-69AA-457F-928F-DCCC2DAC106E}" destId="{FFB050EF-1795-43FB-AC27-C5FEA8AFA523}" srcOrd="2" destOrd="0" presId="urn:microsoft.com/office/officeart/2018/2/layout/IconLabelList"/>
    <dgm:cxn modelId="{9224B4D1-550D-4377-BA3A-F8B4A4C3E4E9}" type="presParOf" srcId="{FFB050EF-1795-43FB-AC27-C5FEA8AFA523}" destId="{EFD9DDF5-8A48-4B74-9E0F-63BF2FA053D0}" srcOrd="0" destOrd="0" presId="urn:microsoft.com/office/officeart/2018/2/layout/IconLabelList"/>
    <dgm:cxn modelId="{96E156E4-335C-46A6-AB8E-C79794B57044}" type="presParOf" srcId="{FFB050EF-1795-43FB-AC27-C5FEA8AFA523}" destId="{74D47F67-8BB9-44FF-87FD-28E12F4548E7}" srcOrd="1" destOrd="0" presId="urn:microsoft.com/office/officeart/2018/2/layout/IconLabelList"/>
    <dgm:cxn modelId="{1BC7ED67-ADB4-4F35-A659-95FD771EFC6A}" type="presParOf" srcId="{FFB050EF-1795-43FB-AC27-C5FEA8AFA523}" destId="{127EDA3E-78E4-49CA-AE4E-D44C047A3ADD}" srcOrd="2" destOrd="0" presId="urn:microsoft.com/office/officeart/2018/2/layout/IconLabelList"/>
    <dgm:cxn modelId="{E7DB79CE-6EF3-452D-86B3-FA50DECBEE63}" type="presParOf" srcId="{D53A7F24-69AA-457F-928F-DCCC2DAC106E}" destId="{A14B6284-723C-493F-A154-43617E3FDA91}" srcOrd="3" destOrd="0" presId="urn:microsoft.com/office/officeart/2018/2/layout/IconLabelList"/>
    <dgm:cxn modelId="{6C883F33-0661-4F5A-B06C-083DDB9EB875}" type="presParOf" srcId="{D53A7F24-69AA-457F-928F-DCCC2DAC106E}" destId="{70636E6D-9993-4434-8656-9C53E6F9D5E6}" srcOrd="4" destOrd="0" presId="urn:microsoft.com/office/officeart/2018/2/layout/IconLabelList"/>
    <dgm:cxn modelId="{060D14AA-20A1-4256-946A-5AAFE7005816}" type="presParOf" srcId="{70636E6D-9993-4434-8656-9C53E6F9D5E6}" destId="{CA9494CE-F93D-4F74-9065-975D06C27FCB}" srcOrd="0" destOrd="0" presId="urn:microsoft.com/office/officeart/2018/2/layout/IconLabelList"/>
    <dgm:cxn modelId="{362BC13B-09F8-4907-8021-A17505CD35A6}" type="presParOf" srcId="{70636E6D-9993-4434-8656-9C53E6F9D5E6}" destId="{1B30A4DD-3851-4343-9831-4ABF764C3411}" srcOrd="1" destOrd="0" presId="urn:microsoft.com/office/officeart/2018/2/layout/IconLabelList"/>
    <dgm:cxn modelId="{CE4B7364-7978-4E4C-8DB9-A1FBC4428A77}" type="presParOf" srcId="{70636E6D-9993-4434-8656-9C53E6F9D5E6}" destId="{D8949650-0F3C-430F-AAA2-9ECE0B8E60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5E2752-D490-44D3-8528-73A6FD3C3DB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5F7879-B072-4F1D-A49C-060A92B27609}">
      <dgm:prSet/>
      <dgm:spPr/>
      <dgm:t>
        <a:bodyPr/>
        <a:lstStyle/>
        <a:p>
          <a:r>
            <a:rPr lang="en-US" dirty="0" err="1"/>
            <a:t>Tesauro’s</a:t>
          </a:r>
          <a:r>
            <a:rPr lang="en-US" dirty="0"/>
            <a:t> TD-Gammon is almost 20 years old and is still the leading Backgammon AI</a:t>
          </a:r>
        </a:p>
      </dgm:t>
    </dgm:pt>
    <dgm:pt modelId="{18DC1B4B-CD42-41D6-BD5B-5F472F998863}" type="parTrans" cxnId="{E9829288-69D5-44F6-8515-20C3178546F5}">
      <dgm:prSet/>
      <dgm:spPr/>
      <dgm:t>
        <a:bodyPr/>
        <a:lstStyle/>
        <a:p>
          <a:endParaRPr lang="en-US"/>
        </a:p>
      </dgm:t>
    </dgm:pt>
    <dgm:pt modelId="{07836B26-E1C7-42D3-905E-7E158954ED9E}" type="sibTrans" cxnId="{E9829288-69D5-44F6-8515-20C3178546F5}">
      <dgm:prSet/>
      <dgm:spPr/>
      <dgm:t>
        <a:bodyPr/>
        <a:lstStyle/>
        <a:p>
          <a:endParaRPr lang="en-US"/>
        </a:p>
      </dgm:t>
    </dgm:pt>
    <dgm:pt modelId="{7798B875-6709-4EDC-98FD-50430D3F4FBC}">
      <dgm:prSet/>
      <dgm:spPr/>
      <dgm:t>
        <a:bodyPr/>
        <a:lstStyle/>
        <a:p>
          <a:r>
            <a:rPr lang="en-US"/>
            <a:t>A reinforcement learning model focused on winning individual games</a:t>
          </a:r>
        </a:p>
      </dgm:t>
    </dgm:pt>
    <dgm:pt modelId="{608CDA5A-EFE8-46C3-8F68-9643380C0DB2}" type="parTrans" cxnId="{B1BFADC2-B0BA-4054-A1BA-0BACDB661EEE}">
      <dgm:prSet/>
      <dgm:spPr/>
      <dgm:t>
        <a:bodyPr/>
        <a:lstStyle/>
        <a:p>
          <a:endParaRPr lang="en-US"/>
        </a:p>
      </dgm:t>
    </dgm:pt>
    <dgm:pt modelId="{A570101E-11DA-4BFE-8B60-50261E7DB6D1}" type="sibTrans" cxnId="{B1BFADC2-B0BA-4054-A1BA-0BACDB661EEE}">
      <dgm:prSet/>
      <dgm:spPr/>
      <dgm:t>
        <a:bodyPr/>
        <a:lstStyle/>
        <a:p>
          <a:endParaRPr lang="en-US"/>
        </a:p>
      </dgm:t>
    </dgm:pt>
    <dgm:pt modelId="{2EEB2DD0-1B67-4212-9C09-C37134B751CA}">
      <dgm:prSet/>
      <dgm:spPr/>
      <dgm:t>
        <a:bodyPr/>
        <a:lstStyle/>
        <a:p>
          <a:r>
            <a:rPr lang="en-US"/>
            <a:t>Uses heuristic doubling algorithm </a:t>
          </a:r>
        </a:p>
      </dgm:t>
    </dgm:pt>
    <dgm:pt modelId="{39FBAA3A-2689-4388-B9F4-DD96C785792B}" type="parTrans" cxnId="{3C9E43C1-50BE-41EE-95D8-F9B1C689BC3F}">
      <dgm:prSet/>
      <dgm:spPr/>
      <dgm:t>
        <a:bodyPr/>
        <a:lstStyle/>
        <a:p>
          <a:endParaRPr lang="en-US"/>
        </a:p>
      </dgm:t>
    </dgm:pt>
    <dgm:pt modelId="{99EB2A17-E2C1-499E-806C-F1F898BF3A0C}" type="sibTrans" cxnId="{3C9E43C1-50BE-41EE-95D8-F9B1C689BC3F}">
      <dgm:prSet/>
      <dgm:spPr/>
      <dgm:t>
        <a:bodyPr/>
        <a:lstStyle/>
        <a:p>
          <a:endParaRPr lang="en-US"/>
        </a:p>
      </dgm:t>
    </dgm:pt>
    <dgm:pt modelId="{1ED7D66F-8E00-439E-A61D-D5BF7273331E}">
      <dgm:prSet/>
      <dgm:spPr/>
      <dgm:t>
        <a:bodyPr/>
        <a:lstStyle/>
        <a:p>
          <a:r>
            <a:rPr lang="en-US"/>
            <a:t>Model didn’t include information about backgammons</a:t>
          </a:r>
        </a:p>
      </dgm:t>
    </dgm:pt>
    <dgm:pt modelId="{CCACBA05-993B-49EC-A52F-B62B15119A3E}" type="parTrans" cxnId="{C074AE2C-CF71-45B8-863C-FB50F7226747}">
      <dgm:prSet/>
      <dgm:spPr/>
      <dgm:t>
        <a:bodyPr/>
        <a:lstStyle/>
        <a:p>
          <a:endParaRPr lang="en-US"/>
        </a:p>
      </dgm:t>
    </dgm:pt>
    <dgm:pt modelId="{591EEE9D-7370-410A-85BF-4F1B7E914122}" type="sibTrans" cxnId="{C074AE2C-CF71-45B8-863C-FB50F7226747}">
      <dgm:prSet/>
      <dgm:spPr/>
      <dgm:t>
        <a:bodyPr/>
        <a:lstStyle/>
        <a:p>
          <a:endParaRPr lang="en-US"/>
        </a:p>
      </dgm:t>
    </dgm:pt>
    <dgm:pt modelId="{AF1D017C-C4FC-4CE7-AAB0-CDABEB6274FE}">
      <dgm:prSet/>
      <dgm:spPr/>
      <dgm:t>
        <a:bodyPr/>
        <a:lstStyle/>
        <a:p>
          <a:r>
            <a:rPr lang="en-US" b="1"/>
            <a:t>Is it possible to make a model that performs better in tournament-style matches?</a:t>
          </a:r>
          <a:endParaRPr lang="en-US"/>
        </a:p>
      </dgm:t>
    </dgm:pt>
    <dgm:pt modelId="{6C705131-EE53-43A6-9668-1122B98D597B}" type="parTrans" cxnId="{DCE8E8B7-92E2-416E-AC7F-558ECF899CA1}">
      <dgm:prSet/>
      <dgm:spPr/>
      <dgm:t>
        <a:bodyPr/>
        <a:lstStyle/>
        <a:p>
          <a:endParaRPr lang="en-US"/>
        </a:p>
      </dgm:t>
    </dgm:pt>
    <dgm:pt modelId="{5773A6EC-2EB8-4CB0-911C-4C60CF5A0719}" type="sibTrans" cxnId="{DCE8E8B7-92E2-416E-AC7F-558ECF899CA1}">
      <dgm:prSet/>
      <dgm:spPr/>
      <dgm:t>
        <a:bodyPr/>
        <a:lstStyle/>
        <a:p>
          <a:endParaRPr lang="en-US"/>
        </a:p>
      </dgm:t>
    </dgm:pt>
    <dgm:pt modelId="{1887664F-D093-7141-875D-17BEE530C26C}" type="pres">
      <dgm:prSet presAssocID="{905E2752-D490-44D3-8528-73A6FD3C3DB5}" presName="linear" presStyleCnt="0">
        <dgm:presLayoutVars>
          <dgm:animLvl val="lvl"/>
          <dgm:resizeHandles val="exact"/>
        </dgm:presLayoutVars>
      </dgm:prSet>
      <dgm:spPr/>
    </dgm:pt>
    <dgm:pt modelId="{150EEC69-42CF-1D42-96AA-7FC1062622D3}" type="pres">
      <dgm:prSet presAssocID="{EF5F7879-B072-4F1D-A49C-060A92B276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D09CCA1-E82F-9748-BE4F-594CE615ECC9}" type="pres">
      <dgm:prSet presAssocID="{07836B26-E1C7-42D3-905E-7E158954ED9E}" presName="spacer" presStyleCnt="0"/>
      <dgm:spPr/>
    </dgm:pt>
    <dgm:pt modelId="{A4DC478B-573C-834B-8EA1-57C0B86DFF43}" type="pres">
      <dgm:prSet presAssocID="{7798B875-6709-4EDC-98FD-50430D3F4FB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FA3B2-ABC5-5741-89A5-01EB1DA43CC5}" type="pres">
      <dgm:prSet presAssocID="{A570101E-11DA-4BFE-8B60-50261E7DB6D1}" presName="spacer" presStyleCnt="0"/>
      <dgm:spPr/>
    </dgm:pt>
    <dgm:pt modelId="{4EF7CB90-1E0D-6A47-903F-628ECB12ED87}" type="pres">
      <dgm:prSet presAssocID="{2EEB2DD0-1B67-4212-9C09-C37134B751C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3B64BE-8492-D640-A50F-B2368C2FAF65}" type="pres">
      <dgm:prSet presAssocID="{99EB2A17-E2C1-499E-806C-F1F898BF3A0C}" presName="spacer" presStyleCnt="0"/>
      <dgm:spPr/>
    </dgm:pt>
    <dgm:pt modelId="{DE089D33-4071-E44D-98FB-D4346182CC5A}" type="pres">
      <dgm:prSet presAssocID="{1ED7D66F-8E00-439E-A61D-D5BF727333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3C38A3-2692-8640-81DC-9B4CA95C4745}" type="pres">
      <dgm:prSet presAssocID="{591EEE9D-7370-410A-85BF-4F1B7E914122}" presName="spacer" presStyleCnt="0"/>
      <dgm:spPr/>
    </dgm:pt>
    <dgm:pt modelId="{81665B52-8EA6-9B41-B19D-CD1293C5B863}" type="pres">
      <dgm:prSet presAssocID="{AF1D017C-C4FC-4CE7-AAB0-CDABEB6274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074AE2C-CF71-45B8-863C-FB50F7226747}" srcId="{905E2752-D490-44D3-8528-73A6FD3C3DB5}" destId="{1ED7D66F-8E00-439E-A61D-D5BF7273331E}" srcOrd="3" destOrd="0" parTransId="{CCACBA05-993B-49EC-A52F-B62B15119A3E}" sibTransId="{591EEE9D-7370-410A-85BF-4F1B7E914122}"/>
    <dgm:cxn modelId="{CD25284E-DAAB-8046-A3F5-9143CAF53878}" type="presOf" srcId="{7798B875-6709-4EDC-98FD-50430D3F4FBC}" destId="{A4DC478B-573C-834B-8EA1-57C0B86DFF43}" srcOrd="0" destOrd="0" presId="urn:microsoft.com/office/officeart/2005/8/layout/vList2"/>
    <dgm:cxn modelId="{E1EAED4F-628A-DD4C-9182-A5D07F050EA1}" type="presOf" srcId="{AF1D017C-C4FC-4CE7-AAB0-CDABEB6274FE}" destId="{81665B52-8EA6-9B41-B19D-CD1293C5B863}" srcOrd="0" destOrd="0" presId="urn:microsoft.com/office/officeart/2005/8/layout/vList2"/>
    <dgm:cxn modelId="{475FFC6B-608C-0447-B612-A69270F27562}" type="presOf" srcId="{1ED7D66F-8E00-439E-A61D-D5BF7273331E}" destId="{DE089D33-4071-E44D-98FB-D4346182CC5A}" srcOrd="0" destOrd="0" presId="urn:microsoft.com/office/officeart/2005/8/layout/vList2"/>
    <dgm:cxn modelId="{51557987-617D-414C-989E-01881F345AB8}" type="presOf" srcId="{EF5F7879-B072-4F1D-A49C-060A92B27609}" destId="{150EEC69-42CF-1D42-96AA-7FC1062622D3}" srcOrd="0" destOrd="0" presId="urn:microsoft.com/office/officeart/2005/8/layout/vList2"/>
    <dgm:cxn modelId="{E9829288-69D5-44F6-8515-20C3178546F5}" srcId="{905E2752-D490-44D3-8528-73A6FD3C3DB5}" destId="{EF5F7879-B072-4F1D-A49C-060A92B27609}" srcOrd="0" destOrd="0" parTransId="{18DC1B4B-CD42-41D6-BD5B-5F472F998863}" sibTransId="{07836B26-E1C7-42D3-905E-7E158954ED9E}"/>
    <dgm:cxn modelId="{110076A0-DCD8-3547-BA13-A9D050616AC3}" type="presOf" srcId="{905E2752-D490-44D3-8528-73A6FD3C3DB5}" destId="{1887664F-D093-7141-875D-17BEE530C26C}" srcOrd="0" destOrd="0" presId="urn:microsoft.com/office/officeart/2005/8/layout/vList2"/>
    <dgm:cxn modelId="{DCE8E8B7-92E2-416E-AC7F-558ECF899CA1}" srcId="{905E2752-D490-44D3-8528-73A6FD3C3DB5}" destId="{AF1D017C-C4FC-4CE7-AAB0-CDABEB6274FE}" srcOrd="4" destOrd="0" parTransId="{6C705131-EE53-43A6-9668-1122B98D597B}" sibTransId="{5773A6EC-2EB8-4CB0-911C-4C60CF5A0719}"/>
    <dgm:cxn modelId="{3C9E43C1-50BE-41EE-95D8-F9B1C689BC3F}" srcId="{905E2752-D490-44D3-8528-73A6FD3C3DB5}" destId="{2EEB2DD0-1B67-4212-9C09-C37134B751CA}" srcOrd="2" destOrd="0" parTransId="{39FBAA3A-2689-4388-B9F4-DD96C785792B}" sibTransId="{99EB2A17-E2C1-499E-806C-F1F898BF3A0C}"/>
    <dgm:cxn modelId="{B1BFADC2-B0BA-4054-A1BA-0BACDB661EEE}" srcId="{905E2752-D490-44D3-8528-73A6FD3C3DB5}" destId="{7798B875-6709-4EDC-98FD-50430D3F4FBC}" srcOrd="1" destOrd="0" parTransId="{608CDA5A-EFE8-46C3-8F68-9643380C0DB2}" sibTransId="{A570101E-11DA-4BFE-8B60-50261E7DB6D1}"/>
    <dgm:cxn modelId="{BE5032D0-D735-354C-9306-E6EC013FA58F}" type="presOf" srcId="{2EEB2DD0-1B67-4212-9C09-C37134B751CA}" destId="{4EF7CB90-1E0D-6A47-903F-628ECB12ED87}" srcOrd="0" destOrd="0" presId="urn:microsoft.com/office/officeart/2005/8/layout/vList2"/>
    <dgm:cxn modelId="{FFCA5B47-F943-E449-B0F0-B59B753FD0BC}" type="presParOf" srcId="{1887664F-D093-7141-875D-17BEE530C26C}" destId="{150EEC69-42CF-1D42-96AA-7FC1062622D3}" srcOrd="0" destOrd="0" presId="urn:microsoft.com/office/officeart/2005/8/layout/vList2"/>
    <dgm:cxn modelId="{A9E1215A-9B5F-3745-B520-3D7DEE5614C9}" type="presParOf" srcId="{1887664F-D093-7141-875D-17BEE530C26C}" destId="{AD09CCA1-E82F-9748-BE4F-594CE615ECC9}" srcOrd="1" destOrd="0" presId="urn:microsoft.com/office/officeart/2005/8/layout/vList2"/>
    <dgm:cxn modelId="{9241ACA2-48DA-A645-8D43-E15B2984518A}" type="presParOf" srcId="{1887664F-D093-7141-875D-17BEE530C26C}" destId="{A4DC478B-573C-834B-8EA1-57C0B86DFF43}" srcOrd="2" destOrd="0" presId="urn:microsoft.com/office/officeart/2005/8/layout/vList2"/>
    <dgm:cxn modelId="{BF877A29-0053-524C-A156-F0D5BF8DEDAB}" type="presParOf" srcId="{1887664F-D093-7141-875D-17BEE530C26C}" destId="{261FA3B2-ABC5-5741-89A5-01EB1DA43CC5}" srcOrd="3" destOrd="0" presId="urn:microsoft.com/office/officeart/2005/8/layout/vList2"/>
    <dgm:cxn modelId="{41327BA0-8DBB-C945-BC5C-58611C193962}" type="presParOf" srcId="{1887664F-D093-7141-875D-17BEE530C26C}" destId="{4EF7CB90-1E0D-6A47-903F-628ECB12ED87}" srcOrd="4" destOrd="0" presId="urn:microsoft.com/office/officeart/2005/8/layout/vList2"/>
    <dgm:cxn modelId="{56299D3A-EC19-DD4B-B7EB-8973B0A1D377}" type="presParOf" srcId="{1887664F-D093-7141-875D-17BEE530C26C}" destId="{683B64BE-8492-D640-A50F-B2368C2FAF65}" srcOrd="5" destOrd="0" presId="urn:microsoft.com/office/officeart/2005/8/layout/vList2"/>
    <dgm:cxn modelId="{EF904F32-3357-1043-8C0C-F912265917A8}" type="presParOf" srcId="{1887664F-D093-7141-875D-17BEE530C26C}" destId="{DE089D33-4071-E44D-98FB-D4346182CC5A}" srcOrd="6" destOrd="0" presId="urn:microsoft.com/office/officeart/2005/8/layout/vList2"/>
    <dgm:cxn modelId="{0063A00E-BDC4-C348-A3A6-2B7BE297EE97}" type="presParOf" srcId="{1887664F-D093-7141-875D-17BEE530C26C}" destId="{CB3C38A3-2692-8640-81DC-9B4CA95C4745}" srcOrd="7" destOrd="0" presId="urn:microsoft.com/office/officeart/2005/8/layout/vList2"/>
    <dgm:cxn modelId="{2B5FBAA7-51BF-244F-B516-DE1A751D7264}" type="presParOf" srcId="{1887664F-D093-7141-875D-17BEE530C26C}" destId="{81665B52-8EA6-9B41-B19D-CD1293C5B8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F029C-C935-459E-A76F-DE56498E8B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5BFE87-1937-4A89-A49A-35A73A7DA21F}">
      <dgm:prSet/>
      <dgm:spPr/>
      <dgm:t>
        <a:bodyPr/>
        <a:lstStyle/>
        <a:p>
          <a:r>
            <a:rPr lang="en-US" b="1" dirty="0"/>
            <a:t>Basic</a:t>
          </a:r>
          <a:endParaRPr lang="en-US" dirty="0"/>
        </a:p>
      </dgm:t>
    </dgm:pt>
    <dgm:pt modelId="{A409982B-097F-4D06-9205-AB579F50CD84}" type="parTrans" cxnId="{115FDCA4-B563-4FBA-97F2-DF768F5E5106}">
      <dgm:prSet/>
      <dgm:spPr/>
      <dgm:t>
        <a:bodyPr/>
        <a:lstStyle/>
        <a:p>
          <a:endParaRPr lang="en-US"/>
        </a:p>
      </dgm:t>
    </dgm:pt>
    <dgm:pt modelId="{D6E9DA9D-83CF-4CFC-BF97-14E91E9B7C8A}" type="sibTrans" cxnId="{115FDCA4-B563-4FBA-97F2-DF768F5E5106}">
      <dgm:prSet/>
      <dgm:spPr/>
      <dgm:t>
        <a:bodyPr/>
        <a:lstStyle/>
        <a:p>
          <a:endParaRPr lang="en-US"/>
        </a:p>
      </dgm:t>
    </dgm:pt>
    <dgm:pt modelId="{1BE58E1C-55AD-4D23-A03A-83BA6335E548}">
      <dgm:prSet/>
      <dgm:spPr/>
      <dgm:t>
        <a:bodyPr/>
        <a:lstStyle/>
        <a:p>
          <a:r>
            <a:rPr lang="en-US" dirty="0"/>
            <a:t>Random Agent</a:t>
          </a:r>
        </a:p>
      </dgm:t>
    </dgm:pt>
    <dgm:pt modelId="{1F257522-7F39-476E-9DE2-CA37DE6B1C98}" type="parTrans" cxnId="{BBBECB03-41B7-49C1-97C9-730DA3EA592C}">
      <dgm:prSet/>
      <dgm:spPr/>
      <dgm:t>
        <a:bodyPr/>
        <a:lstStyle/>
        <a:p>
          <a:endParaRPr lang="en-US"/>
        </a:p>
      </dgm:t>
    </dgm:pt>
    <dgm:pt modelId="{987D7151-805C-4804-8E74-83660132184C}" type="sibTrans" cxnId="{BBBECB03-41B7-49C1-97C9-730DA3EA592C}">
      <dgm:prSet/>
      <dgm:spPr/>
      <dgm:t>
        <a:bodyPr/>
        <a:lstStyle/>
        <a:p>
          <a:endParaRPr lang="en-US"/>
        </a:p>
      </dgm:t>
    </dgm:pt>
    <dgm:pt modelId="{C0D04128-600C-4675-867E-BB672A3F047C}">
      <dgm:prSet/>
      <dgm:spPr/>
      <dgm:t>
        <a:bodyPr/>
        <a:lstStyle/>
        <a:p>
          <a:r>
            <a:rPr lang="en-US" dirty="0"/>
            <a:t>Robust Game Environment</a:t>
          </a:r>
        </a:p>
      </dgm:t>
    </dgm:pt>
    <dgm:pt modelId="{AF678A21-4E4C-4F69-AC7E-97835F5FFAB7}" type="parTrans" cxnId="{E481CFBF-E2B0-4ECE-B88E-F432795239DF}">
      <dgm:prSet/>
      <dgm:spPr/>
      <dgm:t>
        <a:bodyPr/>
        <a:lstStyle/>
        <a:p>
          <a:endParaRPr lang="en-US"/>
        </a:p>
      </dgm:t>
    </dgm:pt>
    <dgm:pt modelId="{4EF63D8F-E7B0-4AC4-BAEF-CAF3A423C32A}" type="sibTrans" cxnId="{E481CFBF-E2B0-4ECE-B88E-F432795239DF}">
      <dgm:prSet/>
      <dgm:spPr/>
      <dgm:t>
        <a:bodyPr/>
        <a:lstStyle/>
        <a:p>
          <a:endParaRPr lang="en-US"/>
        </a:p>
      </dgm:t>
    </dgm:pt>
    <dgm:pt modelId="{B85CDFEE-9D91-4FBE-9E99-044AA1609D47}">
      <dgm:prSet/>
      <dgm:spPr/>
      <dgm:t>
        <a:bodyPr/>
        <a:lstStyle/>
        <a:p>
          <a:r>
            <a:rPr lang="en-US" dirty="0"/>
            <a:t>Graphical User Interface (GUI)</a:t>
          </a:r>
        </a:p>
      </dgm:t>
    </dgm:pt>
    <dgm:pt modelId="{D4BE5048-DFB3-4CD2-B40D-218B1DAC329B}" type="parTrans" cxnId="{F3A8016D-0860-4178-AA5A-6E030EBACB8B}">
      <dgm:prSet/>
      <dgm:spPr/>
      <dgm:t>
        <a:bodyPr/>
        <a:lstStyle/>
        <a:p>
          <a:endParaRPr lang="en-US"/>
        </a:p>
      </dgm:t>
    </dgm:pt>
    <dgm:pt modelId="{E568A1A5-479E-4641-B575-BE19F2F9DF12}" type="sibTrans" cxnId="{F3A8016D-0860-4178-AA5A-6E030EBACB8B}">
      <dgm:prSet/>
      <dgm:spPr/>
      <dgm:t>
        <a:bodyPr/>
        <a:lstStyle/>
        <a:p>
          <a:endParaRPr lang="en-US"/>
        </a:p>
      </dgm:t>
    </dgm:pt>
    <dgm:pt modelId="{141B07F6-19EE-4886-9D02-EBFE5DD1138E}">
      <dgm:prSet/>
      <dgm:spPr/>
      <dgm:t>
        <a:bodyPr/>
        <a:lstStyle/>
        <a:p>
          <a:r>
            <a:rPr lang="en-US" b="1" dirty="0"/>
            <a:t>Intermediate</a:t>
          </a:r>
          <a:endParaRPr lang="en-US" dirty="0"/>
        </a:p>
      </dgm:t>
    </dgm:pt>
    <dgm:pt modelId="{F22FB368-9F45-4F56-B458-625FB76B8DDE}" type="parTrans" cxnId="{25E9CEE5-C98E-4991-8039-BABEB21D5B3A}">
      <dgm:prSet/>
      <dgm:spPr/>
      <dgm:t>
        <a:bodyPr/>
        <a:lstStyle/>
        <a:p>
          <a:endParaRPr lang="en-US"/>
        </a:p>
      </dgm:t>
    </dgm:pt>
    <dgm:pt modelId="{DC0483B8-8697-4A4C-AC3F-304FA34E34C6}" type="sibTrans" cxnId="{25E9CEE5-C98E-4991-8039-BABEB21D5B3A}">
      <dgm:prSet/>
      <dgm:spPr/>
      <dgm:t>
        <a:bodyPr/>
        <a:lstStyle/>
        <a:p>
          <a:endParaRPr lang="en-US"/>
        </a:p>
      </dgm:t>
    </dgm:pt>
    <dgm:pt modelId="{A9C108C0-4B3D-4BC2-BA88-E3B5788999F8}">
      <dgm:prSet/>
      <dgm:spPr/>
      <dgm:t>
        <a:bodyPr/>
        <a:lstStyle/>
        <a:p>
          <a:r>
            <a:rPr lang="en-US"/>
            <a:t>Greedy Agent</a:t>
          </a:r>
        </a:p>
      </dgm:t>
    </dgm:pt>
    <dgm:pt modelId="{191F1AEA-701D-4F64-BFEB-C0EDD8973ED1}" type="parTrans" cxnId="{478BCE5F-DD54-4E8B-A788-E2BA71AA9D23}">
      <dgm:prSet/>
      <dgm:spPr/>
      <dgm:t>
        <a:bodyPr/>
        <a:lstStyle/>
        <a:p>
          <a:endParaRPr lang="en-US"/>
        </a:p>
      </dgm:t>
    </dgm:pt>
    <dgm:pt modelId="{4E43019F-1D12-429E-8914-212ADD6AA5FA}" type="sibTrans" cxnId="{478BCE5F-DD54-4E8B-A788-E2BA71AA9D23}">
      <dgm:prSet/>
      <dgm:spPr/>
      <dgm:t>
        <a:bodyPr/>
        <a:lstStyle/>
        <a:p>
          <a:endParaRPr lang="en-US"/>
        </a:p>
      </dgm:t>
    </dgm:pt>
    <dgm:pt modelId="{F23BB934-406F-46CD-B08E-88390858650A}">
      <dgm:prSet/>
      <dgm:spPr/>
      <dgm:t>
        <a:bodyPr/>
        <a:lstStyle/>
        <a:p>
          <a:r>
            <a:rPr lang="en-US" dirty="0"/>
            <a:t>Genetic Agent</a:t>
          </a:r>
        </a:p>
      </dgm:t>
    </dgm:pt>
    <dgm:pt modelId="{076CD64E-2C1E-4582-9D06-5876AD9A2C05}" type="parTrans" cxnId="{AAA19A7C-E42F-42FE-BC8E-E72D060F5B77}">
      <dgm:prSet/>
      <dgm:spPr/>
      <dgm:t>
        <a:bodyPr/>
        <a:lstStyle/>
        <a:p>
          <a:endParaRPr lang="en-US"/>
        </a:p>
      </dgm:t>
    </dgm:pt>
    <dgm:pt modelId="{B655B4CE-0898-4AC4-861F-5C45229807A6}" type="sibTrans" cxnId="{AAA19A7C-E42F-42FE-BC8E-E72D060F5B77}">
      <dgm:prSet/>
      <dgm:spPr/>
      <dgm:t>
        <a:bodyPr/>
        <a:lstStyle/>
        <a:p>
          <a:endParaRPr lang="en-US"/>
        </a:p>
      </dgm:t>
    </dgm:pt>
    <dgm:pt modelId="{C9934432-D5C1-40E2-BBBF-46289358728A}">
      <dgm:prSet/>
      <dgm:spPr/>
      <dgm:t>
        <a:bodyPr/>
        <a:lstStyle/>
        <a:p>
          <a:r>
            <a:rPr lang="en-GB" dirty="0"/>
            <a:t>Ant Colony </a:t>
          </a:r>
          <a:r>
            <a:rPr lang="en-US" dirty="0"/>
            <a:t> Agent</a:t>
          </a:r>
        </a:p>
      </dgm:t>
    </dgm:pt>
    <dgm:pt modelId="{1B14E255-A1FF-4737-A317-6B2DCAC2EB93}" type="parTrans" cxnId="{BA82DEE3-97BF-47E9-8618-5F9053614271}">
      <dgm:prSet/>
      <dgm:spPr/>
      <dgm:t>
        <a:bodyPr/>
        <a:lstStyle/>
        <a:p>
          <a:endParaRPr lang="en-US"/>
        </a:p>
      </dgm:t>
    </dgm:pt>
    <dgm:pt modelId="{A8366109-590E-4D62-A7FB-291AC5A7506F}" type="sibTrans" cxnId="{BA82DEE3-97BF-47E9-8618-5F9053614271}">
      <dgm:prSet/>
      <dgm:spPr/>
      <dgm:t>
        <a:bodyPr/>
        <a:lstStyle/>
        <a:p>
          <a:endParaRPr lang="en-US"/>
        </a:p>
      </dgm:t>
    </dgm:pt>
    <dgm:pt modelId="{D35CB9DC-B210-4980-83AC-4F5425ABF2D0}">
      <dgm:prSet/>
      <dgm:spPr/>
      <dgm:t>
        <a:bodyPr/>
        <a:lstStyle/>
        <a:p>
          <a:r>
            <a:rPr lang="en-US" b="1" dirty="0"/>
            <a:t>Advanced</a:t>
          </a:r>
          <a:endParaRPr lang="en-US" dirty="0"/>
        </a:p>
      </dgm:t>
    </dgm:pt>
    <dgm:pt modelId="{736CA42C-88C5-47D9-B71F-26DA956F3E55}" type="parTrans" cxnId="{1004D5EC-7F78-4253-B529-B451EBD2B79E}">
      <dgm:prSet/>
      <dgm:spPr/>
      <dgm:t>
        <a:bodyPr/>
        <a:lstStyle/>
        <a:p>
          <a:endParaRPr lang="en-US"/>
        </a:p>
      </dgm:t>
    </dgm:pt>
    <dgm:pt modelId="{1D2CFE71-9B9E-45A2-8726-111C606B6DDA}" type="sibTrans" cxnId="{1004D5EC-7F78-4253-B529-B451EBD2B79E}">
      <dgm:prSet/>
      <dgm:spPr/>
      <dgm:t>
        <a:bodyPr/>
        <a:lstStyle/>
        <a:p>
          <a:endParaRPr lang="en-US"/>
        </a:p>
      </dgm:t>
    </dgm:pt>
    <dgm:pt modelId="{1D9AD08A-59CF-49F8-B529-4A20A151C6CA}">
      <dgm:prSet/>
      <dgm:spPr/>
      <dgm:t>
        <a:bodyPr/>
        <a:lstStyle/>
        <a:p>
          <a:r>
            <a:rPr lang="en-US"/>
            <a:t>Reinforcement Learning Agent</a:t>
          </a:r>
        </a:p>
      </dgm:t>
    </dgm:pt>
    <dgm:pt modelId="{8CBC123F-4B72-43FF-B720-C2F811441198}" type="parTrans" cxnId="{81F91330-0334-431A-B4C8-1B1B6B0CF04B}">
      <dgm:prSet/>
      <dgm:spPr/>
      <dgm:t>
        <a:bodyPr/>
        <a:lstStyle/>
        <a:p>
          <a:endParaRPr lang="en-US"/>
        </a:p>
      </dgm:t>
    </dgm:pt>
    <dgm:pt modelId="{F6578E34-031B-4902-AE2D-CE0D358AE134}" type="sibTrans" cxnId="{81F91330-0334-431A-B4C8-1B1B6B0CF04B}">
      <dgm:prSet/>
      <dgm:spPr/>
      <dgm:t>
        <a:bodyPr/>
        <a:lstStyle/>
        <a:p>
          <a:endParaRPr lang="en-US"/>
        </a:p>
      </dgm:t>
    </dgm:pt>
    <dgm:pt modelId="{7378F26F-6985-4885-9DE8-5D577B4194EB}">
      <dgm:prSet/>
      <dgm:spPr/>
      <dgm:t>
        <a:bodyPr/>
        <a:lstStyle/>
        <a:p>
          <a:r>
            <a:rPr lang="en-US" dirty="0"/>
            <a:t>Machine Learning Agent</a:t>
          </a:r>
        </a:p>
      </dgm:t>
    </dgm:pt>
    <dgm:pt modelId="{867778C7-7838-46BB-96C8-6A91050CC4B5}" type="parTrans" cxnId="{4BD2D92E-AB46-4769-ACEC-374316966C7A}">
      <dgm:prSet/>
      <dgm:spPr/>
      <dgm:t>
        <a:bodyPr/>
        <a:lstStyle/>
        <a:p>
          <a:endParaRPr lang="en-US"/>
        </a:p>
      </dgm:t>
    </dgm:pt>
    <dgm:pt modelId="{74A79712-7090-421F-A231-807364947315}" type="sibTrans" cxnId="{4BD2D92E-AB46-4769-ACEC-374316966C7A}">
      <dgm:prSet/>
      <dgm:spPr/>
      <dgm:t>
        <a:bodyPr/>
        <a:lstStyle/>
        <a:p>
          <a:endParaRPr lang="en-US"/>
        </a:p>
      </dgm:t>
    </dgm:pt>
    <dgm:pt modelId="{251F6EED-5E84-4EF8-B30C-F6419ED3CBEF}">
      <dgm:prSet/>
      <dgm:spPr/>
      <dgm:t>
        <a:bodyPr/>
        <a:lstStyle/>
        <a:p>
          <a:r>
            <a:rPr lang="en-US"/>
            <a:t>Agent that changes strategy based on state of the game</a:t>
          </a:r>
        </a:p>
      </dgm:t>
    </dgm:pt>
    <dgm:pt modelId="{6B36B6DD-AC5D-47D0-A097-FECEA994D0DC}" type="parTrans" cxnId="{1F268450-1872-47FE-9F4A-C7116FA97441}">
      <dgm:prSet/>
      <dgm:spPr/>
      <dgm:t>
        <a:bodyPr/>
        <a:lstStyle/>
        <a:p>
          <a:endParaRPr lang="en-US"/>
        </a:p>
      </dgm:t>
    </dgm:pt>
    <dgm:pt modelId="{B1797AF1-859B-463A-9942-D7608D6F8C94}" type="sibTrans" cxnId="{1F268450-1872-47FE-9F4A-C7116FA97441}">
      <dgm:prSet/>
      <dgm:spPr/>
      <dgm:t>
        <a:bodyPr/>
        <a:lstStyle/>
        <a:p>
          <a:endParaRPr lang="en-US"/>
        </a:p>
      </dgm:t>
    </dgm:pt>
    <dgm:pt modelId="{57FD3D4B-BAFD-4D6E-81F7-AFC4AA5A00BD}" type="pres">
      <dgm:prSet presAssocID="{229F029C-C935-459E-A76F-DE56498E8BED}" presName="root" presStyleCnt="0">
        <dgm:presLayoutVars>
          <dgm:dir/>
          <dgm:resizeHandles val="exact"/>
        </dgm:presLayoutVars>
      </dgm:prSet>
      <dgm:spPr/>
    </dgm:pt>
    <dgm:pt modelId="{1B9AA8B4-D61D-453B-9C64-0E8848D6C9D5}" type="pres">
      <dgm:prSet presAssocID="{595BFE87-1937-4A89-A49A-35A73A7DA21F}" presName="compNode" presStyleCnt="0"/>
      <dgm:spPr/>
    </dgm:pt>
    <dgm:pt modelId="{09CC924A-DE3E-4A4B-A274-53FA925D59C9}" type="pres">
      <dgm:prSet presAssocID="{595BFE87-1937-4A89-A49A-35A73A7DA21F}" presName="bgRect" presStyleLbl="bgShp" presStyleIdx="0" presStyleCnt="3"/>
      <dgm:spPr/>
    </dgm:pt>
    <dgm:pt modelId="{08BE3519-B486-46FF-A4A7-D693DED2E50A}" type="pres">
      <dgm:prSet presAssocID="{595BFE87-1937-4A89-A49A-35A73A7DA2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4C4456B-DCF6-4619-A858-1C9BE92C5438}" type="pres">
      <dgm:prSet presAssocID="{595BFE87-1937-4A89-A49A-35A73A7DA21F}" presName="spaceRect" presStyleCnt="0"/>
      <dgm:spPr/>
    </dgm:pt>
    <dgm:pt modelId="{C7B06F7E-3188-4DA2-83B2-A1059E46F986}" type="pres">
      <dgm:prSet presAssocID="{595BFE87-1937-4A89-A49A-35A73A7DA21F}" presName="parTx" presStyleLbl="revTx" presStyleIdx="0" presStyleCnt="6">
        <dgm:presLayoutVars>
          <dgm:chMax val="0"/>
          <dgm:chPref val="0"/>
        </dgm:presLayoutVars>
      </dgm:prSet>
      <dgm:spPr/>
    </dgm:pt>
    <dgm:pt modelId="{742F6E07-E299-45AD-AF03-8004FC3C8E99}" type="pres">
      <dgm:prSet presAssocID="{595BFE87-1937-4A89-A49A-35A73A7DA21F}" presName="desTx" presStyleLbl="revTx" presStyleIdx="1" presStyleCnt="6" custScaleX="164150" custLinFactNeighborX="-33178">
        <dgm:presLayoutVars/>
      </dgm:prSet>
      <dgm:spPr/>
    </dgm:pt>
    <dgm:pt modelId="{B45BF4A5-E1F2-4A39-8671-1F68FFD3A386}" type="pres">
      <dgm:prSet presAssocID="{D6E9DA9D-83CF-4CFC-BF97-14E91E9B7C8A}" presName="sibTrans" presStyleCnt="0"/>
      <dgm:spPr/>
    </dgm:pt>
    <dgm:pt modelId="{65C5D5A2-D7CA-4DD9-8C0A-78FD66D0286B}" type="pres">
      <dgm:prSet presAssocID="{141B07F6-19EE-4886-9D02-EBFE5DD1138E}" presName="compNode" presStyleCnt="0"/>
      <dgm:spPr/>
    </dgm:pt>
    <dgm:pt modelId="{D97BAFDF-3B52-4F56-822B-DCDB7ABB51B6}" type="pres">
      <dgm:prSet presAssocID="{141B07F6-19EE-4886-9D02-EBFE5DD1138E}" presName="bgRect" presStyleLbl="bgShp" presStyleIdx="1" presStyleCnt="3"/>
      <dgm:spPr/>
    </dgm:pt>
    <dgm:pt modelId="{4B09E613-7856-4DA5-B5F5-9FBC8BF6590B}" type="pres">
      <dgm:prSet presAssocID="{141B07F6-19EE-4886-9D02-EBFE5DD113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001ACEF-4821-48FF-BA19-3E176103DB5E}" type="pres">
      <dgm:prSet presAssocID="{141B07F6-19EE-4886-9D02-EBFE5DD1138E}" presName="spaceRect" presStyleCnt="0"/>
      <dgm:spPr/>
    </dgm:pt>
    <dgm:pt modelId="{6F945208-A49C-4185-A4F6-1F9DEFF28F57}" type="pres">
      <dgm:prSet presAssocID="{141B07F6-19EE-4886-9D02-EBFE5DD1138E}" presName="parTx" presStyleLbl="revTx" presStyleIdx="2" presStyleCnt="6">
        <dgm:presLayoutVars>
          <dgm:chMax val="0"/>
          <dgm:chPref val="0"/>
        </dgm:presLayoutVars>
      </dgm:prSet>
      <dgm:spPr/>
    </dgm:pt>
    <dgm:pt modelId="{BA729E55-E812-4FAD-BD94-0113948BC11A}" type="pres">
      <dgm:prSet presAssocID="{141B07F6-19EE-4886-9D02-EBFE5DD1138E}" presName="desTx" presStyleLbl="revTx" presStyleIdx="3" presStyleCnt="6" custScaleX="143879" custLinFactNeighborX="-17229" custLinFactNeighborY="-264">
        <dgm:presLayoutVars/>
      </dgm:prSet>
      <dgm:spPr/>
    </dgm:pt>
    <dgm:pt modelId="{D00D5635-969C-4383-8421-8C42884667E1}" type="pres">
      <dgm:prSet presAssocID="{DC0483B8-8697-4A4C-AC3F-304FA34E34C6}" presName="sibTrans" presStyleCnt="0"/>
      <dgm:spPr/>
    </dgm:pt>
    <dgm:pt modelId="{6DEE8C61-CFE8-4266-8E03-F286857B0AD8}" type="pres">
      <dgm:prSet presAssocID="{D35CB9DC-B210-4980-83AC-4F5425ABF2D0}" presName="compNode" presStyleCnt="0"/>
      <dgm:spPr/>
    </dgm:pt>
    <dgm:pt modelId="{24B3A4DC-1E2D-43C7-B135-088252C643CD}" type="pres">
      <dgm:prSet presAssocID="{D35CB9DC-B210-4980-83AC-4F5425ABF2D0}" presName="bgRect" presStyleLbl="bgShp" presStyleIdx="2" presStyleCnt="3"/>
      <dgm:spPr/>
    </dgm:pt>
    <dgm:pt modelId="{45C53E72-B09C-427F-9A3D-C0848D5B5B53}" type="pres">
      <dgm:prSet presAssocID="{D35CB9DC-B210-4980-83AC-4F5425ABF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E596CC-621A-47A4-91E0-AE3C4B446BBD}" type="pres">
      <dgm:prSet presAssocID="{D35CB9DC-B210-4980-83AC-4F5425ABF2D0}" presName="spaceRect" presStyleCnt="0"/>
      <dgm:spPr/>
    </dgm:pt>
    <dgm:pt modelId="{0BAC6884-54FD-4AE5-A44C-9534BDA02050}" type="pres">
      <dgm:prSet presAssocID="{D35CB9DC-B210-4980-83AC-4F5425ABF2D0}" presName="parTx" presStyleLbl="revTx" presStyleIdx="4" presStyleCnt="6">
        <dgm:presLayoutVars>
          <dgm:chMax val="0"/>
          <dgm:chPref val="0"/>
        </dgm:presLayoutVars>
      </dgm:prSet>
      <dgm:spPr/>
    </dgm:pt>
    <dgm:pt modelId="{ADCEDC30-B9E6-4720-87FF-A554B4C472B9}" type="pres">
      <dgm:prSet presAssocID="{D35CB9DC-B210-4980-83AC-4F5425ABF2D0}" presName="desTx" presStyleLbl="revTx" presStyleIdx="5" presStyleCnt="6" custScaleX="179936" custLinFactNeighborX="-42199" custLinFactNeighborY="-1238">
        <dgm:presLayoutVars/>
      </dgm:prSet>
      <dgm:spPr/>
    </dgm:pt>
  </dgm:ptLst>
  <dgm:cxnLst>
    <dgm:cxn modelId="{BBBECB03-41B7-49C1-97C9-730DA3EA592C}" srcId="{595BFE87-1937-4A89-A49A-35A73A7DA21F}" destId="{1BE58E1C-55AD-4D23-A03A-83BA6335E548}" srcOrd="0" destOrd="0" parTransId="{1F257522-7F39-476E-9DE2-CA37DE6B1C98}" sibTransId="{987D7151-805C-4804-8E74-83660132184C}"/>
    <dgm:cxn modelId="{53BEAE07-8F24-4F0D-A022-92FD9FFCB35B}" type="presOf" srcId="{595BFE87-1937-4A89-A49A-35A73A7DA21F}" destId="{C7B06F7E-3188-4DA2-83B2-A1059E46F986}" srcOrd="0" destOrd="0" presId="urn:microsoft.com/office/officeart/2018/2/layout/IconVerticalSolidList"/>
    <dgm:cxn modelId="{06FDEB0F-3980-4466-B902-F10B5D4BECC0}" type="presOf" srcId="{1D9AD08A-59CF-49F8-B529-4A20A151C6CA}" destId="{ADCEDC30-B9E6-4720-87FF-A554B4C472B9}" srcOrd="0" destOrd="0" presId="urn:microsoft.com/office/officeart/2018/2/layout/IconVerticalSolidList"/>
    <dgm:cxn modelId="{8622C712-080F-4FED-9C30-0E72A55B19B6}" type="presOf" srcId="{251F6EED-5E84-4EF8-B30C-F6419ED3CBEF}" destId="{ADCEDC30-B9E6-4720-87FF-A554B4C472B9}" srcOrd="0" destOrd="2" presId="urn:microsoft.com/office/officeart/2018/2/layout/IconVerticalSolidList"/>
    <dgm:cxn modelId="{4BD2D92E-AB46-4769-ACEC-374316966C7A}" srcId="{D35CB9DC-B210-4980-83AC-4F5425ABF2D0}" destId="{7378F26F-6985-4885-9DE8-5D577B4194EB}" srcOrd="1" destOrd="0" parTransId="{867778C7-7838-46BB-96C8-6A91050CC4B5}" sibTransId="{74A79712-7090-421F-A231-807364947315}"/>
    <dgm:cxn modelId="{81F91330-0334-431A-B4C8-1B1B6B0CF04B}" srcId="{D35CB9DC-B210-4980-83AC-4F5425ABF2D0}" destId="{1D9AD08A-59CF-49F8-B529-4A20A151C6CA}" srcOrd="0" destOrd="0" parTransId="{8CBC123F-4B72-43FF-B720-C2F811441198}" sibTransId="{F6578E34-031B-4902-AE2D-CE0D358AE134}"/>
    <dgm:cxn modelId="{D2D59233-A4A4-421E-AFA4-709CBFEB13FF}" type="presOf" srcId="{C9934432-D5C1-40E2-BBBF-46289358728A}" destId="{BA729E55-E812-4FAD-BD94-0113948BC11A}" srcOrd="0" destOrd="2" presId="urn:microsoft.com/office/officeart/2018/2/layout/IconVerticalSolidList"/>
    <dgm:cxn modelId="{19E6A53E-ED68-4C7F-B4FC-CABADEF9CE48}" type="presOf" srcId="{D35CB9DC-B210-4980-83AC-4F5425ABF2D0}" destId="{0BAC6884-54FD-4AE5-A44C-9534BDA02050}" srcOrd="0" destOrd="0" presId="urn:microsoft.com/office/officeart/2018/2/layout/IconVerticalSolidList"/>
    <dgm:cxn modelId="{636FE242-C18F-4FD3-94C2-D905966FBAEF}" type="presOf" srcId="{C0D04128-600C-4675-867E-BB672A3F047C}" destId="{742F6E07-E299-45AD-AF03-8004FC3C8E99}" srcOrd="0" destOrd="1" presId="urn:microsoft.com/office/officeart/2018/2/layout/IconVerticalSolidList"/>
    <dgm:cxn modelId="{6856984E-FF60-4D9A-9F55-6C13A352B2B3}" type="presOf" srcId="{7378F26F-6985-4885-9DE8-5D577B4194EB}" destId="{ADCEDC30-B9E6-4720-87FF-A554B4C472B9}" srcOrd="0" destOrd="1" presId="urn:microsoft.com/office/officeart/2018/2/layout/IconVerticalSolidList"/>
    <dgm:cxn modelId="{1F268450-1872-47FE-9F4A-C7116FA97441}" srcId="{D35CB9DC-B210-4980-83AC-4F5425ABF2D0}" destId="{251F6EED-5E84-4EF8-B30C-F6419ED3CBEF}" srcOrd="2" destOrd="0" parTransId="{6B36B6DD-AC5D-47D0-A097-FECEA994D0DC}" sibTransId="{B1797AF1-859B-463A-9942-D7608D6F8C94}"/>
    <dgm:cxn modelId="{478BCE5F-DD54-4E8B-A788-E2BA71AA9D23}" srcId="{141B07F6-19EE-4886-9D02-EBFE5DD1138E}" destId="{A9C108C0-4B3D-4BC2-BA88-E3B5788999F8}" srcOrd="0" destOrd="0" parTransId="{191F1AEA-701D-4F64-BFEB-C0EDD8973ED1}" sibTransId="{4E43019F-1D12-429E-8914-212ADD6AA5FA}"/>
    <dgm:cxn modelId="{F3A8016D-0860-4178-AA5A-6E030EBACB8B}" srcId="{595BFE87-1937-4A89-A49A-35A73A7DA21F}" destId="{B85CDFEE-9D91-4FBE-9E99-044AA1609D47}" srcOrd="2" destOrd="0" parTransId="{D4BE5048-DFB3-4CD2-B40D-218B1DAC329B}" sibTransId="{E568A1A5-479E-4641-B575-BE19F2F9DF12}"/>
    <dgm:cxn modelId="{8232296D-9EC9-474E-B0B9-8D507A6B8009}" type="presOf" srcId="{B85CDFEE-9D91-4FBE-9E99-044AA1609D47}" destId="{742F6E07-E299-45AD-AF03-8004FC3C8E99}" srcOrd="0" destOrd="2" presId="urn:microsoft.com/office/officeart/2018/2/layout/IconVerticalSolidList"/>
    <dgm:cxn modelId="{AAA19A7C-E42F-42FE-BC8E-E72D060F5B77}" srcId="{141B07F6-19EE-4886-9D02-EBFE5DD1138E}" destId="{F23BB934-406F-46CD-B08E-88390858650A}" srcOrd="1" destOrd="0" parTransId="{076CD64E-2C1E-4582-9D06-5876AD9A2C05}" sibTransId="{B655B4CE-0898-4AC4-861F-5C45229807A6}"/>
    <dgm:cxn modelId="{D1B38585-8B71-403A-A46B-30187AA1A918}" type="presOf" srcId="{229F029C-C935-459E-A76F-DE56498E8BED}" destId="{57FD3D4B-BAFD-4D6E-81F7-AFC4AA5A00BD}" srcOrd="0" destOrd="0" presId="urn:microsoft.com/office/officeart/2018/2/layout/IconVerticalSolidList"/>
    <dgm:cxn modelId="{115FDCA4-B563-4FBA-97F2-DF768F5E5106}" srcId="{229F029C-C935-459E-A76F-DE56498E8BED}" destId="{595BFE87-1937-4A89-A49A-35A73A7DA21F}" srcOrd="0" destOrd="0" parTransId="{A409982B-097F-4D06-9205-AB579F50CD84}" sibTransId="{D6E9DA9D-83CF-4CFC-BF97-14E91E9B7C8A}"/>
    <dgm:cxn modelId="{E481CFBF-E2B0-4ECE-B88E-F432795239DF}" srcId="{595BFE87-1937-4A89-A49A-35A73A7DA21F}" destId="{C0D04128-600C-4675-867E-BB672A3F047C}" srcOrd="1" destOrd="0" parTransId="{AF678A21-4E4C-4F69-AC7E-97835F5FFAB7}" sibTransId="{4EF63D8F-E7B0-4AC4-BAEF-CAF3A423C32A}"/>
    <dgm:cxn modelId="{ACC35BC5-F443-4E13-934A-9D644C12FBC6}" type="presOf" srcId="{1BE58E1C-55AD-4D23-A03A-83BA6335E548}" destId="{742F6E07-E299-45AD-AF03-8004FC3C8E99}" srcOrd="0" destOrd="0" presId="urn:microsoft.com/office/officeart/2018/2/layout/IconVerticalSolidList"/>
    <dgm:cxn modelId="{BA82DEE3-97BF-47E9-8618-5F9053614271}" srcId="{141B07F6-19EE-4886-9D02-EBFE5DD1138E}" destId="{C9934432-D5C1-40E2-BBBF-46289358728A}" srcOrd="2" destOrd="0" parTransId="{1B14E255-A1FF-4737-A317-6B2DCAC2EB93}" sibTransId="{A8366109-590E-4D62-A7FB-291AC5A7506F}"/>
    <dgm:cxn modelId="{25E9CEE5-C98E-4991-8039-BABEB21D5B3A}" srcId="{229F029C-C935-459E-A76F-DE56498E8BED}" destId="{141B07F6-19EE-4886-9D02-EBFE5DD1138E}" srcOrd="1" destOrd="0" parTransId="{F22FB368-9F45-4F56-B458-625FB76B8DDE}" sibTransId="{DC0483B8-8697-4A4C-AC3F-304FA34E34C6}"/>
    <dgm:cxn modelId="{11EDB2EB-692F-4A97-9EA9-F8BF237BAAF5}" type="presOf" srcId="{F23BB934-406F-46CD-B08E-88390858650A}" destId="{BA729E55-E812-4FAD-BD94-0113948BC11A}" srcOrd="0" destOrd="1" presId="urn:microsoft.com/office/officeart/2018/2/layout/IconVerticalSolidList"/>
    <dgm:cxn modelId="{956BD6EB-F584-4875-ABEA-20CEAC58D7BD}" type="presOf" srcId="{141B07F6-19EE-4886-9D02-EBFE5DD1138E}" destId="{6F945208-A49C-4185-A4F6-1F9DEFF28F57}" srcOrd="0" destOrd="0" presId="urn:microsoft.com/office/officeart/2018/2/layout/IconVerticalSolidList"/>
    <dgm:cxn modelId="{1004D5EC-7F78-4253-B529-B451EBD2B79E}" srcId="{229F029C-C935-459E-A76F-DE56498E8BED}" destId="{D35CB9DC-B210-4980-83AC-4F5425ABF2D0}" srcOrd="2" destOrd="0" parTransId="{736CA42C-88C5-47D9-B71F-26DA956F3E55}" sibTransId="{1D2CFE71-9B9E-45A2-8726-111C606B6DDA}"/>
    <dgm:cxn modelId="{CA490FF5-82CE-4214-AE25-6396B5E7E91E}" type="presOf" srcId="{A9C108C0-4B3D-4BC2-BA88-E3B5788999F8}" destId="{BA729E55-E812-4FAD-BD94-0113948BC11A}" srcOrd="0" destOrd="0" presId="urn:microsoft.com/office/officeart/2018/2/layout/IconVerticalSolidList"/>
    <dgm:cxn modelId="{4B6DA12B-7283-4B14-845A-B9D637BCEBDD}" type="presParOf" srcId="{57FD3D4B-BAFD-4D6E-81F7-AFC4AA5A00BD}" destId="{1B9AA8B4-D61D-453B-9C64-0E8848D6C9D5}" srcOrd="0" destOrd="0" presId="urn:microsoft.com/office/officeart/2018/2/layout/IconVerticalSolidList"/>
    <dgm:cxn modelId="{0F23C466-E0D6-4390-A846-013747FFD741}" type="presParOf" srcId="{1B9AA8B4-D61D-453B-9C64-0E8848D6C9D5}" destId="{09CC924A-DE3E-4A4B-A274-53FA925D59C9}" srcOrd="0" destOrd="0" presId="urn:microsoft.com/office/officeart/2018/2/layout/IconVerticalSolidList"/>
    <dgm:cxn modelId="{A5D2842E-9F49-4D36-9F6C-8FBAD746D8C7}" type="presParOf" srcId="{1B9AA8B4-D61D-453B-9C64-0E8848D6C9D5}" destId="{08BE3519-B486-46FF-A4A7-D693DED2E50A}" srcOrd="1" destOrd="0" presId="urn:microsoft.com/office/officeart/2018/2/layout/IconVerticalSolidList"/>
    <dgm:cxn modelId="{ED6029A7-7403-4C11-8CFE-2D5A583D4CC5}" type="presParOf" srcId="{1B9AA8B4-D61D-453B-9C64-0E8848D6C9D5}" destId="{F4C4456B-DCF6-4619-A858-1C9BE92C5438}" srcOrd="2" destOrd="0" presId="urn:microsoft.com/office/officeart/2018/2/layout/IconVerticalSolidList"/>
    <dgm:cxn modelId="{455DF3BF-20BF-400D-BDC4-3AEE9FCE7CBB}" type="presParOf" srcId="{1B9AA8B4-D61D-453B-9C64-0E8848D6C9D5}" destId="{C7B06F7E-3188-4DA2-83B2-A1059E46F986}" srcOrd="3" destOrd="0" presId="urn:microsoft.com/office/officeart/2018/2/layout/IconVerticalSolidList"/>
    <dgm:cxn modelId="{D1AFCB64-137E-43AF-A79A-A2EA4997CF32}" type="presParOf" srcId="{1B9AA8B4-D61D-453B-9C64-0E8848D6C9D5}" destId="{742F6E07-E299-45AD-AF03-8004FC3C8E99}" srcOrd="4" destOrd="0" presId="urn:microsoft.com/office/officeart/2018/2/layout/IconVerticalSolidList"/>
    <dgm:cxn modelId="{4A57A4AA-803D-433A-9F39-B503C80ACB22}" type="presParOf" srcId="{57FD3D4B-BAFD-4D6E-81F7-AFC4AA5A00BD}" destId="{B45BF4A5-E1F2-4A39-8671-1F68FFD3A386}" srcOrd="1" destOrd="0" presId="urn:microsoft.com/office/officeart/2018/2/layout/IconVerticalSolidList"/>
    <dgm:cxn modelId="{37515681-C126-487F-9776-66A1F9CAB946}" type="presParOf" srcId="{57FD3D4B-BAFD-4D6E-81F7-AFC4AA5A00BD}" destId="{65C5D5A2-D7CA-4DD9-8C0A-78FD66D0286B}" srcOrd="2" destOrd="0" presId="urn:microsoft.com/office/officeart/2018/2/layout/IconVerticalSolidList"/>
    <dgm:cxn modelId="{ABE7377A-080B-43CF-B18F-D6D3328D7C7A}" type="presParOf" srcId="{65C5D5A2-D7CA-4DD9-8C0A-78FD66D0286B}" destId="{D97BAFDF-3B52-4F56-822B-DCDB7ABB51B6}" srcOrd="0" destOrd="0" presId="urn:microsoft.com/office/officeart/2018/2/layout/IconVerticalSolidList"/>
    <dgm:cxn modelId="{E66B0FF6-5FF6-4CA9-ABE0-80B22D4A6BFB}" type="presParOf" srcId="{65C5D5A2-D7CA-4DD9-8C0A-78FD66D0286B}" destId="{4B09E613-7856-4DA5-B5F5-9FBC8BF6590B}" srcOrd="1" destOrd="0" presId="urn:microsoft.com/office/officeart/2018/2/layout/IconVerticalSolidList"/>
    <dgm:cxn modelId="{1E14AA5F-3BFC-47F5-B1C6-B2CB4F916B36}" type="presParOf" srcId="{65C5D5A2-D7CA-4DD9-8C0A-78FD66D0286B}" destId="{B001ACEF-4821-48FF-BA19-3E176103DB5E}" srcOrd="2" destOrd="0" presId="urn:microsoft.com/office/officeart/2018/2/layout/IconVerticalSolidList"/>
    <dgm:cxn modelId="{5AE9D977-8F45-4B0A-89E1-72B3A9448E8C}" type="presParOf" srcId="{65C5D5A2-D7CA-4DD9-8C0A-78FD66D0286B}" destId="{6F945208-A49C-4185-A4F6-1F9DEFF28F57}" srcOrd="3" destOrd="0" presId="urn:microsoft.com/office/officeart/2018/2/layout/IconVerticalSolidList"/>
    <dgm:cxn modelId="{F7907D71-B559-4654-A944-27C65BB0527A}" type="presParOf" srcId="{65C5D5A2-D7CA-4DD9-8C0A-78FD66D0286B}" destId="{BA729E55-E812-4FAD-BD94-0113948BC11A}" srcOrd="4" destOrd="0" presId="urn:microsoft.com/office/officeart/2018/2/layout/IconVerticalSolidList"/>
    <dgm:cxn modelId="{0C74ED03-DBAB-492B-BDDB-31DE2D77B9DA}" type="presParOf" srcId="{57FD3D4B-BAFD-4D6E-81F7-AFC4AA5A00BD}" destId="{D00D5635-969C-4383-8421-8C42884667E1}" srcOrd="3" destOrd="0" presId="urn:microsoft.com/office/officeart/2018/2/layout/IconVerticalSolidList"/>
    <dgm:cxn modelId="{CAAEE002-1A13-4BC4-94C9-B3882CE694B6}" type="presParOf" srcId="{57FD3D4B-BAFD-4D6E-81F7-AFC4AA5A00BD}" destId="{6DEE8C61-CFE8-4266-8E03-F286857B0AD8}" srcOrd="4" destOrd="0" presId="urn:microsoft.com/office/officeart/2018/2/layout/IconVerticalSolidList"/>
    <dgm:cxn modelId="{ED4188AF-CBB3-44BB-8E90-A2240C26FD66}" type="presParOf" srcId="{6DEE8C61-CFE8-4266-8E03-F286857B0AD8}" destId="{24B3A4DC-1E2D-43C7-B135-088252C643CD}" srcOrd="0" destOrd="0" presId="urn:microsoft.com/office/officeart/2018/2/layout/IconVerticalSolidList"/>
    <dgm:cxn modelId="{C77D0848-62EA-4206-909D-A2ABD4BABB0C}" type="presParOf" srcId="{6DEE8C61-CFE8-4266-8E03-F286857B0AD8}" destId="{45C53E72-B09C-427F-9A3D-C0848D5B5B53}" srcOrd="1" destOrd="0" presId="urn:microsoft.com/office/officeart/2018/2/layout/IconVerticalSolidList"/>
    <dgm:cxn modelId="{A95425AF-ACF8-448B-8428-6F46794C7ECB}" type="presParOf" srcId="{6DEE8C61-CFE8-4266-8E03-F286857B0AD8}" destId="{A8E596CC-621A-47A4-91E0-AE3C4B446BBD}" srcOrd="2" destOrd="0" presId="urn:microsoft.com/office/officeart/2018/2/layout/IconVerticalSolidList"/>
    <dgm:cxn modelId="{4C60CB57-3B55-4A72-A448-510896B04840}" type="presParOf" srcId="{6DEE8C61-CFE8-4266-8E03-F286857B0AD8}" destId="{0BAC6884-54FD-4AE5-A44C-9534BDA02050}" srcOrd="3" destOrd="0" presId="urn:microsoft.com/office/officeart/2018/2/layout/IconVerticalSolidList"/>
    <dgm:cxn modelId="{806945B8-B04F-4788-979C-3AC4071D499D}" type="presParOf" srcId="{6DEE8C61-CFE8-4266-8E03-F286857B0AD8}" destId="{ADCEDC30-B9E6-4720-87FF-A554B4C472B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D58C81-E3CE-4A23-8D3E-89B47D2C52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4FD1B-C3BB-4117-9A93-235513DCE767}">
      <dgm:prSet/>
      <dgm:spPr/>
      <dgm:t>
        <a:bodyPr/>
        <a:lstStyle/>
        <a:p>
          <a:r>
            <a:rPr lang="en-US"/>
            <a:t>Scores each possible resulting board</a:t>
          </a:r>
        </a:p>
      </dgm:t>
    </dgm:pt>
    <dgm:pt modelId="{1CC99160-F6B9-4669-AC1C-6A59F5FDE947}" type="parTrans" cxnId="{FA784C55-3638-4B52-A306-381E6CB80727}">
      <dgm:prSet/>
      <dgm:spPr/>
      <dgm:t>
        <a:bodyPr/>
        <a:lstStyle/>
        <a:p>
          <a:endParaRPr lang="en-US"/>
        </a:p>
      </dgm:t>
    </dgm:pt>
    <dgm:pt modelId="{7D79651F-8CAB-4289-ACA5-F0A128E3B0D5}" type="sibTrans" cxnId="{FA784C55-3638-4B52-A306-381E6CB80727}">
      <dgm:prSet/>
      <dgm:spPr/>
      <dgm:t>
        <a:bodyPr/>
        <a:lstStyle/>
        <a:p>
          <a:endParaRPr lang="en-US"/>
        </a:p>
      </dgm:t>
    </dgm:pt>
    <dgm:pt modelId="{9AEB1751-679A-472E-9946-40D950DA666A}">
      <dgm:prSet/>
      <dgm:spPr/>
      <dgm:t>
        <a:bodyPr/>
        <a:lstStyle/>
        <a:p>
          <a:r>
            <a:rPr lang="en-US" dirty="0" err="1"/>
            <a:t>Utilises</a:t>
          </a:r>
          <a:r>
            <a:rPr lang="en-US" dirty="0"/>
            <a:t> 17 hard-coded weights and nested conditional statements</a:t>
          </a:r>
        </a:p>
      </dgm:t>
    </dgm:pt>
    <dgm:pt modelId="{0321FF27-EFB2-4608-8440-6A3A0AFD6796}" type="parTrans" cxnId="{273B82B8-BC70-4AF4-A236-0258EA10EFA3}">
      <dgm:prSet/>
      <dgm:spPr/>
      <dgm:t>
        <a:bodyPr/>
        <a:lstStyle/>
        <a:p>
          <a:endParaRPr lang="en-US"/>
        </a:p>
      </dgm:t>
    </dgm:pt>
    <dgm:pt modelId="{76CA0328-DAB4-4A8F-997E-3A6F04C1FB4C}" type="sibTrans" cxnId="{273B82B8-BC70-4AF4-A236-0258EA10EFA3}">
      <dgm:prSet/>
      <dgm:spPr/>
      <dgm:t>
        <a:bodyPr/>
        <a:lstStyle/>
        <a:p>
          <a:endParaRPr lang="en-US"/>
        </a:p>
      </dgm:t>
    </dgm:pt>
    <dgm:pt modelId="{01500931-2EC1-43FF-9F5D-3687EBFAE537}">
      <dgm:prSet/>
      <dgm:spPr/>
      <dgm:t>
        <a:bodyPr/>
        <a:lstStyle/>
        <a:p>
          <a:r>
            <a:rPr lang="en-US"/>
            <a:t>In the case where multiple resulting boards have the same score, a tiebreaker occurs.</a:t>
          </a:r>
        </a:p>
      </dgm:t>
    </dgm:pt>
    <dgm:pt modelId="{E2CB70EC-3897-41BB-9B42-9FE3CBE388F7}" type="parTrans" cxnId="{EECE7C43-D1F2-4DAD-9FA9-D2531E994D8D}">
      <dgm:prSet/>
      <dgm:spPr/>
      <dgm:t>
        <a:bodyPr/>
        <a:lstStyle/>
        <a:p>
          <a:endParaRPr lang="en-US"/>
        </a:p>
      </dgm:t>
    </dgm:pt>
    <dgm:pt modelId="{A31DE420-02FE-40B8-A781-3DC33D15C8D3}" type="sibTrans" cxnId="{EECE7C43-D1F2-4DAD-9FA9-D2531E994D8D}">
      <dgm:prSet/>
      <dgm:spPr/>
      <dgm:t>
        <a:bodyPr/>
        <a:lstStyle/>
        <a:p>
          <a:endParaRPr lang="en-US"/>
        </a:p>
      </dgm:t>
    </dgm:pt>
    <dgm:pt modelId="{E47D0180-ADCE-4930-8306-E03F9FAB2250}">
      <dgm:prSet/>
      <dgm:spPr/>
      <dgm:t>
        <a:bodyPr/>
        <a:lstStyle/>
        <a:p>
          <a:r>
            <a:rPr lang="en-US"/>
            <a:t>Tiebreaker was introduced to remedy unintended bias  </a:t>
          </a:r>
        </a:p>
      </dgm:t>
    </dgm:pt>
    <dgm:pt modelId="{0F8A1E48-FB0A-4040-ACAD-4ACBBEFDFA24}" type="parTrans" cxnId="{8EB0A832-5016-4E6E-8824-FC4645A96D29}">
      <dgm:prSet/>
      <dgm:spPr/>
      <dgm:t>
        <a:bodyPr/>
        <a:lstStyle/>
        <a:p>
          <a:endParaRPr lang="en-US"/>
        </a:p>
      </dgm:t>
    </dgm:pt>
    <dgm:pt modelId="{56F375CE-87AE-4B77-8DE7-AF2EEA121124}" type="sibTrans" cxnId="{8EB0A832-5016-4E6E-8824-FC4645A96D29}">
      <dgm:prSet/>
      <dgm:spPr/>
      <dgm:t>
        <a:bodyPr/>
        <a:lstStyle/>
        <a:p>
          <a:endParaRPr lang="en-US"/>
        </a:p>
      </dgm:t>
    </dgm:pt>
    <dgm:pt modelId="{171305D1-EB08-40DA-BA1A-0990A7F30CCB}">
      <dgm:prSet/>
      <dgm:spPr/>
      <dgm:t>
        <a:bodyPr/>
        <a:lstStyle/>
        <a:p>
          <a:r>
            <a:rPr lang="en-US"/>
            <a:t>Always chooses the predefined best move</a:t>
          </a:r>
        </a:p>
      </dgm:t>
    </dgm:pt>
    <dgm:pt modelId="{28210F87-3D12-4CC3-9142-8FDAA3926DB2}" type="parTrans" cxnId="{FA7C3420-19F6-47B7-B182-E2FBF16DA5E5}">
      <dgm:prSet/>
      <dgm:spPr/>
      <dgm:t>
        <a:bodyPr/>
        <a:lstStyle/>
        <a:p>
          <a:endParaRPr lang="en-US"/>
        </a:p>
      </dgm:t>
    </dgm:pt>
    <dgm:pt modelId="{C8D69F17-3499-443C-9C6D-F60C40C2AFB0}" type="sibTrans" cxnId="{FA7C3420-19F6-47B7-B182-E2FBF16DA5E5}">
      <dgm:prSet/>
      <dgm:spPr/>
      <dgm:t>
        <a:bodyPr/>
        <a:lstStyle/>
        <a:p>
          <a:endParaRPr lang="en-US"/>
        </a:p>
      </dgm:t>
    </dgm:pt>
    <dgm:pt modelId="{E7FCED54-D63D-428F-A100-73876039C96D}">
      <dgm:prSet/>
      <dgm:spPr/>
      <dgm:t>
        <a:bodyPr/>
        <a:lstStyle/>
        <a:p>
          <a:r>
            <a:rPr lang="en-US"/>
            <a:t>No lookahead </a:t>
          </a:r>
        </a:p>
      </dgm:t>
    </dgm:pt>
    <dgm:pt modelId="{7D35B643-2B2F-48C7-A960-FA43FA7FFEA8}" type="parTrans" cxnId="{C16E2F62-41AE-42FC-9B62-0C26565E3AF1}">
      <dgm:prSet/>
      <dgm:spPr/>
      <dgm:t>
        <a:bodyPr/>
        <a:lstStyle/>
        <a:p>
          <a:endParaRPr lang="en-US"/>
        </a:p>
      </dgm:t>
    </dgm:pt>
    <dgm:pt modelId="{E152FBB4-02FE-4B90-A497-AADE3C0C9B02}" type="sibTrans" cxnId="{C16E2F62-41AE-42FC-9B62-0C26565E3AF1}">
      <dgm:prSet/>
      <dgm:spPr/>
      <dgm:t>
        <a:bodyPr/>
        <a:lstStyle/>
        <a:p>
          <a:endParaRPr lang="en-US"/>
        </a:p>
      </dgm:t>
    </dgm:pt>
    <dgm:pt modelId="{8029F80E-4D8F-4138-A1D5-06A9F07765C1}">
      <dgm:prSet/>
      <dgm:spPr/>
      <dgm:t>
        <a:bodyPr/>
        <a:lstStyle/>
        <a:p>
          <a:r>
            <a:rPr lang="en-US"/>
            <a:t>Completed before all other intermediate deliverables</a:t>
          </a:r>
        </a:p>
      </dgm:t>
    </dgm:pt>
    <dgm:pt modelId="{711BAF91-D4BA-40DA-AEBD-CDFDB78E5951}" type="parTrans" cxnId="{9E0FA9E9-EC08-4A84-BB4D-A0E9E0F5F3FC}">
      <dgm:prSet/>
      <dgm:spPr/>
      <dgm:t>
        <a:bodyPr/>
        <a:lstStyle/>
        <a:p>
          <a:endParaRPr lang="en-US"/>
        </a:p>
      </dgm:t>
    </dgm:pt>
    <dgm:pt modelId="{768C749A-A48C-48C1-9588-4A119003ECDE}" type="sibTrans" cxnId="{9E0FA9E9-EC08-4A84-BB4D-A0E9E0F5F3FC}">
      <dgm:prSet/>
      <dgm:spPr/>
      <dgm:t>
        <a:bodyPr/>
        <a:lstStyle/>
        <a:p>
          <a:endParaRPr lang="en-US"/>
        </a:p>
      </dgm:t>
    </dgm:pt>
    <dgm:pt modelId="{0E701EC0-68F5-4279-82DE-85E80172721B}">
      <dgm:prSet/>
      <dgm:spPr/>
      <dgm:t>
        <a:bodyPr/>
        <a:lstStyle/>
        <a:p>
          <a:r>
            <a:rPr lang="en-US"/>
            <a:t>They would require features present in the Greedy Agent’s code</a:t>
          </a:r>
        </a:p>
      </dgm:t>
    </dgm:pt>
    <dgm:pt modelId="{0E530335-1F13-45EA-9376-8F05B9B47343}" type="parTrans" cxnId="{AED2AB7D-C537-4565-8838-3F038EB2E0E9}">
      <dgm:prSet/>
      <dgm:spPr/>
      <dgm:t>
        <a:bodyPr/>
        <a:lstStyle/>
        <a:p>
          <a:endParaRPr lang="en-US"/>
        </a:p>
      </dgm:t>
    </dgm:pt>
    <dgm:pt modelId="{829F23DD-DCEE-41EE-9B07-1243C1EF634F}" type="sibTrans" cxnId="{AED2AB7D-C537-4565-8838-3F038EB2E0E9}">
      <dgm:prSet/>
      <dgm:spPr/>
      <dgm:t>
        <a:bodyPr/>
        <a:lstStyle/>
        <a:p>
          <a:endParaRPr lang="en-US"/>
        </a:p>
      </dgm:t>
    </dgm:pt>
    <dgm:pt modelId="{E78FA701-5C75-1847-A69C-ECC3AA2C6646}" type="pres">
      <dgm:prSet presAssocID="{5BD58C81-E3CE-4A23-8D3E-89B47D2C523F}" presName="Name0" presStyleCnt="0">
        <dgm:presLayoutVars>
          <dgm:dir/>
          <dgm:animLvl val="lvl"/>
          <dgm:resizeHandles val="exact"/>
        </dgm:presLayoutVars>
      </dgm:prSet>
      <dgm:spPr/>
    </dgm:pt>
    <dgm:pt modelId="{8B518640-25BB-0E46-9A49-6C887F162C87}" type="pres">
      <dgm:prSet presAssocID="{44C4FD1B-C3BB-4117-9A93-235513DCE767}" presName="linNode" presStyleCnt="0"/>
      <dgm:spPr/>
    </dgm:pt>
    <dgm:pt modelId="{F1AD05EF-1CC8-E246-9498-BA4197680C08}" type="pres">
      <dgm:prSet presAssocID="{44C4FD1B-C3BB-4117-9A93-235513DCE76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875E241-5515-5143-B67B-D973D894E68B}" type="pres">
      <dgm:prSet presAssocID="{44C4FD1B-C3BB-4117-9A93-235513DCE767}" presName="descendantText" presStyleLbl="alignAccFollowNode1" presStyleIdx="0" presStyleCnt="4">
        <dgm:presLayoutVars>
          <dgm:bulletEnabled val="1"/>
        </dgm:presLayoutVars>
      </dgm:prSet>
      <dgm:spPr/>
    </dgm:pt>
    <dgm:pt modelId="{57AB4E5E-FA93-A940-932D-4FE9BE19DECD}" type="pres">
      <dgm:prSet presAssocID="{7D79651F-8CAB-4289-ACA5-F0A128E3B0D5}" presName="sp" presStyleCnt="0"/>
      <dgm:spPr/>
    </dgm:pt>
    <dgm:pt modelId="{CBA7197B-1682-A64B-8353-A151AE762E51}" type="pres">
      <dgm:prSet presAssocID="{01500931-2EC1-43FF-9F5D-3687EBFAE537}" presName="linNode" presStyleCnt="0"/>
      <dgm:spPr/>
    </dgm:pt>
    <dgm:pt modelId="{47627112-F578-6544-A0E3-7417FE34107E}" type="pres">
      <dgm:prSet presAssocID="{01500931-2EC1-43FF-9F5D-3687EBFAE53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A15E829-B659-B745-93CE-7FB5DDDD723D}" type="pres">
      <dgm:prSet presAssocID="{01500931-2EC1-43FF-9F5D-3687EBFAE537}" presName="descendantText" presStyleLbl="alignAccFollowNode1" presStyleIdx="1" presStyleCnt="4">
        <dgm:presLayoutVars>
          <dgm:bulletEnabled val="1"/>
        </dgm:presLayoutVars>
      </dgm:prSet>
      <dgm:spPr/>
    </dgm:pt>
    <dgm:pt modelId="{62CE4BCA-8713-764B-8831-D7564890240C}" type="pres">
      <dgm:prSet presAssocID="{A31DE420-02FE-40B8-A781-3DC33D15C8D3}" presName="sp" presStyleCnt="0"/>
      <dgm:spPr/>
    </dgm:pt>
    <dgm:pt modelId="{C7F889DD-3F8F-6F47-A719-E11813B5CA7F}" type="pres">
      <dgm:prSet presAssocID="{171305D1-EB08-40DA-BA1A-0990A7F30CCB}" presName="linNode" presStyleCnt="0"/>
      <dgm:spPr/>
    </dgm:pt>
    <dgm:pt modelId="{5BEE3D75-39E8-8145-B6B4-C5D7E7B9747F}" type="pres">
      <dgm:prSet presAssocID="{171305D1-EB08-40DA-BA1A-0990A7F30CC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814C97A-71B0-B449-9DE3-12D77B8E98C9}" type="pres">
      <dgm:prSet presAssocID="{171305D1-EB08-40DA-BA1A-0990A7F30CCB}" presName="descendantText" presStyleLbl="alignAccFollowNode1" presStyleIdx="2" presStyleCnt="4">
        <dgm:presLayoutVars>
          <dgm:bulletEnabled val="1"/>
        </dgm:presLayoutVars>
      </dgm:prSet>
      <dgm:spPr/>
    </dgm:pt>
    <dgm:pt modelId="{D735A703-C860-9245-8223-25C080A2C849}" type="pres">
      <dgm:prSet presAssocID="{C8D69F17-3499-443C-9C6D-F60C40C2AFB0}" presName="sp" presStyleCnt="0"/>
      <dgm:spPr/>
    </dgm:pt>
    <dgm:pt modelId="{308A3460-8C55-2C46-9CB1-3C6E4D9EC093}" type="pres">
      <dgm:prSet presAssocID="{8029F80E-4D8F-4138-A1D5-06A9F07765C1}" presName="linNode" presStyleCnt="0"/>
      <dgm:spPr/>
    </dgm:pt>
    <dgm:pt modelId="{DF738490-46F3-8E4F-9EB3-40E76963EB44}" type="pres">
      <dgm:prSet presAssocID="{8029F80E-4D8F-4138-A1D5-06A9F07765C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1D3D479-3260-4B4C-ABBC-6154943C68E9}" type="pres">
      <dgm:prSet presAssocID="{8029F80E-4D8F-4138-A1D5-06A9F07765C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A7D731A-6456-9D4D-887F-45327543DEFE}" type="presOf" srcId="{44C4FD1B-C3BB-4117-9A93-235513DCE767}" destId="{F1AD05EF-1CC8-E246-9498-BA4197680C08}" srcOrd="0" destOrd="0" presId="urn:microsoft.com/office/officeart/2005/8/layout/vList5"/>
    <dgm:cxn modelId="{FA7C3420-19F6-47B7-B182-E2FBF16DA5E5}" srcId="{5BD58C81-E3CE-4A23-8D3E-89B47D2C523F}" destId="{171305D1-EB08-40DA-BA1A-0990A7F30CCB}" srcOrd="2" destOrd="0" parTransId="{28210F87-3D12-4CC3-9142-8FDAA3926DB2}" sibTransId="{C8D69F17-3499-443C-9C6D-F60C40C2AFB0}"/>
    <dgm:cxn modelId="{8EB0A832-5016-4E6E-8824-FC4645A96D29}" srcId="{01500931-2EC1-43FF-9F5D-3687EBFAE537}" destId="{E47D0180-ADCE-4930-8306-E03F9FAB2250}" srcOrd="0" destOrd="0" parTransId="{0F8A1E48-FB0A-4040-ACAD-4ACBBEFDFA24}" sibTransId="{56F375CE-87AE-4B77-8DE7-AF2EEA121124}"/>
    <dgm:cxn modelId="{EECE7C43-D1F2-4DAD-9FA9-D2531E994D8D}" srcId="{5BD58C81-E3CE-4A23-8D3E-89B47D2C523F}" destId="{01500931-2EC1-43FF-9F5D-3687EBFAE537}" srcOrd="1" destOrd="0" parTransId="{E2CB70EC-3897-41BB-9B42-9FE3CBE388F7}" sibTransId="{A31DE420-02FE-40B8-A781-3DC33D15C8D3}"/>
    <dgm:cxn modelId="{FA784C55-3638-4B52-A306-381E6CB80727}" srcId="{5BD58C81-E3CE-4A23-8D3E-89B47D2C523F}" destId="{44C4FD1B-C3BB-4117-9A93-235513DCE767}" srcOrd="0" destOrd="0" parTransId="{1CC99160-F6B9-4669-AC1C-6A59F5FDE947}" sibTransId="{7D79651F-8CAB-4289-ACA5-F0A128E3B0D5}"/>
    <dgm:cxn modelId="{82A6A45B-68E9-0349-8B57-CFD8F39E5A25}" type="presOf" srcId="{E7FCED54-D63D-428F-A100-73876039C96D}" destId="{0814C97A-71B0-B449-9DE3-12D77B8E98C9}" srcOrd="0" destOrd="0" presId="urn:microsoft.com/office/officeart/2005/8/layout/vList5"/>
    <dgm:cxn modelId="{94DBD05E-8EE0-8945-BA4D-97AC89FFCCFD}" type="presOf" srcId="{0E701EC0-68F5-4279-82DE-85E80172721B}" destId="{61D3D479-3260-4B4C-ABBC-6154943C68E9}" srcOrd="0" destOrd="0" presId="urn:microsoft.com/office/officeart/2005/8/layout/vList5"/>
    <dgm:cxn modelId="{C16E2F62-41AE-42FC-9B62-0C26565E3AF1}" srcId="{171305D1-EB08-40DA-BA1A-0990A7F30CCB}" destId="{E7FCED54-D63D-428F-A100-73876039C96D}" srcOrd="0" destOrd="0" parTransId="{7D35B643-2B2F-48C7-A960-FA43FA7FFEA8}" sibTransId="{E152FBB4-02FE-4B90-A497-AADE3C0C9B02}"/>
    <dgm:cxn modelId="{30BE7963-6A52-2949-8256-16BA828C8C0E}" type="presOf" srcId="{E47D0180-ADCE-4930-8306-E03F9FAB2250}" destId="{1A15E829-B659-B745-93CE-7FB5DDDD723D}" srcOrd="0" destOrd="0" presId="urn:microsoft.com/office/officeart/2005/8/layout/vList5"/>
    <dgm:cxn modelId="{8F195878-8DB2-7E4C-A855-A58E329B7857}" type="presOf" srcId="{8029F80E-4D8F-4138-A1D5-06A9F07765C1}" destId="{DF738490-46F3-8E4F-9EB3-40E76963EB44}" srcOrd="0" destOrd="0" presId="urn:microsoft.com/office/officeart/2005/8/layout/vList5"/>
    <dgm:cxn modelId="{AED2AB7D-C537-4565-8838-3F038EB2E0E9}" srcId="{8029F80E-4D8F-4138-A1D5-06A9F07765C1}" destId="{0E701EC0-68F5-4279-82DE-85E80172721B}" srcOrd="0" destOrd="0" parTransId="{0E530335-1F13-45EA-9376-8F05B9B47343}" sibTransId="{829F23DD-DCEE-41EE-9B07-1243C1EF634F}"/>
    <dgm:cxn modelId="{E2D667B0-2FCA-8540-848E-D6170336DA1E}" type="presOf" srcId="{9AEB1751-679A-472E-9946-40D950DA666A}" destId="{9875E241-5515-5143-B67B-D973D894E68B}" srcOrd="0" destOrd="0" presId="urn:microsoft.com/office/officeart/2005/8/layout/vList5"/>
    <dgm:cxn modelId="{273B82B8-BC70-4AF4-A236-0258EA10EFA3}" srcId="{44C4FD1B-C3BB-4117-9A93-235513DCE767}" destId="{9AEB1751-679A-472E-9946-40D950DA666A}" srcOrd="0" destOrd="0" parTransId="{0321FF27-EFB2-4608-8440-6A3A0AFD6796}" sibTransId="{76CA0328-DAB4-4A8F-997E-3A6F04C1FB4C}"/>
    <dgm:cxn modelId="{C7A214CE-628F-3244-A8D1-66BF7A0E7AA5}" type="presOf" srcId="{171305D1-EB08-40DA-BA1A-0990A7F30CCB}" destId="{5BEE3D75-39E8-8145-B6B4-C5D7E7B9747F}" srcOrd="0" destOrd="0" presId="urn:microsoft.com/office/officeart/2005/8/layout/vList5"/>
    <dgm:cxn modelId="{19D17DDA-6BC6-AB4B-9BEB-F9E210A80536}" type="presOf" srcId="{01500931-2EC1-43FF-9F5D-3687EBFAE537}" destId="{47627112-F578-6544-A0E3-7417FE34107E}" srcOrd="0" destOrd="0" presId="urn:microsoft.com/office/officeart/2005/8/layout/vList5"/>
    <dgm:cxn modelId="{9E0FA9E9-EC08-4A84-BB4D-A0E9E0F5F3FC}" srcId="{5BD58C81-E3CE-4A23-8D3E-89B47D2C523F}" destId="{8029F80E-4D8F-4138-A1D5-06A9F07765C1}" srcOrd="3" destOrd="0" parTransId="{711BAF91-D4BA-40DA-AEBD-CDFDB78E5951}" sibTransId="{768C749A-A48C-48C1-9588-4A119003ECDE}"/>
    <dgm:cxn modelId="{06699DEE-9644-1D41-913E-BEB2D48A9057}" type="presOf" srcId="{5BD58C81-E3CE-4A23-8D3E-89B47D2C523F}" destId="{E78FA701-5C75-1847-A69C-ECC3AA2C6646}" srcOrd="0" destOrd="0" presId="urn:microsoft.com/office/officeart/2005/8/layout/vList5"/>
    <dgm:cxn modelId="{D099F3BB-38BF-C542-9E6E-92E4452331F7}" type="presParOf" srcId="{E78FA701-5C75-1847-A69C-ECC3AA2C6646}" destId="{8B518640-25BB-0E46-9A49-6C887F162C87}" srcOrd="0" destOrd="0" presId="urn:microsoft.com/office/officeart/2005/8/layout/vList5"/>
    <dgm:cxn modelId="{05EA265E-7263-1E4A-ACFE-91574D088742}" type="presParOf" srcId="{8B518640-25BB-0E46-9A49-6C887F162C87}" destId="{F1AD05EF-1CC8-E246-9498-BA4197680C08}" srcOrd="0" destOrd="0" presId="urn:microsoft.com/office/officeart/2005/8/layout/vList5"/>
    <dgm:cxn modelId="{B9B796C5-F78A-174F-A48F-B764EA66BE82}" type="presParOf" srcId="{8B518640-25BB-0E46-9A49-6C887F162C87}" destId="{9875E241-5515-5143-B67B-D973D894E68B}" srcOrd="1" destOrd="0" presId="urn:microsoft.com/office/officeart/2005/8/layout/vList5"/>
    <dgm:cxn modelId="{1CB4CC82-09A0-CA4E-9582-C1BD478D91B4}" type="presParOf" srcId="{E78FA701-5C75-1847-A69C-ECC3AA2C6646}" destId="{57AB4E5E-FA93-A940-932D-4FE9BE19DECD}" srcOrd="1" destOrd="0" presId="urn:microsoft.com/office/officeart/2005/8/layout/vList5"/>
    <dgm:cxn modelId="{C4B15F48-A2E8-6148-882A-EEC25156ED3F}" type="presParOf" srcId="{E78FA701-5C75-1847-A69C-ECC3AA2C6646}" destId="{CBA7197B-1682-A64B-8353-A151AE762E51}" srcOrd="2" destOrd="0" presId="urn:microsoft.com/office/officeart/2005/8/layout/vList5"/>
    <dgm:cxn modelId="{CD69E6BC-FEDD-AD41-81E6-4DD195B329A4}" type="presParOf" srcId="{CBA7197B-1682-A64B-8353-A151AE762E51}" destId="{47627112-F578-6544-A0E3-7417FE34107E}" srcOrd="0" destOrd="0" presId="urn:microsoft.com/office/officeart/2005/8/layout/vList5"/>
    <dgm:cxn modelId="{97417248-CF92-9541-AD24-C0DFF2066DF7}" type="presParOf" srcId="{CBA7197B-1682-A64B-8353-A151AE762E51}" destId="{1A15E829-B659-B745-93CE-7FB5DDDD723D}" srcOrd="1" destOrd="0" presId="urn:microsoft.com/office/officeart/2005/8/layout/vList5"/>
    <dgm:cxn modelId="{1B1F015D-8892-734F-8F31-0BF9A1DD1801}" type="presParOf" srcId="{E78FA701-5C75-1847-A69C-ECC3AA2C6646}" destId="{62CE4BCA-8713-764B-8831-D7564890240C}" srcOrd="3" destOrd="0" presId="urn:microsoft.com/office/officeart/2005/8/layout/vList5"/>
    <dgm:cxn modelId="{A5222DC3-AB7A-DD4F-8BE7-9BE9E4A13CDF}" type="presParOf" srcId="{E78FA701-5C75-1847-A69C-ECC3AA2C6646}" destId="{C7F889DD-3F8F-6F47-A719-E11813B5CA7F}" srcOrd="4" destOrd="0" presId="urn:microsoft.com/office/officeart/2005/8/layout/vList5"/>
    <dgm:cxn modelId="{94E104A7-E3BE-3646-95C7-CE4816A08447}" type="presParOf" srcId="{C7F889DD-3F8F-6F47-A719-E11813B5CA7F}" destId="{5BEE3D75-39E8-8145-B6B4-C5D7E7B9747F}" srcOrd="0" destOrd="0" presId="urn:microsoft.com/office/officeart/2005/8/layout/vList5"/>
    <dgm:cxn modelId="{3C644527-0636-B94E-BCA0-196D6A35F89D}" type="presParOf" srcId="{C7F889DD-3F8F-6F47-A719-E11813B5CA7F}" destId="{0814C97A-71B0-B449-9DE3-12D77B8E98C9}" srcOrd="1" destOrd="0" presId="urn:microsoft.com/office/officeart/2005/8/layout/vList5"/>
    <dgm:cxn modelId="{5A961772-24D2-6A49-869D-888D694EE106}" type="presParOf" srcId="{E78FA701-5C75-1847-A69C-ECC3AA2C6646}" destId="{D735A703-C860-9245-8223-25C080A2C849}" srcOrd="5" destOrd="0" presId="urn:microsoft.com/office/officeart/2005/8/layout/vList5"/>
    <dgm:cxn modelId="{1A130B66-9BB6-5946-8428-7FEA423B4CD6}" type="presParOf" srcId="{E78FA701-5C75-1847-A69C-ECC3AA2C6646}" destId="{308A3460-8C55-2C46-9CB1-3C6E4D9EC093}" srcOrd="6" destOrd="0" presId="urn:microsoft.com/office/officeart/2005/8/layout/vList5"/>
    <dgm:cxn modelId="{FD99EC82-AA02-1E4E-9D45-6AC8D4BB1C44}" type="presParOf" srcId="{308A3460-8C55-2C46-9CB1-3C6E4D9EC093}" destId="{DF738490-46F3-8E4F-9EB3-40E76963EB44}" srcOrd="0" destOrd="0" presId="urn:microsoft.com/office/officeart/2005/8/layout/vList5"/>
    <dgm:cxn modelId="{3160050F-FC73-B84F-AE00-0743EDCBE8E9}" type="presParOf" srcId="{308A3460-8C55-2C46-9CB1-3C6E4D9EC093}" destId="{61D3D479-3260-4B4C-ABBC-6154943C68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6C9067-5255-4F54-B530-8C5710CDF52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5D27D2-6D26-4527-BCBF-B63D628C898D}">
      <dgm:prSet/>
      <dgm:spPr/>
      <dgm:t>
        <a:bodyPr/>
        <a:lstStyle/>
        <a:p>
          <a:r>
            <a:rPr lang="en-US" dirty="0" err="1"/>
            <a:t>Expectimax</a:t>
          </a:r>
          <a:r>
            <a:rPr lang="en-US" dirty="0"/>
            <a:t> vs Greedy across 5000 games</a:t>
          </a:r>
        </a:p>
      </dgm:t>
    </dgm:pt>
    <dgm:pt modelId="{05EF29E0-4253-4BED-BC62-66682CE6852A}" type="parTrans" cxnId="{35AB3E6E-1C2C-4191-9C75-D91377C61174}">
      <dgm:prSet/>
      <dgm:spPr/>
      <dgm:t>
        <a:bodyPr/>
        <a:lstStyle/>
        <a:p>
          <a:endParaRPr lang="en-US"/>
        </a:p>
      </dgm:t>
    </dgm:pt>
    <dgm:pt modelId="{45680D8F-3AC2-4ED3-AE42-F4EEAF6A498F}" type="sibTrans" cxnId="{35AB3E6E-1C2C-4191-9C75-D91377C61174}">
      <dgm:prSet/>
      <dgm:spPr/>
      <dgm:t>
        <a:bodyPr/>
        <a:lstStyle/>
        <a:p>
          <a:endParaRPr lang="en-US"/>
        </a:p>
      </dgm:t>
    </dgm:pt>
    <dgm:pt modelId="{E98E64BA-A057-4DA7-8B07-9ED4519364E8}">
      <dgm:prSet/>
      <dgm:spPr/>
      <dgm:t>
        <a:bodyPr/>
        <a:lstStyle/>
        <a:p>
          <a:r>
            <a:rPr lang="en-US" dirty="0"/>
            <a:t>2436-2574 wins. </a:t>
          </a:r>
        </a:p>
      </dgm:t>
    </dgm:pt>
    <dgm:pt modelId="{B808AD18-6CC9-47CF-B541-E15202D7514C}" type="parTrans" cxnId="{6DA384B9-1890-4439-9C0E-8465E540FD2A}">
      <dgm:prSet/>
      <dgm:spPr/>
      <dgm:t>
        <a:bodyPr/>
        <a:lstStyle/>
        <a:p>
          <a:endParaRPr lang="en-US"/>
        </a:p>
      </dgm:t>
    </dgm:pt>
    <dgm:pt modelId="{E22459E3-C561-4B99-8CA9-996DA4F0C7D1}" type="sibTrans" cxnId="{6DA384B9-1890-4439-9C0E-8465E540FD2A}">
      <dgm:prSet/>
      <dgm:spPr/>
      <dgm:t>
        <a:bodyPr/>
        <a:lstStyle/>
        <a:p>
          <a:endParaRPr lang="en-US"/>
        </a:p>
      </dgm:t>
    </dgm:pt>
    <dgm:pt modelId="{3C6B1B89-7EC6-4497-B6ED-F1817E66FE1A}">
      <dgm:prSet/>
      <dgm:spPr/>
      <dgm:t>
        <a:bodyPr/>
        <a:lstStyle/>
        <a:p>
          <a:r>
            <a:rPr lang="en-US" dirty="0" err="1"/>
            <a:t>Expectimax</a:t>
          </a:r>
          <a:r>
            <a:rPr lang="en-US" dirty="0"/>
            <a:t> vs Genetic across 1000 games</a:t>
          </a:r>
        </a:p>
      </dgm:t>
    </dgm:pt>
    <dgm:pt modelId="{92F2CBB9-4CEE-4462-9957-FD468828CA90}" type="parTrans" cxnId="{BB835307-B700-4571-AA9D-682776D66F63}">
      <dgm:prSet/>
      <dgm:spPr/>
      <dgm:t>
        <a:bodyPr/>
        <a:lstStyle/>
        <a:p>
          <a:endParaRPr lang="en-US"/>
        </a:p>
      </dgm:t>
    </dgm:pt>
    <dgm:pt modelId="{B925CC1F-70A4-4CCD-9867-7A9B0AA434C4}" type="sibTrans" cxnId="{BB835307-B700-4571-AA9D-682776D66F63}">
      <dgm:prSet/>
      <dgm:spPr/>
      <dgm:t>
        <a:bodyPr/>
        <a:lstStyle/>
        <a:p>
          <a:endParaRPr lang="en-US"/>
        </a:p>
      </dgm:t>
    </dgm:pt>
    <dgm:pt modelId="{D7DF7630-0377-4984-ACC9-1971E59514F1}">
      <dgm:prSet/>
      <dgm:spPr/>
      <dgm:t>
        <a:bodyPr/>
        <a:lstStyle/>
        <a:p>
          <a:r>
            <a:rPr lang="en-US" dirty="0"/>
            <a:t>431-569 wins</a:t>
          </a:r>
        </a:p>
      </dgm:t>
    </dgm:pt>
    <dgm:pt modelId="{6AD938FE-6D79-40F4-B028-D6439582C5EE}" type="parTrans" cxnId="{EB053CDC-6622-4CEC-92B3-15351D09EC86}">
      <dgm:prSet/>
      <dgm:spPr/>
      <dgm:t>
        <a:bodyPr/>
        <a:lstStyle/>
        <a:p>
          <a:endParaRPr lang="en-US"/>
        </a:p>
      </dgm:t>
    </dgm:pt>
    <dgm:pt modelId="{CA7B5595-7CD4-4E17-BFD8-E0D55E6AD077}" type="sibTrans" cxnId="{EB053CDC-6622-4CEC-92B3-15351D09EC86}">
      <dgm:prSet/>
      <dgm:spPr/>
      <dgm:t>
        <a:bodyPr/>
        <a:lstStyle/>
        <a:p>
          <a:endParaRPr lang="en-US"/>
        </a:p>
      </dgm:t>
    </dgm:pt>
    <dgm:pt modelId="{1047A293-7FFE-423C-A3B0-DBFF5AB251C5}">
      <dgm:prSet/>
      <dgm:spPr/>
      <dgm:t>
        <a:bodyPr/>
        <a:lstStyle/>
        <a:p>
          <a:r>
            <a:rPr lang="en-US" dirty="0"/>
            <a:t>Genetic vs Greedy across 10,000 games</a:t>
          </a:r>
        </a:p>
      </dgm:t>
    </dgm:pt>
    <dgm:pt modelId="{BFE5D20C-D6E2-4DCF-93E2-6C796FB7B7A5}" type="parTrans" cxnId="{5C98075C-168F-422A-9B15-AA266DC76CFB}">
      <dgm:prSet/>
      <dgm:spPr/>
      <dgm:t>
        <a:bodyPr/>
        <a:lstStyle/>
        <a:p>
          <a:endParaRPr lang="en-US"/>
        </a:p>
      </dgm:t>
    </dgm:pt>
    <dgm:pt modelId="{69D2B8FD-995E-47CE-985C-40622F90AE2B}" type="sibTrans" cxnId="{5C98075C-168F-422A-9B15-AA266DC76CFB}">
      <dgm:prSet/>
      <dgm:spPr/>
      <dgm:t>
        <a:bodyPr/>
        <a:lstStyle/>
        <a:p>
          <a:endParaRPr lang="en-US"/>
        </a:p>
      </dgm:t>
    </dgm:pt>
    <dgm:pt modelId="{4393063D-DFD8-4B73-A283-B790A068E7AD}">
      <dgm:prSet/>
      <dgm:spPr/>
      <dgm:t>
        <a:bodyPr/>
        <a:lstStyle/>
        <a:p>
          <a:r>
            <a:rPr lang="en-US" dirty="0"/>
            <a:t>5478-4522 wins</a:t>
          </a:r>
        </a:p>
      </dgm:t>
    </dgm:pt>
    <dgm:pt modelId="{3FA1082D-656A-4784-8D15-E8F52E0CC657}" type="parTrans" cxnId="{F593E932-6B5F-4028-BB67-14FDE8764E16}">
      <dgm:prSet/>
      <dgm:spPr/>
      <dgm:t>
        <a:bodyPr/>
        <a:lstStyle/>
        <a:p>
          <a:endParaRPr lang="en-US"/>
        </a:p>
      </dgm:t>
    </dgm:pt>
    <dgm:pt modelId="{A390EB6A-3343-4EB5-AF17-699705541B4E}" type="sibTrans" cxnId="{F593E932-6B5F-4028-BB67-14FDE8764E16}">
      <dgm:prSet/>
      <dgm:spPr/>
      <dgm:t>
        <a:bodyPr/>
        <a:lstStyle/>
        <a:p>
          <a:endParaRPr lang="en-US"/>
        </a:p>
      </dgm:t>
    </dgm:pt>
    <dgm:pt modelId="{B954E818-16AF-4E4D-B755-BC12C2F08206}">
      <dgm:prSet/>
      <dgm:spPr/>
      <dgm:t>
        <a:bodyPr/>
        <a:lstStyle/>
        <a:p>
          <a:r>
            <a:rPr lang="en-US" dirty="0"/>
            <a:t>3157-3898 final score</a:t>
          </a:r>
        </a:p>
      </dgm:t>
    </dgm:pt>
    <dgm:pt modelId="{926626A2-BF99-9E47-B2D5-8333A910CD96}" type="parTrans" cxnId="{42703646-3B77-6F42-A215-58BEC4B7DB4B}">
      <dgm:prSet/>
      <dgm:spPr/>
      <dgm:t>
        <a:bodyPr/>
        <a:lstStyle/>
        <a:p>
          <a:endParaRPr lang="en-GB"/>
        </a:p>
      </dgm:t>
    </dgm:pt>
    <dgm:pt modelId="{5F850D3D-97D7-C348-9C48-D54FC2BC99C0}" type="sibTrans" cxnId="{42703646-3B77-6F42-A215-58BEC4B7DB4B}">
      <dgm:prSet/>
      <dgm:spPr/>
      <dgm:t>
        <a:bodyPr/>
        <a:lstStyle/>
        <a:p>
          <a:endParaRPr lang="en-GB"/>
        </a:p>
      </dgm:t>
    </dgm:pt>
    <dgm:pt modelId="{446CC907-0CAF-BC42-AAC6-33F2B8F97D7E}">
      <dgm:prSet/>
      <dgm:spPr/>
      <dgm:t>
        <a:bodyPr/>
        <a:lstStyle/>
        <a:p>
          <a:r>
            <a:rPr lang="en-US" dirty="0"/>
            <a:t>567-898 final score</a:t>
          </a:r>
        </a:p>
      </dgm:t>
    </dgm:pt>
    <dgm:pt modelId="{06007527-F74B-F549-BF10-27B04FF4E49E}" type="parTrans" cxnId="{D1002228-4A86-DC4A-8053-B2D6AE62BE96}">
      <dgm:prSet/>
      <dgm:spPr/>
      <dgm:t>
        <a:bodyPr/>
        <a:lstStyle/>
        <a:p>
          <a:endParaRPr lang="en-GB"/>
        </a:p>
      </dgm:t>
    </dgm:pt>
    <dgm:pt modelId="{F14EF36D-79CF-544E-86E9-C9C5937DBB83}" type="sibTrans" cxnId="{D1002228-4A86-DC4A-8053-B2D6AE62BE96}">
      <dgm:prSet/>
      <dgm:spPr/>
      <dgm:t>
        <a:bodyPr/>
        <a:lstStyle/>
        <a:p>
          <a:endParaRPr lang="en-GB"/>
        </a:p>
      </dgm:t>
    </dgm:pt>
    <dgm:pt modelId="{6008D2D9-C3C6-4648-9C1E-B6597D720716}">
      <dgm:prSet/>
      <dgm:spPr/>
      <dgm:t>
        <a:bodyPr/>
        <a:lstStyle/>
        <a:p>
          <a:r>
            <a:rPr lang="en-US" dirty="0"/>
            <a:t>7401-6068 final score</a:t>
          </a:r>
        </a:p>
      </dgm:t>
    </dgm:pt>
    <dgm:pt modelId="{A21D8008-8721-D248-BF9D-6F563327BBEC}" type="parTrans" cxnId="{6F005331-69C0-B849-A13B-86DEC31D3950}">
      <dgm:prSet/>
      <dgm:spPr/>
      <dgm:t>
        <a:bodyPr/>
        <a:lstStyle/>
        <a:p>
          <a:endParaRPr lang="en-GB"/>
        </a:p>
      </dgm:t>
    </dgm:pt>
    <dgm:pt modelId="{06349FA8-A0B3-F74F-AA85-72B966061569}" type="sibTrans" cxnId="{6F005331-69C0-B849-A13B-86DEC31D3950}">
      <dgm:prSet/>
      <dgm:spPr/>
      <dgm:t>
        <a:bodyPr/>
        <a:lstStyle/>
        <a:p>
          <a:endParaRPr lang="en-GB"/>
        </a:p>
      </dgm:t>
    </dgm:pt>
    <dgm:pt modelId="{E22CD754-689F-D94A-8960-077DA34F4263}" type="pres">
      <dgm:prSet presAssocID="{246C9067-5255-4F54-B530-8C5710CDF520}" presName="Name0" presStyleCnt="0">
        <dgm:presLayoutVars>
          <dgm:dir/>
          <dgm:animLvl val="lvl"/>
          <dgm:resizeHandles val="exact"/>
        </dgm:presLayoutVars>
      </dgm:prSet>
      <dgm:spPr/>
    </dgm:pt>
    <dgm:pt modelId="{C34DEE0A-2B36-A949-A2ED-841E3D63921D}" type="pres">
      <dgm:prSet presAssocID="{7C5D27D2-6D26-4527-BCBF-B63D628C898D}" presName="composite" presStyleCnt="0"/>
      <dgm:spPr/>
    </dgm:pt>
    <dgm:pt modelId="{4931E29B-2B00-6448-9BCE-2C4C70A229DA}" type="pres">
      <dgm:prSet presAssocID="{7C5D27D2-6D26-4527-BCBF-B63D628C898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01556C4-BC41-1746-8288-02094D51C39A}" type="pres">
      <dgm:prSet presAssocID="{7C5D27D2-6D26-4527-BCBF-B63D628C898D}" presName="desTx" presStyleLbl="alignAccFollowNode1" presStyleIdx="0" presStyleCnt="3">
        <dgm:presLayoutVars>
          <dgm:bulletEnabled val="1"/>
        </dgm:presLayoutVars>
      </dgm:prSet>
      <dgm:spPr/>
    </dgm:pt>
    <dgm:pt modelId="{EE3911D0-6F72-2546-97B3-DAC2A168C1DF}" type="pres">
      <dgm:prSet presAssocID="{45680D8F-3AC2-4ED3-AE42-F4EEAF6A498F}" presName="space" presStyleCnt="0"/>
      <dgm:spPr/>
    </dgm:pt>
    <dgm:pt modelId="{B0926027-BA27-204C-BE02-9B40B52D7924}" type="pres">
      <dgm:prSet presAssocID="{3C6B1B89-7EC6-4497-B6ED-F1817E66FE1A}" presName="composite" presStyleCnt="0"/>
      <dgm:spPr/>
    </dgm:pt>
    <dgm:pt modelId="{FEE17166-B549-7E44-BA44-BCCD6B849ABF}" type="pres">
      <dgm:prSet presAssocID="{3C6B1B89-7EC6-4497-B6ED-F1817E66FE1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6848AFF-7980-FE49-9E91-F9CDC032756E}" type="pres">
      <dgm:prSet presAssocID="{3C6B1B89-7EC6-4497-B6ED-F1817E66FE1A}" presName="desTx" presStyleLbl="alignAccFollowNode1" presStyleIdx="1" presStyleCnt="3">
        <dgm:presLayoutVars>
          <dgm:bulletEnabled val="1"/>
        </dgm:presLayoutVars>
      </dgm:prSet>
      <dgm:spPr/>
    </dgm:pt>
    <dgm:pt modelId="{53F02846-01D6-E349-8303-C8C0457B9FD3}" type="pres">
      <dgm:prSet presAssocID="{B925CC1F-70A4-4CCD-9867-7A9B0AA434C4}" presName="space" presStyleCnt="0"/>
      <dgm:spPr/>
    </dgm:pt>
    <dgm:pt modelId="{3B795878-13B8-0147-B33A-4B6D76CF6206}" type="pres">
      <dgm:prSet presAssocID="{1047A293-7FFE-423C-A3B0-DBFF5AB251C5}" presName="composite" presStyleCnt="0"/>
      <dgm:spPr/>
    </dgm:pt>
    <dgm:pt modelId="{EF65F7DE-4647-CB4F-81FB-9434C5389EE0}" type="pres">
      <dgm:prSet presAssocID="{1047A293-7FFE-423C-A3B0-DBFF5AB251C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21A781-A40E-B74E-AFE6-9F67419B20A9}" type="pres">
      <dgm:prSet presAssocID="{1047A293-7FFE-423C-A3B0-DBFF5AB251C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B835307-B700-4571-AA9D-682776D66F63}" srcId="{246C9067-5255-4F54-B530-8C5710CDF520}" destId="{3C6B1B89-7EC6-4497-B6ED-F1817E66FE1A}" srcOrd="1" destOrd="0" parTransId="{92F2CBB9-4CEE-4462-9957-FD468828CA90}" sibTransId="{B925CC1F-70A4-4CCD-9867-7A9B0AA434C4}"/>
    <dgm:cxn modelId="{D6109E11-F7C7-CF4C-AAA6-90A25B9ED12F}" type="presOf" srcId="{446CC907-0CAF-BC42-AAC6-33F2B8F97D7E}" destId="{26848AFF-7980-FE49-9E91-F9CDC032756E}" srcOrd="0" destOrd="0" presId="urn:microsoft.com/office/officeart/2005/8/layout/hList1"/>
    <dgm:cxn modelId="{D1002228-4A86-DC4A-8053-B2D6AE62BE96}" srcId="{3C6B1B89-7EC6-4497-B6ED-F1817E66FE1A}" destId="{446CC907-0CAF-BC42-AAC6-33F2B8F97D7E}" srcOrd="0" destOrd="0" parTransId="{06007527-F74B-F549-BF10-27B04FF4E49E}" sibTransId="{F14EF36D-79CF-544E-86E9-C9C5937DBB83}"/>
    <dgm:cxn modelId="{6F005331-69C0-B849-A13B-86DEC31D3950}" srcId="{1047A293-7FFE-423C-A3B0-DBFF5AB251C5}" destId="{6008D2D9-C3C6-4648-9C1E-B6597D720716}" srcOrd="0" destOrd="0" parTransId="{A21D8008-8721-D248-BF9D-6F563327BBEC}" sibTransId="{06349FA8-A0B3-F74F-AA85-72B966061569}"/>
    <dgm:cxn modelId="{F593E932-6B5F-4028-BB67-14FDE8764E16}" srcId="{1047A293-7FFE-423C-A3B0-DBFF5AB251C5}" destId="{4393063D-DFD8-4B73-A283-B790A068E7AD}" srcOrd="1" destOrd="0" parTransId="{3FA1082D-656A-4784-8D15-E8F52E0CC657}" sibTransId="{A390EB6A-3343-4EB5-AF17-699705541B4E}"/>
    <dgm:cxn modelId="{42703646-3B77-6F42-A215-58BEC4B7DB4B}" srcId="{7C5D27D2-6D26-4527-BCBF-B63D628C898D}" destId="{B954E818-16AF-4E4D-B755-BC12C2F08206}" srcOrd="0" destOrd="0" parTransId="{926626A2-BF99-9E47-B2D5-8333A910CD96}" sibTransId="{5F850D3D-97D7-C348-9C48-D54FC2BC99C0}"/>
    <dgm:cxn modelId="{5C98075C-168F-422A-9B15-AA266DC76CFB}" srcId="{246C9067-5255-4F54-B530-8C5710CDF520}" destId="{1047A293-7FFE-423C-A3B0-DBFF5AB251C5}" srcOrd="2" destOrd="0" parTransId="{BFE5D20C-D6E2-4DCF-93E2-6C796FB7B7A5}" sibTransId="{69D2B8FD-995E-47CE-985C-40622F90AE2B}"/>
    <dgm:cxn modelId="{57A53A6C-6CD7-1C41-83B0-A7D2ED351A7D}" type="presOf" srcId="{246C9067-5255-4F54-B530-8C5710CDF520}" destId="{E22CD754-689F-D94A-8960-077DA34F4263}" srcOrd="0" destOrd="0" presId="urn:microsoft.com/office/officeart/2005/8/layout/hList1"/>
    <dgm:cxn modelId="{35AB3E6E-1C2C-4191-9C75-D91377C61174}" srcId="{246C9067-5255-4F54-B530-8C5710CDF520}" destId="{7C5D27D2-6D26-4527-BCBF-B63D628C898D}" srcOrd="0" destOrd="0" parTransId="{05EF29E0-4253-4BED-BC62-66682CE6852A}" sibTransId="{45680D8F-3AC2-4ED3-AE42-F4EEAF6A498F}"/>
    <dgm:cxn modelId="{F62D2F84-4509-864E-BC64-FA3882AC41B4}" type="presOf" srcId="{6008D2D9-C3C6-4648-9C1E-B6597D720716}" destId="{F321A781-A40E-B74E-AFE6-9F67419B20A9}" srcOrd="0" destOrd="0" presId="urn:microsoft.com/office/officeart/2005/8/layout/hList1"/>
    <dgm:cxn modelId="{6B477790-5A25-234F-8AAD-DA78AA0C3CB8}" type="presOf" srcId="{3C6B1B89-7EC6-4497-B6ED-F1817E66FE1A}" destId="{FEE17166-B549-7E44-BA44-BCCD6B849ABF}" srcOrd="0" destOrd="0" presId="urn:microsoft.com/office/officeart/2005/8/layout/hList1"/>
    <dgm:cxn modelId="{1E66DE95-5B1B-844B-A43A-A4D7D64C8A8B}" type="presOf" srcId="{D7DF7630-0377-4984-ACC9-1971E59514F1}" destId="{26848AFF-7980-FE49-9E91-F9CDC032756E}" srcOrd="0" destOrd="1" presId="urn:microsoft.com/office/officeart/2005/8/layout/hList1"/>
    <dgm:cxn modelId="{2086BFA7-EAD6-DA45-B4CB-85DC0A09F34A}" type="presOf" srcId="{1047A293-7FFE-423C-A3B0-DBFF5AB251C5}" destId="{EF65F7DE-4647-CB4F-81FB-9434C5389EE0}" srcOrd="0" destOrd="0" presId="urn:microsoft.com/office/officeart/2005/8/layout/hList1"/>
    <dgm:cxn modelId="{6DA384B9-1890-4439-9C0E-8465E540FD2A}" srcId="{7C5D27D2-6D26-4527-BCBF-B63D628C898D}" destId="{E98E64BA-A057-4DA7-8B07-9ED4519364E8}" srcOrd="1" destOrd="0" parTransId="{B808AD18-6CC9-47CF-B541-E15202D7514C}" sibTransId="{E22459E3-C561-4B99-8CA9-996DA4F0C7D1}"/>
    <dgm:cxn modelId="{2A1928BE-DE8B-D54E-A2E2-39023EDE58C6}" type="presOf" srcId="{7C5D27D2-6D26-4527-BCBF-B63D628C898D}" destId="{4931E29B-2B00-6448-9BCE-2C4C70A229DA}" srcOrd="0" destOrd="0" presId="urn:microsoft.com/office/officeart/2005/8/layout/hList1"/>
    <dgm:cxn modelId="{D04112C5-7D5C-2B46-9ED4-FA5288759150}" type="presOf" srcId="{E98E64BA-A057-4DA7-8B07-9ED4519364E8}" destId="{301556C4-BC41-1746-8288-02094D51C39A}" srcOrd="0" destOrd="1" presId="urn:microsoft.com/office/officeart/2005/8/layout/hList1"/>
    <dgm:cxn modelId="{E57899C5-5E61-0845-81F6-110DE4ABD93C}" type="presOf" srcId="{4393063D-DFD8-4B73-A283-B790A068E7AD}" destId="{F321A781-A40E-B74E-AFE6-9F67419B20A9}" srcOrd="0" destOrd="1" presId="urn:microsoft.com/office/officeart/2005/8/layout/hList1"/>
    <dgm:cxn modelId="{EB053CDC-6622-4CEC-92B3-15351D09EC86}" srcId="{3C6B1B89-7EC6-4497-B6ED-F1817E66FE1A}" destId="{D7DF7630-0377-4984-ACC9-1971E59514F1}" srcOrd="1" destOrd="0" parTransId="{6AD938FE-6D79-40F4-B028-D6439582C5EE}" sibTransId="{CA7B5595-7CD4-4E17-BFD8-E0D55E6AD077}"/>
    <dgm:cxn modelId="{758DDCF9-FB52-D34A-9A0C-C21B3894369E}" type="presOf" srcId="{B954E818-16AF-4E4D-B755-BC12C2F08206}" destId="{301556C4-BC41-1746-8288-02094D51C39A}" srcOrd="0" destOrd="0" presId="urn:microsoft.com/office/officeart/2005/8/layout/hList1"/>
    <dgm:cxn modelId="{475F44F2-7807-7544-9AD1-E4FEF804C847}" type="presParOf" srcId="{E22CD754-689F-D94A-8960-077DA34F4263}" destId="{C34DEE0A-2B36-A949-A2ED-841E3D63921D}" srcOrd="0" destOrd="0" presId="urn:microsoft.com/office/officeart/2005/8/layout/hList1"/>
    <dgm:cxn modelId="{2C747DDB-5B3E-C743-8759-F66F4054AED0}" type="presParOf" srcId="{C34DEE0A-2B36-A949-A2ED-841E3D63921D}" destId="{4931E29B-2B00-6448-9BCE-2C4C70A229DA}" srcOrd="0" destOrd="0" presId="urn:microsoft.com/office/officeart/2005/8/layout/hList1"/>
    <dgm:cxn modelId="{064D786C-47D7-9F44-A8D0-C208739DDC98}" type="presParOf" srcId="{C34DEE0A-2B36-A949-A2ED-841E3D63921D}" destId="{301556C4-BC41-1746-8288-02094D51C39A}" srcOrd="1" destOrd="0" presId="urn:microsoft.com/office/officeart/2005/8/layout/hList1"/>
    <dgm:cxn modelId="{6AC59C6B-6227-5B44-AF6E-2224193D89E0}" type="presParOf" srcId="{E22CD754-689F-D94A-8960-077DA34F4263}" destId="{EE3911D0-6F72-2546-97B3-DAC2A168C1DF}" srcOrd="1" destOrd="0" presId="urn:microsoft.com/office/officeart/2005/8/layout/hList1"/>
    <dgm:cxn modelId="{2C80D8CF-7B8C-E745-A9D9-0491F93ACBC1}" type="presParOf" srcId="{E22CD754-689F-D94A-8960-077DA34F4263}" destId="{B0926027-BA27-204C-BE02-9B40B52D7924}" srcOrd="2" destOrd="0" presId="urn:microsoft.com/office/officeart/2005/8/layout/hList1"/>
    <dgm:cxn modelId="{1B1E83CB-4ACD-F948-AF33-EAFACF886BE2}" type="presParOf" srcId="{B0926027-BA27-204C-BE02-9B40B52D7924}" destId="{FEE17166-B549-7E44-BA44-BCCD6B849ABF}" srcOrd="0" destOrd="0" presId="urn:microsoft.com/office/officeart/2005/8/layout/hList1"/>
    <dgm:cxn modelId="{2D98AA3B-03A4-DB46-9A4B-B59A6B3937F0}" type="presParOf" srcId="{B0926027-BA27-204C-BE02-9B40B52D7924}" destId="{26848AFF-7980-FE49-9E91-F9CDC032756E}" srcOrd="1" destOrd="0" presId="urn:microsoft.com/office/officeart/2005/8/layout/hList1"/>
    <dgm:cxn modelId="{7EB0278D-FDB2-8D4E-BB2D-2C908848BC22}" type="presParOf" srcId="{E22CD754-689F-D94A-8960-077DA34F4263}" destId="{53F02846-01D6-E349-8303-C8C0457B9FD3}" srcOrd="3" destOrd="0" presId="urn:microsoft.com/office/officeart/2005/8/layout/hList1"/>
    <dgm:cxn modelId="{5FB383E3-05DC-3F46-840D-1C31362BCBCD}" type="presParOf" srcId="{E22CD754-689F-D94A-8960-077DA34F4263}" destId="{3B795878-13B8-0147-B33A-4B6D76CF6206}" srcOrd="4" destOrd="0" presId="urn:microsoft.com/office/officeart/2005/8/layout/hList1"/>
    <dgm:cxn modelId="{00D62B34-5A3A-6F42-9116-A09C86F26619}" type="presParOf" srcId="{3B795878-13B8-0147-B33A-4B6D76CF6206}" destId="{EF65F7DE-4647-CB4F-81FB-9434C5389EE0}" srcOrd="0" destOrd="0" presId="urn:microsoft.com/office/officeart/2005/8/layout/hList1"/>
    <dgm:cxn modelId="{5AFD25FC-CECE-ED4D-9C56-F5FBA6D0F490}" type="presParOf" srcId="{3B795878-13B8-0147-B33A-4B6D76CF6206}" destId="{F321A781-A40E-B74E-AFE6-9F67419B20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5226CE-4323-4974-98D0-0A6F066602C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36D38F-25A2-4286-85BF-37997244DBF1}">
      <dgm:prSet/>
      <dgm:spPr/>
      <dgm:t>
        <a:bodyPr/>
        <a:lstStyle/>
        <a:p>
          <a:r>
            <a:rPr lang="en-US"/>
            <a:t>Utilises different strategies at different phases of the game</a:t>
          </a:r>
        </a:p>
      </dgm:t>
    </dgm:pt>
    <dgm:pt modelId="{EB80E37E-B27D-48B2-858F-DDB3A2B5C42B}" type="parTrans" cxnId="{37CC9B6B-91CE-4C12-8EB8-FA7ED63AECF2}">
      <dgm:prSet/>
      <dgm:spPr/>
      <dgm:t>
        <a:bodyPr/>
        <a:lstStyle/>
        <a:p>
          <a:endParaRPr lang="en-US"/>
        </a:p>
      </dgm:t>
    </dgm:pt>
    <dgm:pt modelId="{DE1A9435-6D17-4BB8-A107-B400A177AD2A}" type="sibTrans" cxnId="{37CC9B6B-91CE-4C12-8EB8-FA7ED63AECF2}">
      <dgm:prSet/>
      <dgm:spPr/>
      <dgm:t>
        <a:bodyPr/>
        <a:lstStyle/>
        <a:p>
          <a:endParaRPr lang="en-US"/>
        </a:p>
      </dgm:t>
    </dgm:pt>
    <dgm:pt modelId="{11ACDC28-1860-4BAE-8A86-7F65DF779034}">
      <dgm:prSet/>
      <dgm:spPr/>
      <dgm:t>
        <a:bodyPr/>
        <a:lstStyle/>
        <a:p>
          <a:r>
            <a:rPr lang="en-US" dirty="0"/>
            <a:t>Turn 1 uses the Greedy evaluation function</a:t>
          </a:r>
        </a:p>
      </dgm:t>
    </dgm:pt>
    <dgm:pt modelId="{8D944CC4-40A6-4729-A50C-0917C342C7A2}" type="parTrans" cxnId="{8A52E5F1-A439-4728-8149-967037ED62E1}">
      <dgm:prSet/>
      <dgm:spPr/>
      <dgm:t>
        <a:bodyPr/>
        <a:lstStyle/>
        <a:p>
          <a:endParaRPr lang="en-US"/>
        </a:p>
      </dgm:t>
    </dgm:pt>
    <dgm:pt modelId="{F5FDA8B6-2E2F-41A3-9FB1-16E4B2229278}" type="sibTrans" cxnId="{8A52E5F1-A439-4728-8149-967037ED62E1}">
      <dgm:prSet/>
      <dgm:spPr/>
      <dgm:t>
        <a:bodyPr/>
        <a:lstStyle/>
        <a:p>
          <a:endParaRPr lang="en-US"/>
        </a:p>
      </dgm:t>
    </dgm:pt>
    <dgm:pt modelId="{538BA633-9ABB-4C4B-B26F-0CB1D611EBE7}">
      <dgm:prSet/>
      <dgm:spPr/>
      <dgm:t>
        <a:bodyPr/>
        <a:lstStyle/>
        <a:p>
          <a:r>
            <a:rPr lang="en-US"/>
            <a:t>In a bear-off race uses Matussek’s game-winning-chance formula for optimally bearing-off and positioning checkers</a:t>
          </a:r>
        </a:p>
      </dgm:t>
    </dgm:pt>
    <dgm:pt modelId="{122ED970-4730-4B6D-A7AD-E803008B3954}" type="parTrans" cxnId="{270C8F2D-4668-40F8-9C59-C71E98B2FCDC}">
      <dgm:prSet/>
      <dgm:spPr/>
      <dgm:t>
        <a:bodyPr/>
        <a:lstStyle/>
        <a:p>
          <a:endParaRPr lang="en-US"/>
        </a:p>
      </dgm:t>
    </dgm:pt>
    <dgm:pt modelId="{E580787A-BD21-4417-AD1E-1E1374C28370}" type="sibTrans" cxnId="{270C8F2D-4668-40F8-9C59-C71E98B2FCDC}">
      <dgm:prSet/>
      <dgm:spPr/>
      <dgm:t>
        <a:bodyPr/>
        <a:lstStyle/>
        <a:p>
          <a:endParaRPr lang="en-US"/>
        </a:p>
      </dgm:t>
    </dgm:pt>
    <dgm:pt modelId="{4EE8B0C1-49AA-4694-9EBE-54DE7EE770C3}">
      <dgm:prSet/>
      <dgm:spPr/>
      <dgm:t>
        <a:bodyPr/>
        <a:lstStyle/>
        <a:p>
          <a:r>
            <a:rPr lang="en-US"/>
            <a:t>If high risk of being gammoned, moves furthest piece back</a:t>
          </a:r>
        </a:p>
      </dgm:t>
    </dgm:pt>
    <dgm:pt modelId="{293579ED-150C-4D1C-A580-E85C2E3C856D}" type="parTrans" cxnId="{F5F9DB32-BB70-49A3-A16E-8BB614BB8E0D}">
      <dgm:prSet/>
      <dgm:spPr/>
      <dgm:t>
        <a:bodyPr/>
        <a:lstStyle/>
        <a:p>
          <a:endParaRPr lang="en-US"/>
        </a:p>
      </dgm:t>
    </dgm:pt>
    <dgm:pt modelId="{00E07994-AB1D-4ADC-9346-5AD24BE425E5}" type="sibTrans" cxnId="{F5F9DB32-BB70-49A3-A16E-8BB614BB8E0D}">
      <dgm:prSet/>
      <dgm:spPr/>
      <dgm:t>
        <a:bodyPr/>
        <a:lstStyle/>
        <a:p>
          <a:endParaRPr lang="en-US"/>
        </a:p>
      </dgm:t>
    </dgm:pt>
    <dgm:pt modelId="{CBA65809-ACD7-4C43-AFC1-EDC97EEB61FE}">
      <dgm:prSet/>
      <dgm:spPr/>
      <dgm:t>
        <a:bodyPr/>
        <a:lstStyle/>
        <a:p>
          <a:r>
            <a:rPr lang="en-US" dirty="0"/>
            <a:t>Otherwise uses 30-parameter equity calculation to board strength </a:t>
          </a:r>
          <a:r>
            <a:rPr lang="en-US"/>
            <a:t>and game-winning-chance</a:t>
          </a:r>
          <a:endParaRPr lang="en-US" dirty="0"/>
        </a:p>
      </dgm:t>
    </dgm:pt>
    <dgm:pt modelId="{044706AD-53C3-4A40-95F1-665FC56FFB3E}" type="parTrans" cxnId="{5F6973D5-232E-4275-80C1-E269161DA34D}">
      <dgm:prSet/>
      <dgm:spPr/>
      <dgm:t>
        <a:bodyPr/>
        <a:lstStyle/>
        <a:p>
          <a:endParaRPr lang="en-US"/>
        </a:p>
      </dgm:t>
    </dgm:pt>
    <dgm:pt modelId="{EB2C12C9-4D6B-41BD-8C63-828BA135F58E}" type="sibTrans" cxnId="{5F6973D5-232E-4275-80C1-E269161DA34D}">
      <dgm:prSet/>
      <dgm:spPr/>
      <dgm:t>
        <a:bodyPr/>
        <a:lstStyle/>
        <a:p>
          <a:endParaRPr lang="en-US"/>
        </a:p>
      </dgm:t>
    </dgm:pt>
    <dgm:pt modelId="{85050B40-0A61-4E9A-BACC-3E65B0E6AEC5}">
      <dgm:prSet/>
      <dgm:spPr/>
      <dgm:t>
        <a:bodyPr/>
        <a:lstStyle/>
        <a:p>
          <a:r>
            <a:rPr lang="en-US"/>
            <a:t>If equity tie, uses one-move lookahead to probabilistically make best move</a:t>
          </a:r>
        </a:p>
      </dgm:t>
    </dgm:pt>
    <dgm:pt modelId="{0C04D0F9-D8A2-4A3E-A6C7-0A6171BF5483}" type="parTrans" cxnId="{9962024E-31EE-4840-BCC1-8900E3D45043}">
      <dgm:prSet/>
      <dgm:spPr/>
      <dgm:t>
        <a:bodyPr/>
        <a:lstStyle/>
        <a:p>
          <a:endParaRPr lang="en-US"/>
        </a:p>
      </dgm:t>
    </dgm:pt>
    <dgm:pt modelId="{F6DAC4B4-6E9B-4070-BCA3-A17B8658F92A}" type="sibTrans" cxnId="{9962024E-31EE-4840-BCC1-8900E3D45043}">
      <dgm:prSet/>
      <dgm:spPr/>
      <dgm:t>
        <a:bodyPr/>
        <a:lstStyle/>
        <a:p>
          <a:endParaRPr lang="en-US"/>
        </a:p>
      </dgm:t>
    </dgm:pt>
    <dgm:pt modelId="{6E34AA32-863B-0E42-B178-A05A23D96F09}" type="pres">
      <dgm:prSet presAssocID="{F65226CE-4323-4974-98D0-0A6F066602CB}" presName="vert0" presStyleCnt="0">
        <dgm:presLayoutVars>
          <dgm:dir/>
          <dgm:animOne val="branch"/>
          <dgm:animLvl val="lvl"/>
        </dgm:presLayoutVars>
      </dgm:prSet>
      <dgm:spPr/>
    </dgm:pt>
    <dgm:pt modelId="{200A98A0-6DCC-0545-BE2D-E36B9A51EEB4}" type="pres">
      <dgm:prSet presAssocID="{4036D38F-25A2-4286-85BF-37997244DBF1}" presName="thickLine" presStyleLbl="alignNode1" presStyleIdx="0" presStyleCnt="6"/>
      <dgm:spPr/>
    </dgm:pt>
    <dgm:pt modelId="{CC6826E7-560F-9D46-B269-00F22FFCC7FB}" type="pres">
      <dgm:prSet presAssocID="{4036D38F-25A2-4286-85BF-37997244DBF1}" presName="horz1" presStyleCnt="0"/>
      <dgm:spPr/>
    </dgm:pt>
    <dgm:pt modelId="{A8762858-4A98-6C44-B05D-BB83320A42FB}" type="pres">
      <dgm:prSet presAssocID="{4036D38F-25A2-4286-85BF-37997244DBF1}" presName="tx1" presStyleLbl="revTx" presStyleIdx="0" presStyleCnt="6"/>
      <dgm:spPr/>
    </dgm:pt>
    <dgm:pt modelId="{F4C2AFC2-6CDD-DA4B-8F4A-285CF99D24BC}" type="pres">
      <dgm:prSet presAssocID="{4036D38F-25A2-4286-85BF-37997244DBF1}" presName="vert1" presStyleCnt="0"/>
      <dgm:spPr/>
    </dgm:pt>
    <dgm:pt modelId="{0724BF10-20DA-D14D-9BB3-D6D34E612B8B}" type="pres">
      <dgm:prSet presAssocID="{11ACDC28-1860-4BAE-8A86-7F65DF779034}" presName="thickLine" presStyleLbl="alignNode1" presStyleIdx="1" presStyleCnt="6"/>
      <dgm:spPr/>
    </dgm:pt>
    <dgm:pt modelId="{CDB62594-355B-3F48-8EBA-D19646F3D534}" type="pres">
      <dgm:prSet presAssocID="{11ACDC28-1860-4BAE-8A86-7F65DF779034}" presName="horz1" presStyleCnt="0"/>
      <dgm:spPr/>
    </dgm:pt>
    <dgm:pt modelId="{4D85EB7E-716A-F649-8B93-8A5B01445734}" type="pres">
      <dgm:prSet presAssocID="{11ACDC28-1860-4BAE-8A86-7F65DF779034}" presName="tx1" presStyleLbl="revTx" presStyleIdx="1" presStyleCnt="6"/>
      <dgm:spPr/>
    </dgm:pt>
    <dgm:pt modelId="{F8D896E8-0499-BF4C-A274-99F95D9996B7}" type="pres">
      <dgm:prSet presAssocID="{11ACDC28-1860-4BAE-8A86-7F65DF779034}" presName="vert1" presStyleCnt="0"/>
      <dgm:spPr/>
    </dgm:pt>
    <dgm:pt modelId="{EB0B0C75-DD4E-DC43-ADB8-3EC4064E2E5F}" type="pres">
      <dgm:prSet presAssocID="{538BA633-9ABB-4C4B-B26F-0CB1D611EBE7}" presName="thickLine" presStyleLbl="alignNode1" presStyleIdx="2" presStyleCnt="6"/>
      <dgm:spPr/>
    </dgm:pt>
    <dgm:pt modelId="{3CC6E09C-F307-0A40-BB6F-D47664682B94}" type="pres">
      <dgm:prSet presAssocID="{538BA633-9ABB-4C4B-B26F-0CB1D611EBE7}" presName="horz1" presStyleCnt="0"/>
      <dgm:spPr/>
    </dgm:pt>
    <dgm:pt modelId="{AA12B883-AB38-2C46-8316-93AA216916F3}" type="pres">
      <dgm:prSet presAssocID="{538BA633-9ABB-4C4B-B26F-0CB1D611EBE7}" presName="tx1" presStyleLbl="revTx" presStyleIdx="2" presStyleCnt="6"/>
      <dgm:spPr/>
    </dgm:pt>
    <dgm:pt modelId="{E93B30AD-BA8B-1D48-BE14-43F12C3E213F}" type="pres">
      <dgm:prSet presAssocID="{538BA633-9ABB-4C4B-B26F-0CB1D611EBE7}" presName="vert1" presStyleCnt="0"/>
      <dgm:spPr/>
    </dgm:pt>
    <dgm:pt modelId="{9DE47874-8BFB-784E-AB96-D3AE9FD86C6F}" type="pres">
      <dgm:prSet presAssocID="{4EE8B0C1-49AA-4694-9EBE-54DE7EE770C3}" presName="thickLine" presStyleLbl="alignNode1" presStyleIdx="3" presStyleCnt="6"/>
      <dgm:spPr/>
    </dgm:pt>
    <dgm:pt modelId="{3638D6B4-3360-6B40-8F34-203AAB4B15D9}" type="pres">
      <dgm:prSet presAssocID="{4EE8B0C1-49AA-4694-9EBE-54DE7EE770C3}" presName="horz1" presStyleCnt="0"/>
      <dgm:spPr/>
    </dgm:pt>
    <dgm:pt modelId="{BA0D363D-10BF-4C4F-A7EE-0F23255FA86D}" type="pres">
      <dgm:prSet presAssocID="{4EE8B0C1-49AA-4694-9EBE-54DE7EE770C3}" presName="tx1" presStyleLbl="revTx" presStyleIdx="3" presStyleCnt="6"/>
      <dgm:spPr/>
    </dgm:pt>
    <dgm:pt modelId="{E3FC7679-F32F-334E-86F3-2E710F389450}" type="pres">
      <dgm:prSet presAssocID="{4EE8B0C1-49AA-4694-9EBE-54DE7EE770C3}" presName="vert1" presStyleCnt="0"/>
      <dgm:spPr/>
    </dgm:pt>
    <dgm:pt modelId="{B899BFE4-2545-DA4B-A297-EC60189011B3}" type="pres">
      <dgm:prSet presAssocID="{CBA65809-ACD7-4C43-AFC1-EDC97EEB61FE}" presName="thickLine" presStyleLbl="alignNode1" presStyleIdx="4" presStyleCnt="6"/>
      <dgm:spPr/>
    </dgm:pt>
    <dgm:pt modelId="{0C852A0A-A3D4-E244-93A0-AD3276927F8C}" type="pres">
      <dgm:prSet presAssocID="{CBA65809-ACD7-4C43-AFC1-EDC97EEB61FE}" presName="horz1" presStyleCnt="0"/>
      <dgm:spPr/>
    </dgm:pt>
    <dgm:pt modelId="{344BBC38-EBA1-1E4E-9397-3412C8A0A650}" type="pres">
      <dgm:prSet presAssocID="{CBA65809-ACD7-4C43-AFC1-EDC97EEB61FE}" presName="tx1" presStyleLbl="revTx" presStyleIdx="4" presStyleCnt="6"/>
      <dgm:spPr/>
    </dgm:pt>
    <dgm:pt modelId="{DEF26500-E4E6-7040-BFCD-40780A0DD304}" type="pres">
      <dgm:prSet presAssocID="{CBA65809-ACD7-4C43-AFC1-EDC97EEB61FE}" presName="vert1" presStyleCnt="0"/>
      <dgm:spPr/>
    </dgm:pt>
    <dgm:pt modelId="{681A9DA2-FD5C-A843-A69B-E156BD6C7013}" type="pres">
      <dgm:prSet presAssocID="{85050B40-0A61-4E9A-BACC-3E65B0E6AEC5}" presName="thickLine" presStyleLbl="alignNode1" presStyleIdx="5" presStyleCnt="6"/>
      <dgm:spPr/>
    </dgm:pt>
    <dgm:pt modelId="{07E9F69E-9D0E-224D-B081-AFBE72D3C981}" type="pres">
      <dgm:prSet presAssocID="{85050B40-0A61-4E9A-BACC-3E65B0E6AEC5}" presName="horz1" presStyleCnt="0"/>
      <dgm:spPr/>
    </dgm:pt>
    <dgm:pt modelId="{E1DC6AD1-DC5D-1B42-8287-129E42A5D9C7}" type="pres">
      <dgm:prSet presAssocID="{85050B40-0A61-4E9A-BACC-3E65B0E6AEC5}" presName="tx1" presStyleLbl="revTx" presStyleIdx="5" presStyleCnt="6"/>
      <dgm:spPr/>
    </dgm:pt>
    <dgm:pt modelId="{395B8FC7-567F-1447-A955-8DFA80030609}" type="pres">
      <dgm:prSet presAssocID="{85050B40-0A61-4E9A-BACC-3E65B0E6AEC5}" presName="vert1" presStyleCnt="0"/>
      <dgm:spPr/>
    </dgm:pt>
  </dgm:ptLst>
  <dgm:cxnLst>
    <dgm:cxn modelId="{270C8F2D-4668-40F8-9C59-C71E98B2FCDC}" srcId="{F65226CE-4323-4974-98D0-0A6F066602CB}" destId="{538BA633-9ABB-4C4B-B26F-0CB1D611EBE7}" srcOrd="2" destOrd="0" parTransId="{122ED970-4730-4B6D-A7AD-E803008B3954}" sibTransId="{E580787A-BD21-4417-AD1E-1E1374C28370}"/>
    <dgm:cxn modelId="{4A9AF031-B956-744B-95FA-D57F03B29B22}" type="presOf" srcId="{F65226CE-4323-4974-98D0-0A6F066602CB}" destId="{6E34AA32-863B-0E42-B178-A05A23D96F09}" srcOrd="0" destOrd="0" presId="urn:microsoft.com/office/officeart/2008/layout/LinedList"/>
    <dgm:cxn modelId="{F5F9DB32-BB70-49A3-A16E-8BB614BB8E0D}" srcId="{F65226CE-4323-4974-98D0-0A6F066602CB}" destId="{4EE8B0C1-49AA-4694-9EBE-54DE7EE770C3}" srcOrd="3" destOrd="0" parTransId="{293579ED-150C-4D1C-A580-E85C2E3C856D}" sibTransId="{00E07994-AB1D-4ADC-9346-5AD24BE425E5}"/>
    <dgm:cxn modelId="{390CBD36-CE2A-DB48-84CD-2B74004BCDC3}" type="presOf" srcId="{11ACDC28-1860-4BAE-8A86-7F65DF779034}" destId="{4D85EB7E-716A-F649-8B93-8A5B01445734}" srcOrd="0" destOrd="0" presId="urn:microsoft.com/office/officeart/2008/layout/LinedList"/>
    <dgm:cxn modelId="{18A4543B-FEB0-BA48-ABB1-F8FFCBA2ABA5}" type="presOf" srcId="{4EE8B0C1-49AA-4694-9EBE-54DE7EE770C3}" destId="{BA0D363D-10BF-4C4F-A7EE-0F23255FA86D}" srcOrd="0" destOrd="0" presId="urn:microsoft.com/office/officeart/2008/layout/LinedList"/>
    <dgm:cxn modelId="{9962024E-31EE-4840-BCC1-8900E3D45043}" srcId="{F65226CE-4323-4974-98D0-0A6F066602CB}" destId="{85050B40-0A61-4E9A-BACC-3E65B0E6AEC5}" srcOrd="5" destOrd="0" parTransId="{0C04D0F9-D8A2-4A3E-A6C7-0A6171BF5483}" sibTransId="{F6DAC4B4-6E9B-4070-BCA3-A17B8658F92A}"/>
    <dgm:cxn modelId="{39D68464-832E-AA45-9482-F3960D7D3C44}" type="presOf" srcId="{538BA633-9ABB-4C4B-B26F-0CB1D611EBE7}" destId="{AA12B883-AB38-2C46-8316-93AA216916F3}" srcOrd="0" destOrd="0" presId="urn:microsoft.com/office/officeart/2008/layout/LinedList"/>
    <dgm:cxn modelId="{37CC9B6B-91CE-4C12-8EB8-FA7ED63AECF2}" srcId="{F65226CE-4323-4974-98D0-0A6F066602CB}" destId="{4036D38F-25A2-4286-85BF-37997244DBF1}" srcOrd="0" destOrd="0" parTransId="{EB80E37E-B27D-48B2-858F-DDB3A2B5C42B}" sibTransId="{DE1A9435-6D17-4BB8-A107-B400A177AD2A}"/>
    <dgm:cxn modelId="{E75CDE82-E4A8-704F-A768-DF1E105D7AFC}" type="presOf" srcId="{4036D38F-25A2-4286-85BF-37997244DBF1}" destId="{A8762858-4A98-6C44-B05D-BB83320A42FB}" srcOrd="0" destOrd="0" presId="urn:microsoft.com/office/officeart/2008/layout/LinedList"/>
    <dgm:cxn modelId="{D4462A93-CBD4-1948-8F35-7B8A0178FDD3}" type="presOf" srcId="{85050B40-0A61-4E9A-BACC-3E65B0E6AEC5}" destId="{E1DC6AD1-DC5D-1B42-8287-129E42A5D9C7}" srcOrd="0" destOrd="0" presId="urn:microsoft.com/office/officeart/2008/layout/LinedList"/>
    <dgm:cxn modelId="{9A4555B7-EAF1-2947-A1FA-CBE9556D8374}" type="presOf" srcId="{CBA65809-ACD7-4C43-AFC1-EDC97EEB61FE}" destId="{344BBC38-EBA1-1E4E-9397-3412C8A0A650}" srcOrd="0" destOrd="0" presId="urn:microsoft.com/office/officeart/2008/layout/LinedList"/>
    <dgm:cxn modelId="{5F6973D5-232E-4275-80C1-E269161DA34D}" srcId="{F65226CE-4323-4974-98D0-0A6F066602CB}" destId="{CBA65809-ACD7-4C43-AFC1-EDC97EEB61FE}" srcOrd="4" destOrd="0" parTransId="{044706AD-53C3-4A40-95F1-665FC56FFB3E}" sibTransId="{EB2C12C9-4D6B-41BD-8C63-828BA135F58E}"/>
    <dgm:cxn modelId="{8A52E5F1-A439-4728-8149-967037ED62E1}" srcId="{F65226CE-4323-4974-98D0-0A6F066602CB}" destId="{11ACDC28-1860-4BAE-8A86-7F65DF779034}" srcOrd="1" destOrd="0" parTransId="{8D944CC4-40A6-4729-A50C-0917C342C7A2}" sibTransId="{F5FDA8B6-2E2F-41A3-9FB1-16E4B2229278}"/>
    <dgm:cxn modelId="{10B927A2-1D81-0442-9E58-1A2EAC3769A5}" type="presParOf" srcId="{6E34AA32-863B-0E42-B178-A05A23D96F09}" destId="{200A98A0-6DCC-0545-BE2D-E36B9A51EEB4}" srcOrd="0" destOrd="0" presId="urn:microsoft.com/office/officeart/2008/layout/LinedList"/>
    <dgm:cxn modelId="{BECF1FC0-169D-5F46-BFBE-65B7C955E01A}" type="presParOf" srcId="{6E34AA32-863B-0E42-B178-A05A23D96F09}" destId="{CC6826E7-560F-9D46-B269-00F22FFCC7FB}" srcOrd="1" destOrd="0" presId="urn:microsoft.com/office/officeart/2008/layout/LinedList"/>
    <dgm:cxn modelId="{712DC6C8-B94A-A548-A09D-066FA4F5B417}" type="presParOf" srcId="{CC6826E7-560F-9D46-B269-00F22FFCC7FB}" destId="{A8762858-4A98-6C44-B05D-BB83320A42FB}" srcOrd="0" destOrd="0" presId="urn:microsoft.com/office/officeart/2008/layout/LinedList"/>
    <dgm:cxn modelId="{5196596D-DA6F-7C41-A62D-08F189FF58AB}" type="presParOf" srcId="{CC6826E7-560F-9D46-B269-00F22FFCC7FB}" destId="{F4C2AFC2-6CDD-DA4B-8F4A-285CF99D24BC}" srcOrd="1" destOrd="0" presId="urn:microsoft.com/office/officeart/2008/layout/LinedList"/>
    <dgm:cxn modelId="{303751AF-E389-D145-AC7E-8AA93774D3E1}" type="presParOf" srcId="{6E34AA32-863B-0E42-B178-A05A23D96F09}" destId="{0724BF10-20DA-D14D-9BB3-D6D34E612B8B}" srcOrd="2" destOrd="0" presId="urn:microsoft.com/office/officeart/2008/layout/LinedList"/>
    <dgm:cxn modelId="{7242536E-11AC-7446-9504-539E28CB0B6A}" type="presParOf" srcId="{6E34AA32-863B-0E42-B178-A05A23D96F09}" destId="{CDB62594-355B-3F48-8EBA-D19646F3D534}" srcOrd="3" destOrd="0" presId="urn:microsoft.com/office/officeart/2008/layout/LinedList"/>
    <dgm:cxn modelId="{DB84F008-C68E-DE49-B8AD-13990E429E7D}" type="presParOf" srcId="{CDB62594-355B-3F48-8EBA-D19646F3D534}" destId="{4D85EB7E-716A-F649-8B93-8A5B01445734}" srcOrd="0" destOrd="0" presId="urn:microsoft.com/office/officeart/2008/layout/LinedList"/>
    <dgm:cxn modelId="{2473CB4A-9473-664A-A379-AD2DC5E5D75A}" type="presParOf" srcId="{CDB62594-355B-3F48-8EBA-D19646F3D534}" destId="{F8D896E8-0499-BF4C-A274-99F95D9996B7}" srcOrd="1" destOrd="0" presId="urn:microsoft.com/office/officeart/2008/layout/LinedList"/>
    <dgm:cxn modelId="{FC8FF87D-742B-004E-ADD8-6518C2B486FF}" type="presParOf" srcId="{6E34AA32-863B-0E42-B178-A05A23D96F09}" destId="{EB0B0C75-DD4E-DC43-ADB8-3EC4064E2E5F}" srcOrd="4" destOrd="0" presId="urn:microsoft.com/office/officeart/2008/layout/LinedList"/>
    <dgm:cxn modelId="{6A36C966-C0C4-0F4A-BC34-71FEBD923A97}" type="presParOf" srcId="{6E34AA32-863B-0E42-B178-A05A23D96F09}" destId="{3CC6E09C-F307-0A40-BB6F-D47664682B94}" srcOrd="5" destOrd="0" presId="urn:microsoft.com/office/officeart/2008/layout/LinedList"/>
    <dgm:cxn modelId="{1ED698E2-6078-EB4D-8CA7-B5D0A89448F8}" type="presParOf" srcId="{3CC6E09C-F307-0A40-BB6F-D47664682B94}" destId="{AA12B883-AB38-2C46-8316-93AA216916F3}" srcOrd="0" destOrd="0" presId="urn:microsoft.com/office/officeart/2008/layout/LinedList"/>
    <dgm:cxn modelId="{7612E7BB-6E48-2048-90CB-A77A199E01D2}" type="presParOf" srcId="{3CC6E09C-F307-0A40-BB6F-D47664682B94}" destId="{E93B30AD-BA8B-1D48-BE14-43F12C3E213F}" srcOrd="1" destOrd="0" presId="urn:microsoft.com/office/officeart/2008/layout/LinedList"/>
    <dgm:cxn modelId="{F318D504-89A5-A746-883B-A4D2843C23D1}" type="presParOf" srcId="{6E34AA32-863B-0E42-B178-A05A23D96F09}" destId="{9DE47874-8BFB-784E-AB96-D3AE9FD86C6F}" srcOrd="6" destOrd="0" presId="urn:microsoft.com/office/officeart/2008/layout/LinedList"/>
    <dgm:cxn modelId="{F62C4556-98D1-A94C-93E6-8FB8FB293ECA}" type="presParOf" srcId="{6E34AA32-863B-0E42-B178-A05A23D96F09}" destId="{3638D6B4-3360-6B40-8F34-203AAB4B15D9}" srcOrd="7" destOrd="0" presId="urn:microsoft.com/office/officeart/2008/layout/LinedList"/>
    <dgm:cxn modelId="{8A6D775F-7AD2-5F4E-BC35-2968F23E143E}" type="presParOf" srcId="{3638D6B4-3360-6B40-8F34-203AAB4B15D9}" destId="{BA0D363D-10BF-4C4F-A7EE-0F23255FA86D}" srcOrd="0" destOrd="0" presId="urn:microsoft.com/office/officeart/2008/layout/LinedList"/>
    <dgm:cxn modelId="{247DA738-A022-0F43-9F4B-8905C64A983F}" type="presParOf" srcId="{3638D6B4-3360-6B40-8F34-203AAB4B15D9}" destId="{E3FC7679-F32F-334E-86F3-2E710F389450}" srcOrd="1" destOrd="0" presId="urn:microsoft.com/office/officeart/2008/layout/LinedList"/>
    <dgm:cxn modelId="{6BB2A98E-71DE-7843-BD33-ADAF96970675}" type="presParOf" srcId="{6E34AA32-863B-0E42-B178-A05A23D96F09}" destId="{B899BFE4-2545-DA4B-A297-EC60189011B3}" srcOrd="8" destOrd="0" presId="urn:microsoft.com/office/officeart/2008/layout/LinedList"/>
    <dgm:cxn modelId="{2FAC9A8F-703A-764C-872A-DC41E41E64C6}" type="presParOf" srcId="{6E34AA32-863B-0E42-B178-A05A23D96F09}" destId="{0C852A0A-A3D4-E244-93A0-AD3276927F8C}" srcOrd="9" destOrd="0" presId="urn:microsoft.com/office/officeart/2008/layout/LinedList"/>
    <dgm:cxn modelId="{B99FD087-E273-5542-93E9-E87284F708C7}" type="presParOf" srcId="{0C852A0A-A3D4-E244-93A0-AD3276927F8C}" destId="{344BBC38-EBA1-1E4E-9397-3412C8A0A650}" srcOrd="0" destOrd="0" presId="urn:microsoft.com/office/officeart/2008/layout/LinedList"/>
    <dgm:cxn modelId="{B4AA38D5-206D-2B48-86B8-95498F5471ED}" type="presParOf" srcId="{0C852A0A-A3D4-E244-93A0-AD3276927F8C}" destId="{DEF26500-E4E6-7040-BFCD-40780A0DD304}" srcOrd="1" destOrd="0" presId="urn:microsoft.com/office/officeart/2008/layout/LinedList"/>
    <dgm:cxn modelId="{263F2310-3265-464F-9B70-A0BD0C7EABDA}" type="presParOf" srcId="{6E34AA32-863B-0E42-B178-A05A23D96F09}" destId="{681A9DA2-FD5C-A843-A69B-E156BD6C7013}" srcOrd="10" destOrd="0" presId="urn:microsoft.com/office/officeart/2008/layout/LinedList"/>
    <dgm:cxn modelId="{D832EC75-5858-C34B-B359-D98F909EC7A0}" type="presParOf" srcId="{6E34AA32-863B-0E42-B178-A05A23D96F09}" destId="{07E9F69E-9D0E-224D-B081-AFBE72D3C981}" srcOrd="11" destOrd="0" presId="urn:microsoft.com/office/officeart/2008/layout/LinedList"/>
    <dgm:cxn modelId="{6EF92573-5FCF-814C-AC96-F43EE47D819B}" type="presParOf" srcId="{07E9F69E-9D0E-224D-B081-AFBE72D3C981}" destId="{E1DC6AD1-DC5D-1B42-8287-129E42A5D9C7}" srcOrd="0" destOrd="0" presId="urn:microsoft.com/office/officeart/2008/layout/LinedList"/>
    <dgm:cxn modelId="{E5AA0855-53D3-E84A-AABC-B3785CB12F1E}" type="presParOf" srcId="{07E9F69E-9D0E-224D-B081-AFBE72D3C981}" destId="{395B8FC7-567F-1447-A955-8DFA800306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1890-5529-49E0-9124-E7795BAD8DD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9CD18-5846-4CAB-B6FE-5149FB5A2C4C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 popular backgammon algorithms focus on winning individual games</a:t>
          </a:r>
          <a:endParaRPr lang="en-US" sz="1100" kern="1200"/>
        </a:p>
      </dsp:txBody>
      <dsp:txXfrm>
        <a:off x="417971" y="2644140"/>
        <a:ext cx="2889450" cy="720000"/>
      </dsp:txXfrm>
    </dsp:sp>
    <dsp:sp modelId="{EFD9DDF5-8A48-4B74-9E0F-63BF2FA053D0}">
      <dsp:nvSpPr>
        <dsp:cNvPr id="0" name=""/>
        <dsp:cNvSpPr/>
      </dsp:nvSpPr>
      <dsp:spPr>
        <a:xfrm>
          <a:off x="4472200" y="95324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EDA3E-78E4-49CA-AE4E-D44C047A3ADD}">
      <dsp:nvSpPr>
        <dsp:cNvPr id="0" name=""/>
        <dsp:cNvSpPr/>
      </dsp:nvSpPr>
      <dsp:spPr>
        <a:xfrm>
          <a:off x="3813074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Backgammon is played in a first-to format, where the victor is the first player to reach the score limit</a:t>
          </a:r>
          <a:endParaRPr lang="en-US" sz="1100" kern="1200" dirty="0"/>
        </a:p>
      </dsp:txBody>
      <dsp:txXfrm>
        <a:off x="3813074" y="2644140"/>
        <a:ext cx="2889450" cy="720000"/>
      </dsp:txXfrm>
    </dsp:sp>
    <dsp:sp modelId="{CA9494CE-F93D-4F74-9065-975D06C27FCB}">
      <dsp:nvSpPr>
        <dsp:cNvPr id="0" name=""/>
        <dsp:cNvSpPr/>
      </dsp:nvSpPr>
      <dsp:spPr>
        <a:xfrm>
          <a:off x="8130761" y="1017379"/>
          <a:ext cx="1044284" cy="117952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49650-0F3C-430F-AAA2-9ECE0B8E601F}">
      <dsp:nvSpPr>
        <dsp:cNvPr id="0" name=""/>
        <dsp:cNvSpPr/>
      </dsp:nvSpPr>
      <dsp:spPr>
        <a:xfrm>
          <a:off x="7208178" y="2613958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You can strategize for a better point return by using the Doubling Cube, or aiming to win by gammon or backgammon, which yield additional points</a:t>
          </a:r>
          <a:endParaRPr lang="en-US" sz="1100" kern="1200"/>
        </a:p>
      </dsp:txBody>
      <dsp:txXfrm>
        <a:off x="7208178" y="2613958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EEC69-42CF-1D42-96AA-7FC1062622D3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Tesauro’s</a:t>
          </a:r>
          <a:r>
            <a:rPr lang="en-US" sz="2500" kern="1200" dirty="0"/>
            <a:t> TD-Gammon is almost 20 years old and is still the leading Backgammon AI</a:t>
          </a:r>
        </a:p>
      </dsp:txBody>
      <dsp:txXfrm>
        <a:off x="48547" y="145256"/>
        <a:ext cx="6569739" cy="897406"/>
      </dsp:txXfrm>
    </dsp:sp>
    <dsp:sp modelId="{A4DC478B-573C-834B-8EA1-57C0B86DFF43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reinforcement learning model focused on winning individual games</a:t>
          </a:r>
        </a:p>
      </dsp:txBody>
      <dsp:txXfrm>
        <a:off x="48547" y="1211756"/>
        <a:ext cx="6569739" cy="897406"/>
      </dsp:txXfrm>
    </dsp:sp>
    <dsp:sp modelId="{4EF7CB90-1E0D-6A47-903F-628ECB12ED87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Uses heuristic doubling algorithm </a:t>
          </a:r>
        </a:p>
      </dsp:txBody>
      <dsp:txXfrm>
        <a:off x="48547" y="2278257"/>
        <a:ext cx="6569739" cy="897406"/>
      </dsp:txXfrm>
    </dsp:sp>
    <dsp:sp modelId="{DE089D33-4071-E44D-98FB-D4346182CC5A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4832709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09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09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didn’t include information about backgammons</a:t>
          </a:r>
        </a:p>
      </dsp:txBody>
      <dsp:txXfrm>
        <a:off x="48547" y="3344757"/>
        <a:ext cx="6569739" cy="897406"/>
      </dsp:txXfrm>
    </dsp:sp>
    <dsp:sp modelId="{81665B52-8EA6-9B41-B19D-CD1293C5B863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Is it possible to make a model that performs better in tournament-style matches?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C924A-DE3E-4A4B-A274-53FA925D59C9}">
      <dsp:nvSpPr>
        <dsp:cNvPr id="0" name=""/>
        <dsp:cNvSpPr/>
      </dsp:nvSpPr>
      <dsp:spPr>
        <a:xfrm>
          <a:off x="-275932" y="10153"/>
          <a:ext cx="6367912" cy="1824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E3519-B486-46FF-A4A7-D693DED2E50A}">
      <dsp:nvSpPr>
        <dsp:cNvPr id="0" name=""/>
        <dsp:cNvSpPr/>
      </dsp:nvSpPr>
      <dsp:spPr>
        <a:xfrm>
          <a:off x="275940" y="420637"/>
          <a:ext cx="1003405" cy="1003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06F7E-3188-4DA2-83B2-A1059E46F986}">
      <dsp:nvSpPr>
        <dsp:cNvPr id="0" name=""/>
        <dsp:cNvSpPr/>
      </dsp:nvSpPr>
      <dsp:spPr>
        <a:xfrm>
          <a:off x="1831218" y="10153"/>
          <a:ext cx="2865560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Basic</a:t>
          </a:r>
          <a:endParaRPr lang="en-US" sz="2500" kern="1200" dirty="0"/>
        </a:p>
      </dsp:txBody>
      <dsp:txXfrm>
        <a:off x="1831218" y="10153"/>
        <a:ext cx="2865560" cy="1824373"/>
      </dsp:txXfrm>
    </dsp:sp>
    <dsp:sp modelId="{742F6E07-E299-45AD-AF03-8004FC3C8E99}">
      <dsp:nvSpPr>
        <dsp:cNvPr id="0" name=""/>
        <dsp:cNvSpPr/>
      </dsp:nvSpPr>
      <dsp:spPr>
        <a:xfrm>
          <a:off x="3789057" y="10153"/>
          <a:ext cx="2283457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Robust Game Environment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Graphical User Interface (GUI)</a:t>
          </a:r>
        </a:p>
      </dsp:txBody>
      <dsp:txXfrm>
        <a:off x="3789057" y="10153"/>
        <a:ext cx="2283457" cy="1824373"/>
      </dsp:txXfrm>
    </dsp:sp>
    <dsp:sp modelId="{D97BAFDF-3B52-4F56-822B-DCDB7ABB51B6}">
      <dsp:nvSpPr>
        <dsp:cNvPr id="0" name=""/>
        <dsp:cNvSpPr/>
      </dsp:nvSpPr>
      <dsp:spPr>
        <a:xfrm>
          <a:off x="-275932" y="2290619"/>
          <a:ext cx="6367912" cy="18243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9E613-7856-4DA5-B5F5-9FBC8BF6590B}">
      <dsp:nvSpPr>
        <dsp:cNvPr id="0" name=""/>
        <dsp:cNvSpPr/>
      </dsp:nvSpPr>
      <dsp:spPr>
        <a:xfrm>
          <a:off x="275940" y="2701103"/>
          <a:ext cx="1003405" cy="1003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45208-A49C-4185-A4F6-1F9DEFF28F57}">
      <dsp:nvSpPr>
        <dsp:cNvPr id="0" name=""/>
        <dsp:cNvSpPr/>
      </dsp:nvSpPr>
      <dsp:spPr>
        <a:xfrm>
          <a:off x="1831218" y="2290619"/>
          <a:ext cx="2865560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Intermediate</a:t>
          </a:r>
          <a:endParaRPr lang="en-US" sz="2500" kern="1200" dirty="0"/>
        </a:p>
      </dsp:txBody>
      <dsp:txXfrm>
        <a:off x="1831218" y="2290619"/>
        <a:ext cx="2865560" cy="1824373"/>
      </dsp:txXfrm>
    </dsp:sp>
    <dsp:sp modelId="{BA729E55-E812-4FAD-BD94-0113948BC11A}">
      <dsp:nvSpPr>
        <dsp:cNvPr id="0" name=""/>
        <dsp:cNvSpPr/>
      </dsp:nvSpPr>
      <dsp:spPr>
        <a:xfrm>
          <a:off x="4151914" y="2285803"/>
          <a:ext cx="2001471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Greedy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Genetic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Ant Colony </a:t>
          </a:r>
          <a:r>
            <a:rPr lang="en-US" sz="1100" kern="1200" dirty="0"/>
            <a:t> Agent</a:t>
          </a:r>
        </a:p>
      </dsp:txBody>
      <dsp:txXfrm>
        <a:off x="4151914" y="2285803"/>
        <a:ext cx="2001471" cy="1824373"/>
      </dsp:txXfrm>
    </dsp:sp>
    <dsp:sp modelId="{24B3A4DC-1E2D-43C7-B135-088252C643CD}">
      <dsp:nvSpPr>
        <dsp:cNvPr id="0" name=""/>
        <dsp:cNvSpPr/>
      </dsp:nvSpPr>
      <dsp:spPr>
        <a:xfrm>
          <a:off x="-275932" y="4571086"/>
          <a:ext cx="6367912" cy="18243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53E72-B09C-427F-9A3D-C0848D5B5B53}">
      <dsp:nvSpPr>
        <dsp:cNvPr id="0" name=""/>
        <dsp:cNvSpPr/>
      </dsp:nvSpPr>
      <dsp:spPr>
        <a:xfrm>
          <a:off x="275940" y="4981570"/>
          <a:ext cx="1003405" cy="1003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C6884-54FD-4AE5-A44C-9534BDA02050}">
      <dsp:nvSpPr>
        <dsp:cNvPr id="0" name=""/>
        <dsp:cNvSpPr/>
      </dsp:nvSpPr>
      <dsp:spPr>
        <a:xfrm>
          <a:off x="1831218" y="4571086"/>
          <a:ext cx="2865560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Advanced</a:t>
          </a:r>
          <a:endParaRPr lang="en-US" sz="2500" kern="1200" dirty="0"/>
        </a:p>
      </dsp:txBody>
      <dsp:txXfrm>
        <a:off x="1831218" y="4571086"/>
        <a:ext cx="2865560" cy="1824373"/>
      </dsp:txXfrm>
    </dsp:sp>
    <dsp:sp modelId="{ADCEDC30-B9E6-4720-87FF-A554B4C472B9}">
      <dsp:nvSpPr>
        <dsp:cNvPr id="0" name=""/>
        <dsp:cNvSpPr/>
      </dsp:nvSpPr>
      <dsp:spPr>
        <a:xfrm>
          <a:off x="3553770" y="4548500"/>
          <a:ext cx="2503053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Reinforcement Learning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Machine Learning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Agent that changes strategy based on state of the game</a:t>
          </a:r>
        </a:p>
      </dsp:txBody>
      <dsp:txXfrm>
        <a:off x="3553770" y="4548500"/>
        <a:ext cx="2503053" cy="1824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5E241-5515-5143-B67B-D973D894E68B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Utilises</a:t>
          </a:r>
          <a:r>
            <a:rPr lang="en-US" sz="2300" kern="1200" dirty="0"/>
            <a:t> 17 hard-coded weights and nested conditional statements</a:t>
          </a:r>
        </a:p>
      </dsp:txBody>
      <dsp:txXfrm rot="-5400000">
        <a:off x="3785615" y="147831"/>
        <a:ext cx="6689078" cy="756160"/>
      </dsp:txXfrm>
    </dsp:sp>
    <dsp:sp modelId="{F1AD05EF-1CC8-E246-9498-BA4197680C08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Scores each possible resulting board</a:t>
          </a:r>
        </a:p>
      </dsp:txBody>
      <dsp:txXfrm>
        <a:off x="51133" y="53310"/>
        <a:ext cx="3683350" cy="945199"/>
      </dsp:txXfrm>
    </dsp:sp>
    <dsp:sp modelId="{1A15E829-B659-B745-93CE-7FB5DDDD723D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Tiebreaker was introduced to remedy unintended bias  </a:t>
          </a:r>
        </a:p>
      </dsp:txBody>
      <dsp:txXfrm rot="-5400000">
        <a:off x="3785615" y="1247670"/>
        <a:ext cx="6689078" cy="756160"/>
      </dsp:txXfrm>
    </dsp:sp>
    <dsp:sp modelId="{47627112-F578-6544-A0E3-7417FE34107E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the case where multiple resulting boards have the same score, a tiebreaker occurs.</a:t>
          </a:r>
        </a:p>
      </dsp:txBody>
      <dsp:txXfrm>
        <a:off x="51133" y="1153149"/>
        <a:ext cx="3683350" cy="945199"/>
      </dsp:txXfrm>
    </dsp:sp>
    <dsp:sp modelId="{0814C97A-71B0-B449-9DE3-12D77B8E98C9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No lookahead </a:t>
          </a:r>
        </a:p>
      </dsp:txBody>
      <dsp:txXfrm rot="-5400000">
        <a:off x="3785615" y="2347509"/>
        <a:ext cx="6689078" cy="756160"/>
      </dsp:txXfrm>
    </dsp:sp>
    <dsp:sp modelId="{5BEE3D75-39E8-8145-B6B4-C5D7E7B9747F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Always chooses the predefined best move</a:t>
          </a:r>
        </a:p>
      </dsp:txBody>
      <dsp:txXfrm>
        <a:off x="51133" y="2252988"/>
        <a:ext cx="3683350" cy="945199"/>
      </dsp:txXfrm>
    </dsp:sp>
    <dsp:sp modelId="{61D3D479-3260-4B4C-ABBC-6154943C68E9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They would require features present in the Greedy Agent’s code</a:t>
          </a:r>
        </a:p>
      </dsp:txBody>
      <dsp:txXfrm rot="-5400000">
        <a:off x="3785615" y="3447347"/>
        <a:ext cx="6689078" cy="756160"/>
      </dsp:txXfrm>
    </dsp:sp>
    <dsp:sp modelId="{DF738490-46F3-8E4F-9EB3-40E76963EB44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Completed before all other intermediate deliverables</a:t>
          </a:r>
        </a:p>
      </dsp:txBody>
      <dsp:txXfrm>
        <a:off x="51133" y="3352827"/>
        <a:ext cx="3683350" cy="945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1E29B-2B00-6448-9BCE-2C4C70A229DA}">
      <dsp:nvSpPr>
        <dsp:cNvPr id="0" name=""/>
        <dsp:cNvSpPr/>
      </dsp:nvSpPr>
      <dsp:spPr>
        <a:xfrm>
          <a:off x="3414" y="690212"/>
          <a:ext cx="3329572" cy="1313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Expectimax</a:t>
          </a:r>
          <a:r>
            <a:rPr lang="en-US" sz="2600" kern="1200" dirty="0"/>
            <a:t> vs Greedy across 5000 games</a:t>
          </a:r>
        </a:p>
      </dsp:txBody>
      <dsp:txXfrm>
        <a:off x="3414" y="690212"/>
        <a:ext cx="3329572" cy="1313609"/>
      </dsp:txXfrm>
    </dsp:sp>
    <dsp:sp modelId="{301556C4-BC41-1746-8288-02094D51C39A}">
      <dsp:nvSpPr>
        <dsp:cNvPr id="0" name=""/>
        <dsp:cNvSpPr/>
      </dsp:nvSpPr>
      <dsp:spPr>
        <a:xfrm>
          <a:off x="3414" y="2003822"/>
          <a:ext cx="3329572" cy="14987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3157-3898 final score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2436-2574 wins. </a:t>
          </a:r>
        </a:p>
      </dsp:txBody>
      <dsp:txXfrm>
        <a:off x="3414" y="2003822"/>
        <a:ext cx="3329572" cy="1498769"/>
      </dsp:txXfrm>
    </dsp:sp>
    <dsp:sp modelId="{FEE17166-B549-7E44-BA44-BCCD6B849ABF}">
      <dsp:nvSpPr>
        <dsp:cNvPr id="0" name=""/>
        <dsp:cNvSpPr/>
      </dsp:nvSpPr>
      <dsp:spPr>
        <a:xfrm>
          <a:off x="3799128" y="690212"/>
          <a:ext cx="3329572" cy="13136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Expectimax</a:t>
          </a:r>
          <a:r>
            <a:rPr lang="en-US" sz="2600" kern="1200" dirty="0"/>
            <a:t> vs Genetic across 1000 games</a:t>
          </a:r>
        </a:p>
      </dsp:txBody>
      <dsp:txXfrm>
        <a:off x="3799128" y="690212"/>
        <a:ext cx="3329572" cy="1313609"/>
      </dsp:txXfrm>
    </dsp:sp>
    <dsp:sp modelId="{26848AFF-7980-FE49-9E91-F9CDC032756E}">
      <dsp:nvSpPr>
        <dsp:cNvPr id="0" name=""/>
        <dsp:cNvSpPr/>
      </dsp:nvSpPr>
      <dsp:spPr>
        <a:xfrm>
          <a:off x="3799128" y="2003822"/>
          <a:ext cx="3329572" cy="149876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567-898 final score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431-569 wins</a:t>
          </a:r>
        </a:p>
      </dsp:txBody>
      <dsp:txXfrm>
        <a:off x="3799128" y="2003822"/>
        <a:ext cx="3329572" cy="1498769"/>
      </dsp:txXfrm>
    </dsp:sp>
    <dsp:sp modelId="{EF65F7DE-4647-CB4F-81FB-9434C5389EE0}">
      <dsp:nvSpPr>
        <dsp:cNvPr id="0" name=""/>
        <dsp:cNvSpPr/>
      </dsp:nvSpPr>
      <dsp:spPr>
        <a:xfrm>
          <a:off x="7594841" y="690212"/>
          <a:ext cx="3329572" cy="13136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Genetic vs Greedy across 10,000 games</a:t>
          </a:r>
        </a:p>
      </dsp:txBody>
      <dsp:txXfrm>
        <a:off x="7594841" y="690212"/>
        <a:ext cx="3329572" cy="1313609"/>
      </dsp:txXfrm>
    </dsp:sp>
    <dsp:sp modelId="{F321A781-A40E-B74E-AFE6-9F67419B20A9}">
      <dsp:nvSpPr>
        <dsp:cNvPr id="0" name=""/>
        <dsp:cNvSpPr/>
      </dsp:nvSpPr>
      <dsp:spPr>
        <a:xfrm>
          <a:off x="7594841" y="2003822"/>
          <a:ext cx="3329572" cy="149876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7401-6068 final score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5478-4522 wins</a:t>
          </a:r>
        </a:p>
      </dsp:txBody>
      <dsp:txXfrm>
        <a:off x="7594841" y="2003822"/>
        <a:ext cx="3329572" cy="14987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A98A0-6DCC-0545-BE2D-E36B9A51EEB4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762858-4A98-6C44-B05D-BB83320A42FB}">
      <dsp:nvSpPr>
        <dsp:cNvPr id="0" name=""/>
        <dsp:cNvSpPr/>
      </dsp:nvSpPr>
      <dsp:spPr>
        <a:xfrm>
          <a:off x="0" y="2663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Utilises different strategies at different phases of the game</a:t>
          </a:r>
        </a:p>
      </dsp:txBody>
      <dsp:txXfrm>
        <a:off x="0" y="2663"/>
        <a:ext cx="6666833" cy="908098"/>
      </dsp:txXfrm>
    </dsp:sp>
    <dsp:sp modelId="{0724BF10-20DA-D14D-9BB3-D6D34E612B8B}">
      <dsp:nvSpPr>
        <dsp:cNvPr id="0" name=""/>
        <dsp:cNvSpPr/>
      </dsp:nvSpPr>
      <dsp:spPr>
        <a:xfrm>
          <a:off x="0" y="910762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85EB7E-716A-F649-8B93-8A5B01445734}">
      <dsp:nvSpPr>
        <dsp:cNvPr id="0" name=""/>
        <dsp:cNvSpPr/>
      </dsp:nvSpPr>
      <dsp:spPr>
        <a:xfrm>
          <a:off x="0" y="910762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Turn 1 uses the Greedy evaluation function</a:t>
          </a:r>
        </a:p>
      </dsp:txBody>
      <dsp:txXfrm>
        <a:off x="0" y="910762"/>
        <a:ext cx="6666833" cy="908098"/>
      </dsp:txXfrm>
    </dsp:sp>
    <dsp:sp modelId="{EB0B0C75-DD4E-DC43-ADB8-3EC4064E2E5F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12B883-AB38-2C46-8316-93AA216916F3}">
      <dsp:nvSpPr>
        <dsp:cNvPr id="0" name=""/>
        <dsp:cNvSpPr/>
      </dsp:nvSpPr>
      <dsp:spPr>
        <a:xfrm>
          <a:off x="0" y="1818861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a bear-off race uses Matussek’s game-winning-chance formula for optimally bearing-off and positioning checkers</a:t>
          </a:r>
        </a:p>
      </dsp:txBody>
      <dsp:txXfrm>
        <a:off x="0" y="1818861"/>
        <a:ext cx="6666833" cy="908098"/>
      </dsp:txXfrm>
    </dsp:sp>
    <dsp:sp modelId="{9DE47874-8BFB-784E-AB96-D3AE9FD86C6F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0D363D-10BF-4C4F-A7EE-0F23255FA86D}">
      <dsp:nvSpPr>
        <dsp:cNvPr id="0" name=""/>
        <dsp:cNvSpPr/>
      </dsp:nvSpPr>
      <dsp:spPr>
        <a:xfrm>
          <a:off x="0" y="2726960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high risk of being gammoned, moves furthest piece back</a:t>
          </a:r>
        </a:p>
      </dsp:txBody>
      <dsp:txXfrm>
        <a:off x="0" y="2726960"/>
        <a:ext cx="6666833" cy="908098"/>
      </dsp:txXfrm>
    </dsp:sp>
    <dsp:sp modelId="{B899BFE4-2545-DA4B-A297-EC60189011B3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4BBC38-EBA1-1E4E-9397-3412C8A0A650}">
      <dsp:nvSpPr>
        <dsp:cNvPr id="0" name=""/>
        <dsp:cNvSpPr/>
      </dsp:nvSpPr>
      <dsp:spPr>
        <a:xfrm>
          <a:off x="0" y="3635058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Otherwise uses 30-parameter equity calculation to board strength </a:t>
          </a:r>
          <a:r>
            <a:rPr lang="en-US" sz="2000" kern="1200"/>
            <a:t>and game-winning-chance</a:t>
          </a:r>
          <a:endParaRPr lang="en-US" sz="2000" kern="1200" dirty="0"/>
        </a:p>
      </dsp:txBody>
      <dsp:txXfrm>
        <a:off x="0" y="3635058"/>
        <a:ext cx="6666833" cy="908098"/>
      </dsp:txXfrm>
    </dsp:sp>
    <dsp:sp modelId="{681A9DA2-FD5C-A843-A69B-E156BD6C7013}">
      <dsp:nvSpPr>
        <dsp:cNvPr id="0" name=""/>
        <dsp:cNvSpPr/>
      </dsp:nvSpPr>
      <dsp:spPr>
        <a:xfrm>
          <a:off x="0" y="4543157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DC6AD1-DC5D-1B42-8287-129E42A5D9C7}">
      <dsp:nvSpPr>
        <dsp:cNvPr id="0" name=""/>
        <dsp:cNvSpPr/>
      </dsp:nvSpPr>
      <dsp:spPr>
        <a:xfrm>
          <a:off x="0" y="4543157"/>
          <a:ext cx="6666833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equity tie, uses one-move lookahead to probabilistically make best move</a:t>
          </a:r>
        </a:p>
      </dsp:txBody>
      <dsp:txXfrm>
        <a:off x="0" y="4543157"/>
        <a:ext cx="6666833" cy="908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A5A0-DFF5-2D4E-834B-7FD51EC30C76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BBF3E-7CD1-2C4A-94CB-B43FF4A4C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3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bkgm.com</a:t>
            </a:r>
            <a:r>
              <a:rPr lang="en-US" dirty="0"/>
              <a:t>/articles/</a:t>
            </a:r>
            <a:r>
              <a:rPr lang="en-US" dirty="0" err="1"/>
              <a:t>Matussek</a:t>
            </a:r>
            <a:r>
              <a:rPr lang="en-US" dirty="0"/>
              <a:t>/</a:t>
            </a:r>
            <a:r>
              <a:rPr lang="en-US" dirty="0" err="1"/>
              <a:t>BearoffGWC.pdf?utm_source</a:t>
            </a:r>
            <a:r>
              <a:rPr lang="en-US" dirty="0"/>
              <a:t>=</a:t>
            </a:r>
            <a:r>
              <a:rPr lang="en-US" dirty="0" err="1"/>
              <a:t>chatgpt.com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B449E-97A0-BD40-81CE-AAC5EBC1A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B977-7107-7CD4-8797-B9701B28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93499-89CC-65C1-03E5-ED4D5A66C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E500-215F-EF47-ADB8-5F01C54F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998D-6457-B3EB-E3EA-F6240AF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1E14-B951-1341-7DFC-7191A8BC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5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D347-35EC-B025-F47E-5D4A6447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503F4-3E63-77B8-622A-0C34D332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6B2B-239E-003F-179A-2FB847E2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4B5C-DA16-42BA-A712-0EBC8984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E45E-3397-045C-2F33-72FF8DC9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9F811-82B2-F9FD-8882-862F2B456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38732-124C-2484-B244-29A3978C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DE36-A50B-00B0-965E-EE4EB0B8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7840-80A7-2F54-8CE6-BCDF728C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1E1A-514B-986F-DAC8-34DE0DBF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7969-0D9F-7B7C-EBC6-54E5657E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A4A2-7860-7D19-5019-E7584D8B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3C0C-1A36-6532-5156-D5E16B1A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8924-23B9-13C4-2071-85B506E4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A40E-6988-0B39-EB27-036CFD1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D2E5-5D6A-A5BA-69D6-CC603FD4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94A0-F120-8537-259B-4B31B893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1CC7-A9E9-6A32-161A-5AF63A06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80D6-19F4-DDF5-7765-D5267B31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35B46-31D0-9EC7-A02D-9DE69AD3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803-EF13-3546-46D0-122BD62D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EDA5-FB4E-9EB8-BF34-955CE28A4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B0EB-149B-8FFC-1A3C-075B6551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289B-5EF7-2DB8-8253-B84E9BC2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03E2-F4DF-3B1B-D38E-E38D3CF2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0DC70-5708-35AC-A624-C3A5F8D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ED94-43A3-B59F-8F3F-90FC4EEC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50FF-A4A4-CE26-4244-D218DCDE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8907-3FF6-7DD2-0A32-0837E63F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BFDE-EBF6-9BBC-BCA0-1FCD2C8F1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56AB9-A127-200D-CAB5-8516FA845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3BC1F-4C66-3EB9-1133-33D26E32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F953-9152-91D2-0C1D-931E37DC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2EA8D-5DA9-AE82-BF7A-CA64D8E1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6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A4BC-FC8D-E645-C12D-C3CD9D57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07755-E46D-5055-3BDC-5F352782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83A9-0E11-1DAF-7C3E-66F4F244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4F02B-FDBC-2DD7-D74D-AF35DF13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34D09-D524-F954-5962-44418CB6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450BC-9F55-FFAF-7498-7928CF8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E4CD-2FD6-B322-8505-158BAE51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0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AA3D-36AD-A7C2-4762-F5880D6E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E9FE-6FA2-1640-D8D0-CB44B1C4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3CD31-0444-E64D-6A96-C92E096AB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AC047-3E45-FF7E-7A64-BED81E5E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38428-0945-EBD1-8424-5C1C7C36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958B-76F4-A3A4-4AC3-E1DA391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6AB3-E147-E9AC-E4CC-25EDD1B1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0C60A-82AA-122D-038F-E65A81AD4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3E9B6-F7A8-242B-ABF8-24681357E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5C59-82A0-9A4A-99AB-A9FF7434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622D2-5A03-44A3-95AD-02D76BD8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C3106-BFF5-9B8D-1530-33B1EBE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4C037-7949-565F-E3F2-A0104F84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599C-BFBC-BB77-60D5-752B6AE5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7A65-B5C3-B14F-9651-6BB78E23F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2988A-C465-6A46-BE97-F0D954F51B4E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7BAD-EDE8-8FAA-96C0-53F92CA85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D94B-D42C-A92E-74E9-41EE0E798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FC6D3-C688-2B19-B6AC-CC90EC351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100" b="1" kern="10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Using Reinforcement Learning and Algorithmic Techniques to Develop Strategies for Tournament-Style Backgammon Matches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376EE-01EA-893E-A176-E1A607940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Will Farmer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Computer Science (Level 3)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9/12/2024</a:t>
            </a:r>
          </a:p>
        </p:txBody>
      </p:sp>
    </p:spTree>
    <p:extLst>
      <p:ext uri="{BB962C8B-B14F-4D97-AF65-F5344CB8AC3E}">
        <p14:creationId xmlns:p14="http://schemas.microsoft.com/office/powerpoint/2010/main" val="330177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8D3B-B218-61E7-55E7-56188D7C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Agent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4392-C098-0A2D-CC13-AF34DCAB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nested conditions from the greedy agent were flattened</a:t>
            </a:r>
          </a:p>
          <a:p>
            <a:r>
              <a:rPr lang="en-US" dirty="0"/>
              <a:t>Initial population has randomly generated weights</a:t>
            </a:r>
          </a:p>
          <a:p>
            <a:r>
              <a:rPr lang="en-US" dirty="0"/>
              <a:t>Fitness is determined by first-to-five matches of the individual vs the greedy agent: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individuals with a fitness greater than 5 then coevolve against each other in first-to-25 matches until only one remains.</a:t>
            </a:r>
          </a:p>
          <a:p>
            <a:r>
              <a:rPr lang="en-US" dirty="0"/>
              <a:t>Remaining individual is then chosen to be the genetic agent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DFB41-9617-0E16-085E-C07D0AF36A2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23" y="3437939"/>
            <a:ext cx="5246353" cy="11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5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8499-0DC9-0321-9409-7DA698E8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Expectimax</a:t>
            </a:r>
            <a:r>
              <a:rPr lang="en-US" dirty="0"/>
              <a:t>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C8E7-08DB-D714-53E8-FA7D5517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agents checks which move is theoretically worst for the opponent and plays it</a:t>
            </a:r>
          </a:p>
          <a:p>
            <a:r>
              <a:rPr lang="en-US" dirty="0"/>
              <a:t>Uses the greedy agent’s evaluation function to score each of the opponent’s possible follow-up moves </a:t>
            </a:r>
          </a:p>
          <a:p>
            <a:r>
              <a:rPr lang="en-US" dirty="0"/>
              <a:t>Then chooses the move that minimizes the score of the opponent’s follow-up</a:t>
            </a:r>
          </a:p>
        </p:txBody>
      </p:sp>
    </p:spTree>
    <p:extLst>
      <p:ext uri="{BB962C8B-B14F-4D97-AF65-F5344CB8AC3E}">
        <p14:creationId xmlns:p14="http://schemas.microsoft.com/office/powerpoint/2010/main" val="211934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2165-5267-E359-850D-2E3986F9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Agent Head-to-Head Performance</a:t>
            </a:r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EE0EF36D-6EAC-DB20-0D3D-5CE01E4403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63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3B55-BAA8-70F1-5E35-365E91F8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/>
              <a:t>Adaptive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/>
              <a:t>Agent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4E0060-4210-EFB2-D62B-ED00084E66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920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63BF-6FAB-9176-979C-8B5C93EE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Adaptive Agent</a:t>
            </a:r>
          </a:p>
        </p:txBody>
      </p:sp>
      <p:pic>
        <p:nvPicPr>
          <p:cNvPr id="5" name="Content Placeholder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4B29412C-BEA1-B980-6A2B-88CE07C32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775513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D0A6-D009-70DD-89DA-FF9F635E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Agent Doubling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713B-B325-7418-D999-59C126CE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theoretical formula in conjunction with its equity calculator to make doubling decisions</a:t>
            </a:r>
          </a:p>
        </p:txBody>
      </p:sp>
    </p:spTree>
    <p:extLst>
      <p:ext uri="{BB962C8B-B14F-4D97-AF65-F5344CB8AC3E}">
        <p14:creationId xmlns:p14="http://schemas.microsoft.com/office/powerpoint/2010/main" val="101497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4221-4518-78BC-EDEF-C7DC135E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EFB83-672E-FA6D-432D-CD62C866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Utilises</a:t>
            </a:r>
            <a:r>
              <a:rPr lang="en-US" dirty="0"/>
              <a:t> Deep Neural networks</a:t>
            </a:r>
          </a:p>
          <a:p>
            <a:r>
              <a:rPr lang="en-US" dirty="0"/>
              <a:t>Trained using Supervised Learning on expert preferences</a:t>
            </a:r>
          </a:p>
          <a:p>
            <a:pPr lvl="1"/>
            <a:r>
              <a:rPr lang="en-US" dirty="0"/>
              <a:t>GNUBG</a:t>
            </a:r>
          </a:p>
          <a:p>
            <a:r>
              <a:rPr lang="en-US" dirty="0"/>
              <a:t>Was initially trained to output an estimated value for the state on Mean Squared Error loss</a:t>
            </a:r>
          </a:p>
          <a:p>
            <a:pPr lvl="1"/>
            <a:r>
              <a:rPr lang="en-US" dirty="0"/>
              <a:t>Small inaccuracies led the model to perform poorly in practice even with low MSE loss</a:t>
            </a:r>
          </a:p>
          <a:p>
            <a:r>
              <a:rPr lang="en-US" dirty="0"/>
              <a:t>Later trained to output a preference between two board states and was trained on Binary Cross Entropy loss</a:t>
            </a:r>
          </a:p>
          <a:p>
            <a:pPr lvl="1"/>
            <a:r>
              <a:rPr lang="en-US" dirty="0"/>
              <a:t>Huge increase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115919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ED34-9C92-A991-A131-55B96C8B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8379-7207-29D2-3893-9EB065F9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had 1 general-purpose model but had identifiable weaknesses</a:t>
            </a:r>
          </a:p>
          <a:p>
            <a:r>
              <a:rPr lang="en-US" dirty="0"/>
              <a:t>3 networks for different types of position</a:t>
            </a:r>
          </a:p>
          <a:p>
            <a:pPr lvl="1"/>
            <a:r>
              <a:rPr lang="en-US" dirty="0"/>
              <a:t>Initial general-purpose network for contact positions</a:t>
            </a:r>
          </a:p>
          <a:p>
            <a:pPr lvl="1"/>
            <a:r>
              <a:rPr lang="en-US" dirty="0"/>
              <a:t>Bear-in network for getting pieces home when in a race</a:t>
            </a:r>
          </a:p>
          <a:p>
            <a:pPr lvl="1"/>
            <a:r>
              <a:rPr lang="en-US" dirty="0"/>
              <a:t>Bear-off network for bearing pieces off the board when home</a:t>
            </a:r>
          </a:p>
          <a:p>
            <a:r>
              <a:rPr lang="en-US" dirty="0"/>
              <a:t>Different network structure</a:t>
            </a:r>
          </a:p>
        </p:txBody>
      </p:sp>
    </p:spTree>
    <p:extLst>
      <p:ext uri="{BB962C8B-B14F-4D97-AF65-F5344CB8AC3E}">
        <p14:creationId xmlns:p14="http://schemas.microsoft.com/office/powerpoint/2010/main" val="289643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429-000D-614E-8F1F-E27A181D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Deep Agent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5547-9F52-CF20-9435-F540F0D8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864179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DB4F-EC3B-3E01-4695-725D47E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Agent Doubling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07FC-07B7-65D1-3A8D-AFE078E0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doubling network has same structure as contact move-decision network</a:t>
            </a:r>
          </a:p>
          <a:p>
            <a:r>
              <a:rPr lang="en-US" dirty="0"/>
              <a:t>Doubling network for race positions has same structure as bear-in and bear-off move-decision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FD10C-C9B7-CC45-2036-617757F9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What is Backgammon?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4456-14A5-96CF-5D22-478203F7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Two-player zero-sum probabilistic game</a:t>
            </a:r>
          </a:p>
          <a:p>
            <a:r>
              <a:rPr lang="en-US" sz="2000" dirty="0"/>
              <a:t>Both players attempt to move their pieces around the board into their ‘home’</a:t>
            </a:r>
          </a:p>
          <a:p>
            <a:r>
              <a:rPr lang="en-US" sz="2000" dirty="0"/>
              <a:t>First player to move all their pieces into their home and bear the pieces off the board wins</a:t>
            </a:r>
          </a:p>
          <a:p>
            <a:r>
              <a:rPr lang="en-US" sz="2000" dirty="0"/>
              <a:t>Moves are dictated by the dice rolls</a:t>
            </a:r>
          </a:p>
          <a:p>
            <a:endParaRPr lang="en-US" sz="2000" dirty="0"/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2EE0693C-C410-A01D-63F9-BB270D1D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07" y="0"/>
            <a:ext cx="6783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2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FD68-3DBC-AA97-A5CF-11E36F41A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4E84-5B8B-FD9C-D7F5-7BACE06C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Temporal-Difference(lambda) learning</a:t>
            </a:r>
          </a:p>
          <a:p>
            <a:r>
              <a:rPr lang="en-US" dirty="0"/>
              <a:t>Trained in hundreds of thousands of games playing against itself</a:t>
            </a:r>
          </a:p>
          <a:p>
            <a:r>
              <a:rPr lang="en-US" dirty="0"/>
              <a:t>Rudimentary board encoding without any precomputed features</a:t>
            </a:r>
          </a:p>
          <a:p>
            <a:r>
              <a:rPr lang="en-US" dirty="0"/>
              <a:t>Uses 2-ply selective lookahead to </a:t>
            </a:r>
            <a:r>
              <a:rPr lang="en-US" dirty="0" err="1"/>
              <a:t>minimise</a:t>
            </a:r>
            <a:r>
              <a:rPr lang="en-US" dirty="0"/>
              <a:t> the impact of counterplays while </a:t>
            </a:r>
            <a:r>
              <a:rPr lang="en-US" dirty="0" err="1"/>
              <a:t>maximising</a:t>
            </a:r>
            <a:r>
              <a:rPr lang="en-US" dirty="0"/>
              <a:t> equity </a:t>
            </a:r>
          </a:p>
          <a:p>
            <a:r>
              <a:rPr lang="en-US" dirty="0"/>
              <a:t>Uses Deep Agent’s doubling strategy</a:t>
            </a:r>
          </a:p>
        </p:txBody>
      </p:sp>
    </p:spTree>
    <p:extLst>
      <p:ext uri="{BB962C8B-B14F-4D97-AF65-F5344CB8AC3E}">
        <p14:creationId xmlns:p14="http://schemas.microsoft.com/office/powerpoint/2010/main" val="194376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6D9-D62B-A3AA-C0DF-BFCF758D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Reinforcement Agent</a:t>
            </a:r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C287CD9B-39D8-A7B9-218E-DD28D3C3E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556" t="6288" r="9352"/>
          <a:stretch/>
        </p:blipFill>
        <p:spPr>
          <a:xfrm>
            <a:off x="5736694" y="1972109"/>
            <a:ext cx="5433152" cy="2991728"/>
          </a:xfrm>
        </p:spPr>
      </p:pic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D7FF4D63-E485-AFD9-7D89-7C2BAD19DE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69" t="6165" r="9525"/>
          <a:stretch/>
        </p:blipFill>
        <p:spPr>
          <a:xfrm>
            <a:off x="348040" y="1972109"/>
            <a:ext cx="5388654" cy="2991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C63E18-D398-E3F6-1644-EDD406DF26CA}"/>
              </a:ext>
            </a:extLst>
          </p:cNvPr>
          <p:cNvSpPr txBox="1"/>
          <p:nvPr/>
        </p:nvSpPr>
        <p:spPr>
          <a:xfrm>
            <a:off x="1490999" y="5344732"/>
            <a:ext cx="310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Achieves advanced-level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A1A38-9187-3E3A-089C-F7F60D5FDFC9}"/>
              </a:ext>
            </a:extLst>
          </p:cNvPr>
          <p:cNvSpPr txBox="1"/>
          <p:nvPr/>
        </p:nvSpPr>
        <p:spPr>
          <a:xfrm>
            <a:off x="6096000" y="5344732"/>
            <a:ext cx="507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Far superior to all other agents presented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210551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699D-0AB5-85C6-38ED-CA195F6A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Agent move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2632-C068-4FB8-B530-A2FF016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agent outperforms </a:t>
            </a:r>
            <a:r>
              <a:rPr lang="en-US" dirty="0" err="1"/>
              <a:t>TDGammon</a:t>
            </a:r>
            <a:r>
              <a:rPr lang="en-US" dirty="0"/>
              <a:t> 1.0 </a:t>
            </a:r>
          </a:p>
          <a:p>
            <a:pPr lvl="1"/>
            <a:r>
              <a:rPr lang="en-US" dirty="0"/>
              <a:t>Both were trained on self-play and a similar board encoding</a:t>
            </a:r>
          </a:p>
          <a:p>
            <a:r>
              <a:rPr lang="en-US" dirty="0"/>
              <a:t>Deep Agent has dramatically higher accuracy than Neurogammon on bear-in and bear-off positions but slightly lower accuracy on contact positions</a:t>
            </a:r>
          </a:p>
        </p:txBody>
      </p:sp>
    </p:spTree>
    <p:extLst>
      <p:ext uri="{BB962C8B-B14F-4D97-AF65-F5344CB8AC3E}">
        <p14:creationId xmlns:p14="http://schemas.microsoft.com/office/powerpoint/2010/main" val="2927908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260A-89A0-4626-0A54-7E9516AB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Agent Doubling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1D03-C6A6-58C0-769D-211C2C1D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3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DF34-AE23-7EAA-C77D-FC67682E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60461-B583-054E-8C73-C3770D4E4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71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71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90FAA-6E4E-1D23-EF9A-BD22BC2F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Motivation	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CD1E181-AB5C-1978-52B8-7907494D3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355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470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346D18-A5F1-56C1-3E4C-2834AC2D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A49AFF-D198-5F8B-C4AF-33773CC74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3169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22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8CFD-19BC-4D61-8087-4005FED0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Game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467B-3BD7-5728-20AC-6A647A73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to ensure the deep learning and reinforcement learning  agents are trained on accurate rules of the game so that they don’t make illegal moves</a:t>
            </a:r>
          </a:p>
          <a:p>
            <a:r>
              <a:rPr lang="en-US" dirty="0"/>
              <a:t>Allows the simulation of real-life backgammon games</a:t>
            </a:r>
          </a:p>
          <a:p>
            <a:r>
              <a:rPr lang="en-US" dirty="0"/>
              <a:t>Allows for direct comparison between different agents</a:t>
            </a:r>
          </a:p>
          <a:p>
            <a:r>
              <a:rPr lang="en-US" dirty="0"/>
              <a:t>Confirmed by viewing and playing hundreds of games with no illegal moves or errors</a:t>
            </a:r>
          </a:p>
        </p:txBody>
      </p:sp>
    </p:spTree>
    <p:extLst>
      <p:ext uri="{BB962C8B-B14F-4D97-AF65-F5344CB8AC3E}">
        <p14:creationId xmlns:p14="http://schemas.microsoft.com/office/powerpoint/2010/main" val="155446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BB82-CF2F-5F03-6846-D2D51227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Random Agent</a:t>
            </a:r>
          </a:p>
        </p:txBody>
      </p:sp>
      <p:pic>
        <p:nvPicPr>
          <p:cNvPr id="4" name="Picture 3" descr="A graph with a blue line&#10;&#10;Description automatically generated">
            <a:extLst>
              <a:ext uri="{FF2B5EF4-FFF2-40B4-BE49-F238E27FC236}">
                <a16:creationId xmlns:a16="http://schemas.microsoft.com/office/drawing/2014/main" id="{24AA66B9-9C8D-A13C-CE80-BAB9C7D1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470891"/>
            <a:ext cx="5221625" cy="39162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9E30-036E-E308-3BB9-012B861BD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Generates random integers until they form valid moves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Developed to test the robustness of the game engine and provide a beginner-level opponent for user and baseline testing</a:t>
            </a:r>
          </a:p>
          <a:p>
            <a:pPr lvl="1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Helped locate errors with rolling doubles, entering and bearing off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Loses convincingly against any opponent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6DCA0-3538-9A3B-648F-9229ED72B31A}"/>
              </a:ext>
            </a:extLst>
          </p:cNvPr>
          <p:cNvSpPr txBox="1"/>
          <p:nvPr/>
        </p:nvSpPr>
        <p:spPr>
          <a:xfrm>
            <a:off x="1028700" y="5581650"/>
            <a:ext cx="394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Score: 545-0</a:t>
            </a:r>
          </a:p>
          <a:p>
            <a:r>
              <a:rPr lang="en-US" dirty="0"/>
              <a:t>Rounded Average score: 6-0</a:t>
            </a:r>
          </a:p>
        </p:txBody>
      </p:sp>
    </p:spTree>
    <p:extLst>
      <p:ext uri="{BB962C8B-B14F-4D97-AF65-F5344CB8AC3E}">
        <p14:creationId xmlns:p14="http://schemas.microsoft.com/office/powerpoint/2010/main" val="404772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00D7-3DCC-EC98-ED4A-89833E18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GUI</a:t>
            </a:r>
          </a:p>
        </p:txBody>
      </p:sp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63875CCF-CE46-7C98-3104-F989DAB7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053161"/>
            <a:ext cx="5221625" cy="47516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E6D0-47B3-74B2-A592-9926BCBF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Extremely useful for viewing games and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analysing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decisions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This has been vital in debugging various issues with agents</a:t>
            </a:r>
          </a:p>
          <a:p>
            <a:pPr lvl="1"/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Especially with the Greedy Agent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Allows humans to play agents without knowledge of backend program, paramount for user testing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Allows for direct comparison between different agents</a:t>
            </a:r>
          </a:p>
        </p:txBody>
      </p:sp>
    </p:spTree>
    <p:extLst>
      <p:ext uri="{BB962C8B-B14F-4D97-AF65-F5344CB8AC3E}">
        <p14:creationId xmlns:p14="http://schemas.microsoft.com/office/powerpoint/2010/main" val="72004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D14A-C5C7-9B44-11CD-0F7A63BD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Agent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9FA3CC-718A-0637-1316-F5C969735B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41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ll Farmer Presentation.pptx" id="{B4416557-2F10-5041-8764-4368DE47C009}" vid="{547F21E5-ADC6-5D46-93CE-1A267787BE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ABFF849-0006-C34D-84A4-F09CF4C5D877}">
  <we:reference id="4b785c87-866c-4bad-85d8-5d1ae467ac9a" version="3.17.2.0" store="EXCatalog" storeType="EXCatalog"/>
  <we:alternateReferences>
    <we:reference id="WA104381909" version="3.17.2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938</Words>
  <Application>Microsoft Macintosh PowerPoint</Application>
  <PresentationFormat>Widescreen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Times New Roman</vt:lpstr>
      <vt:lpstr>Office Theme</vt:lpstr>
      <vt:lpstr>Using Reinforcement Learning and Algorithmic Techniques to Develop Strategies for Tournament-Style Backgammon Matches</vt:lpstr>
      <vt:lpstr>What is Backgammon?</vt:lpstr>
      <vt:lpstr>Motivation </vt:lpstr>
      <vt:lpstr>Motivation </vt:lpstr>
      <vt:lpstr>Deliverables</vt:lpstr>
      <vt:lpstr>Robust Game Engine</vt:lpstr>
      <vt:lpstr>Random Agent</vt:lpstr>
      <vt:lpstr>GUI</vt:lpstr>
      <vt:lpstr>Greedy Agent</vt:lpstr>
      <vt:lpstr>Genetic Agent </vt:lpstr>
      <vt:lpstr>Expectimax Agent</vt:lpstr>
      <vt:lpstr>Agent Head-to-Head Performance</vt:lpstr>
      <vt:lpstr>Adaptive Agent</vt:lpstr>
      <vt:lpstr>Performance of the Adaptive Agent</vt:lpstr>
      <vt:lpstr>Adaptive Agent Doubling</vt:lpstr>
      <vt:lpstr>Deep Agent</vt:lpstr>
      <vt:lpstr>Deep Agent</vt:lpstr>
      <vt:lpstr>Performance of the Deep Agent</vt:lpstr>
      <vt:lpstr>Deep Agent Doubling</vt:lpstr>
      <vt:lpstr>Reinforcement Agent</vt:lpstr>
      <vt:lpstr>Performance of the Reinforcement Agent</vt:lpstr>
      <vt:lpstr>Evaluation of Agent move selection</vt:lpstr>
      <vt:lpstr>Evaluation of Agent Doubling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FARMER, WILL S. (Student)</dc:creator>
  <cp:lastModifiedBy>FARMER, WILL S. (Student)</cp:lastModifiedBy>
  <cp:revision>3</cp:revision>
  <dcterms:created xsi:type="dcterms:W3CDTF">2025-04-26T12:30:12Z</dcterms:created>
  <dcterms:modified xsi:type="dcterms:W3CDTF">2025-04-26T13:15:22Z</dcterms:modified>
</cp:coreProperties>
</file>