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ём Кокорев" userId="ff8923e19590e177" providerId="LiveId" clId="{633C3866-A182-4FC4-B058-DFEE0538843B}"/>
    <pc:docChg chg="undo custSel addSld modSld">
      <pc:chgData name="Артём Кокорев" userId="ff8923e19590e177" providerId="LiveId" clId="{633C3866-A182-4FC4-B058-DFEE0538843B}" dt="2021-03-01T19:15:49.040" v="510" actId="1076"/>
      <pc:docMkLst>
        <pc:docMk/>
      </pc:docMkLst>
      <pc:sldChg chg="addSp modSp">
        <pc:chgData name="Артём Кокорев" userId="ff8923e19590e177" providerId="LiveId" clId="{633C3866-A182-4FC4-B058-DFEE0538843B}" dt="2021-03-01T19:15:46.086" v="509" actId="1076"/>
        <pc:sldMkLst>
          <pc:docMk/>
          <pc:sldMk cId="237559289" sldId="257"/>
        </pc:sldMkLst>
        <pc:spChg chg="mod">
          <ac:chgData name="Артём Кокорев" userId="ff8923e19590e177" providerId="LiveId" clId="{633C3866-A182-4FC4-B058-DFEE0538843B}" dt="2021-03-01T14:19:31.799" v="44" actId="1076"/>
          <ac:spMkLst>
            <pc:docMk/>
            <pc:sldMk cId="237559289" sldId="257"/>
            <ac:spMk id="2" creationId="{4DBA469A-7B47-4990-9B27-CD643B65A0D3}"/>
          </ac:spMkLst>
        </pc:spChg>
        <pc:spChg chg="mod">
          <ac:chgData name="Артём Кокорев" userId="ff8923e19590e177" providerId="LiveId" clId="{633C3866-A182-4FC4-B058-DFEE0538843B}" dt="2021-03-01T19:15:46.086" v="509" actId="1076"/>
          <ac:spMkLst>
            <pc:docMk/>
            <pc:sldMk cId="237559289" sldId="257"/>
            <ac:spMk id="3" creationId="{C5907CDC-D9AB-48CD-BA58-14C7696B0DE0}"/>
          </ac:spMkLst>
        </pc:spChg>
        <pc:picChg chg="add mod">
          <ac:chgData name="Артём Кокорев" userId="ff8923e19590e177" providerId="LiveId" clId="{633C3866-A182-4FC4-B058-DFEE0538843B}" dt="2021-03-01T14:19:42.864" v="49" actId="1076"/>
          <ac:picMkLst>
            <pc:docMk/>
            <pc:sldMk cId="237559289" sldId="257"/>
            <ac:picMk id="1026" creationId="{56D68535-7D81-4182-82AF-1CA95A668B87}"/>
          </ac:picMkLst>
        </pc:picChg>
      </pc:sldChg>
      <pc:sldChg chg="addSp modSp">
        <pc:chgData name="Артём Кокорев" userId="ff8923e19590e177" providerId="LiveId" clId="{633C3866-A182-4FC4-B058-DFEE0538843B}" dt="2021-03-01T19:15:49.040" v="510" actId="1076"/>
        <pc:sldMkLst>
          <pc:docMk/>
          <pc:sldMk cId="2108198123" sldId="258"/>
        </pc:sldMkLst>
        <pc:spChg chg="mod">
          <ac:chgData name="Артём Кокорев" userId="ff8923e19590e177" providerId="LiveId" clId="{633C3866-A182-4FC4-B058-DFEE0538843B}" dt="2021-03-01T14:21:48.438" v="74" actId="1076"/>
          <ac:spMkLst>
            <pc:docMk/>
            <pc:sldMk cId="2108198123" sldId="258"/>
            <ac:spMk id="2" creationId="{B41AA1E0-160B-4044-9155-B4324F0FFB2F}"/>
          </ac:spMkLst>
        </pc:spChg>
        <pc:spChg chg="mod">
          <ac:chgData name="Артём Кокорев" userId="ff8923e19590e177" providerId="LiveId" clId="{633C3866-A182-4FC4-B058-DFEE0538843B}" dt="2021-03-01T19:15:49.040" v="510" actId="1076"/>
          <ac:spMkLst>
            <pc:docMk/>
            <pc:sldMk cId="2108198123" sldId="258"/>
            <ac:spMk id="3" creationId="{F9A151E5-B664-4260-BEC4-9E10E801D803}"/>
          </ac:spMkLst>
        </pc:spChg>
        <pc:picChg chg="add mod">
          <ac:chgData name="Артём Кокорев" userId="ff8923e19590e177" providerId="LiveId" clId="{633C3866-A182-4FC4-B058-DFEE0538843B}" dt="2021-03-01T14:21:51.671" v="76" actId="1076"/>
          <ac:picMkLst>
            <pc:docMk/>
            <pc:sldMk cId="2108198123" sldId="258"/>
            <ac:picMk id="2050" creationId="{E002F0E5-AEE0-4486-A4EA-95E5EA2CC1BB}"/>
          </ac:picMkLst>
        </pc:picChg>
      </pc:sldChg>
      <pc:sldChg chg="addSp delSp modSp add">
        <pc:chgData name="Артём Кокорев" userId="ff8923e19590e177" providerId="LiveId" clId="{633C3866-A182-4FC4-B058-DFEE0538843B}" dt="2021-03-01T19:11:14.670" v="329" actId="20577"/>
        <pc:sldMkLst>
          <pc:docMk/>
          <pc:sldMk cId="479139500" sldId="259"/>
        </pc:sldMkLst>
        <pc:spChg chg="mod">
          <ac:chgData name="Артём Кокорев" userId="ff8923e19590e177" providerId="LiveId" clId="{633C3866-A182-4FC4-B058-DFEE0538843B}" dt="2021-03-01T14:23:59.527" v="90" actId="1076"/>
          <ac:spMkLst>
            <pc:docMk/>
            <pc:sldMk cId="479139500" sldId="259"/>
            <ac:spMk id="2" creationId="{42FBEB12-CE1D-4D72-8BE7-2AE60212D9CF}"/>
          </ac:spMkLst>
        </pc:spChg>
        <pc:spChg chg="mod">
          <ac:chgData name="Артём Кокорев" userId="ff8923e19590e177" providerId="LiveId" clId="{633C3866-A182-4FC4-B058-DFEE0538843B}" dt="2021-03-01T19:11:14.670" v="329" actId="20577"/>
          <ac:spMkLst>
            <pc:docMk/>
            <pc:sldMk cId="479139500" sldId="259"/>
            <ac:spMk id="3" creationId="{AC9D7CDE-5C4C-4036-85AF-7340911D85DE}"/>
          </ac:spMkLst>
        </pc:spChg>
        <pc:picChg chg="add del mod">
          <ac:chgData name="Артём Кокорев" userId="ff8923e19590e177" providerId="LiveId" clId="{633C3866-A182-4FC4-B058-DFEE0538843B}" dt="2021-03-01T14:22:13.248" v="80"/>
          <ac:picMkLst>
            <pc:docMk/>
            <pc:sldMk cId="479139500" sldId="259"/>
            <ac:picMk id="3074" creationId="{67499B83-3B42-4929-9584-E64645A1F511}"/>
          </ac:picMkLst>
        </pc:picChg>
        <pc:picChg chg="add mod">
          <ac:chgData name="Артём Кокорев" userId="ff8923e19590e177" providerId="LiveId" clId="{633C3866-A182-4FC4-B058-DFEE0538843B}" dt="2021-03-01T14:23:11.769" v="84" actId="1076"/>
          <ac:picMkLst>
            <pc:docMk/>
            <pc:sldMk cId="479139500" sldId="259"/>
            <ac:picMk id="3076" creationId="{04279DA7-1592-4675-98E8-C9092CB169E4}"/>
          </ac:picMkLst>
        </pc:picChg>
      </pc:sldChg>
      <pc:sldChg chg="addSp delSp modSp add">
        <pc:chgData name="Артём Кокорев" userId="ff8923e19590e177" providerId="LiveId" clId="{633C3866-A182-4FC4-B058-DFEE0538843B}" dt="2021-03-01T19:13:18.932" v="387" actId="1076"/>
        <pc:sldMkLst>
          <pc:docMk/>
          <pc:sldMk cId="366793596" sldId="260"/>
        </pc:sldMkLst>
        <pc:spChg chg="mod">
          <ac:chgData name="Артём Кокорев" userId="ff8923e19590e177" providerId="LiveId" clId="{633C3866-A182-4FC4-B058-DFEE0538843B}" dt="2021-03-01T19:12:34.688" v="373" actId="1076"/>
          <ac:spMkLst>
            <pc:docMk/>
            <pc:sldMk cId="366793596" sldId="260"/>
            <ac:spMk id="2" creationId="{CF22E51B-FEBF-444D-84E5-D10286C46803}"/>
          </ac:spMkLst>
        </pc:spChg>
        <pc:spChg chg="mod">
          <ac:chgData name="Артём Кокорев" userId="ff8923e19590e177" providerId="LiveId" clId="{633C3866-A182-4FC4-B058-DFEE0538843B}" dt="2021-03-01T19:12:45.441" v="374" actId="14100"/>
          <ac:spMkLst>
            <pc:docMk/>
            <pc:sldMk cId="366793596" sldId="260"/>
            <ac:spMk id="3" creationId="{B0E18F73-0719-40AE-A5D4-0F0F562CD22B}"/>
          </ac:spMkLst>
        </pc:spChg>
        <pc:picChg chg="add del mod">
          <ac:chgData name="Артём Кокорев" userId="ff8923e19590e177" providerId="LiveId" clId="{633C3866-A182-4FC4-B058-DFEE0538843B}" dt="2021-03-01T19:12:52.633" v="376" actId="478"/>
          <ac:picMkLst>
            <pc:docMk/>
            <pc:sldMk cId="366793596" sldId="260"/>
            <ac:picMk id="4098" creationId="{4FE62D18-F11D-4F55-A5EE-A491CBB929AB}"/>
          </ac:picMkLst>
        </pc:picChg>
        <pc:picChg chg="add mod">
          <ac:chgData name="Артём Кокорев" userId="ff8923e19590e177" providerId="LiveId" clId="{633C3866-A182-4FC4-B058-DFEE0538843B}" dt="2021-03-01T19:13:18.932" v="387" actId="1076"/>
          <ac:picMkLst>
            <pc:docMk/>
            <pc:sldMk cId="366793596" sldId="260"/>
            <ac:picMk id="4100" creationId="{35DEFE94-746C-4258-AE2C-37670BE88C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5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1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3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8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8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9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4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1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92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BED22AB-3B78-49C5-A809-0552DDC0C567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CC5E90-64AA-4488-A438-5F46CA56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0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38B6-CB3B-4255-9274-31051CA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131" y="453224"/>
            <a:ext cx="8676222" cy="1265584"/>
          </a:xfrm>
        </p:spPr>
        <p:txBody>
          <a:bodyPr/>
          <a:lstStyle/>
          <a:p>
            <a:r>
              <a:rPr lang="en-US" dirty="0"/>
              <a:t>Monster Rampage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ABE51-0190-47E4-9D31-B4F0CC8CC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0592" y="5939622"/>
            <a:ext cx="2194560" cy="675861"/>
          </a:xfrm>
        </p:spPr>
        <p:txBody>
          <a:bodyPr>
            <a:normAutofit fontScale="92500"/>
          </a:bodyPr>
          <a:lstStyle/>
          <a:p>
            <a:r>
              <a:rPr lang="en-US" dirty="0"/>
              <a:t>By Artem </a:t>
            </a:r>
            <a:r>
              <a:rPr lang="en-US" dirty="0" err="1"/>
              <a:t>Kokorev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 descr="Селена»: в России разработают новый космический корабль — Naked Science">
            <a:extLst>
              <a:ext uri="{FF2B5EF4-FFF2-40B4-BE49-F238E27FC236}">
                <a16:creationId xmlns:a16="http://schemas.microsoft.com/office/drawing/2014/main" id="{CE47EE30-DC8F-4995-BE32-5B3544D1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3" y="2099143"/>
            <a:ext cx="7242645" cy="44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469A-7B47-4990-9B27-CD643B65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21" y="400215"/>
            <a:ext cx="3478295" cy="1905000"/>
          </a:xfrm>
        </p:spPr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7CDC-D9AB-48CD-BA58-14C7696B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49" y="1922226"/>
            <a:ext cx="3879102" cy="406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be fair, after learning </a:t>
            </a:r>
            <a:r>
              <a:rPr lang="en-US" dirty="0" err="1"/>
              <a:t>pygame</a:t>
            </a:r>
            <a:r>
              <a:rPr lang="en-US" dirty="0"/>
              <a:t> , I remembered about ball blast game, then I realized that it will be too simple and I have to add movement to for my cannon. It prompted me the idea of clone of space invaders . So I did it as similar as I could.</a:t>
            </a:r>
            <a:endParaRPr lang="ru-RU" dirty="0"/>
          </a:p>
        </p:txBody>
      </p:sp>
      <p:pic>
        <p:nvPicPr>
          <p:cNvPr id="1026" name="Picture 2" descr="Space Invaders - Play Space Invaders on Crazy Games">
            <a:extLst>
              <a:ext uri="{FF2B5EF4-FFF2-40B4-BE49-F238E27FC236}">
                <a16:creationId xmlns:a16="http://schemas.microsoft.com/office/drawing/2014/main" id="{56D68535-7D81-4182-82AF-1CA95A66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96" y="574480"/>
            <a:ext cx="6506345" cy="54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A1E0-160B-4044-9155-B4324F0F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569843"/>
            <a:ext cx="5375082" cy="1905000"/>
          </a:xfrm>
        </p:spPr>
        <p:txBody>
          <a:bodyPr/>
          <a:lstStyle/>
          <a:p>
            <a:r>
              <a:rPr lang="en-US" dirty="0"/>
              <a:t>A bit about realization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51E5-B664-4260-BEC4-9E10E801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0345"/>
            <a:ext cx="51603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and large, I used </a:t>
            </a:r>
            <a:r>
              <a:rPr lang="en-US" dirty="0" err="1"/>
              <a:t>pygame</a:t>
            </a:r>
            <a:r>
              <a:rPr lang="en-US" dirty="0"/>
              <a:t> and most simple libraries like sys and random , because I didn’t want to make this product very loaded and crowded with a lot of strange libraries</a:t>
            </a:r>
            <a:endParaRPr lang="ru-RU" dirty="0"/>
          </a:p>
        </p:txBody>
      </p:sp>
      <p:pic>
        <p:nvPicPr>
          <p:cNvPr id="2050" name="Picture 2" descr="I thought it was just a teal spaceship, but it's actually better | The  Brothers Brick | The Brothers Brick">
            <a:extLst>
              <a:ext uri="{FF2B5EF4-FFF2-40B4-BE49-F238E27FC236}">
                <a16:creationId xmlns:a16="http://schemas.microsoft.com/office/drawing/2014/main" id="{E002F0E5-AEE0-4486-A4EA-95E5EA2C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8" y="1331512"/>
            <a:ext cx="5160397" cy="388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9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B12-CE1D-4D72-8BE7-2AE60212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59" y="434960"/>
            <a:ext cx="3279513" cy="1905000"/>
          </a:xfrm>
        </p:spPr>
        <p:txBody>
          <a:bodyPr>
            <a:normAutofit/>
          </a:bodyPr>
          <a:lstStyle/>
          <a:p>
            <a:r>
              <a:rPr lang="en-US" sz="5400" dirty="0"/>
              <a:t>Finally</a:t>
            </a: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7CDE-5C4C-4036-85AF-7340911D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47" y="1709530"/>
            <a:ext cx="4880610" cy="4232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game looks like a finished project,</a:t>
            </a:r>
          </a:p>
          <a:p>
            <a:pPr marL="0" indent="0">
              <a:buNone/>
            </a:pPr>
            <a:r>
              <a:rPr lang="en-US" dirty="0"/>
              <a:t>But I think that I can add </a:t>
            </a:r>
            <a:r>
              <a:rPr lang="en-US" dirty="0" err="1"/>
              <a:t>smth</a:t>
            </a:r>
            <a:r>
              <a:rPr lang="en-US" dirty="0"/>
              <a:t> like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In-game busters</a:t>
            </a:r>
          </a:p>
          <a:p>
            <a:r>
              <a:rPr lang="en-US" dirty="0"/>
              <a:t>Some  additional customization</a:t>
            </a:r>
          </a:p>
          <a:p>
            <a:r>
              <a:rPr lang="en-US" dirty="0"/>
              <a:t>Of course more levels</a:t>
            </a:r>
          </a:p>
          <a:p>
            <a:r>
              <a:rPr lang="en-US" dirty="0"/>
              <a:t>And etc.</a:t>
            </a:r>
          </a:p>
        </p:txBody>
      </p:sp>
      <p:pic>
        <p:nvPicPr>
          <p:cNvPr id="3076" name="Picture 4" descr="159,361 Spaceship Stock Photos, Pictures &amp; Royalty-Free Images - iStock">
            <a:extLst>
              <a:ext uri="{FF2B5EF4-FFF2-40B4-BE49-F238E27FC236}">
                <a16:creationId xmlns:a16="http://schemas.microsoft.com/office/drawing/2014/main" id="{04279DA7-1592-4675-98E8-C9092CB1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6" y="509587"/>
            <a:ext cx="58293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3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E51B-FEBF-444D-84E5-D10286C4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404" y="600158"/>
            <a:ext cx="5730405" cy="84896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 for your attention 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F73-0719-40AE-A5D4-0F0F562C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6999"/>
            <a:ext cx="9926803" cy="312420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100" name="Picture 4" descr="William Elf - Earth Spaceship">
            <a:extLst>
              <a:ext uri="{FF2B5EF4-FFF2-40B4-BE49-F238E27FC236}">
                <a16:creationId xmlns:a16="http://schemas.microsoft.com/office/drawing/2014/main" id="{35DEFE94-746C-4258-AE2C-37670BE8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24" y="1712461"/>
            <a:ext cx="8151563" cy="4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3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644</TotalTime>
  <Words>137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Monster Rampage</vt:lpstr>
      <vt:lpstr>Introduction</vt:lpstr>
      <vt:lpstr>A bit about realization</vt:lpstr>
      <vt:lpstr>Finally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Rampage</dc:title>
  <dc:creator>Артём Кокорев</dc:creator>
  <cp:lastModifiedBy>Артём Кокорев</cp:lastModifiedBy>
  <cp:revision>7</cp:revision>
  <dcterms:created xsi:type="dcterms:W3CDTF">2021-02-28T19:10:03Z</dcterms:created>
  <dcterms:modified xsi:type="dcterms:W3CDTF">2021-03-01T19:16:01Z</dcterms:modified>
</cp:coreProperties>
</file>