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49066-9262-467C-895A-8B3C28FB30C4}" v="2" dt="2021-04-26T14:48:51.611"/>
    <p1510:client id="{A8D2D55F-A01B-4B67-9F6D-A689E0BCEE11}" v="736" dt="2021-04-26T14:45:55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6723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0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6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4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659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2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3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0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9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7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5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6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Crimes_around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47982" y="6132717"/>
            <a:ext cx="5320019" cy="5232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800" err="1">
                <a:cs typeface="Calibri"/>
              </a:rPr>
              <a:t>By</a:t>
            </a:r>
            <a:r>
              <a:rPr lang="ru-RU" sz="1800">
                <a:cs typeface="Calibri"/>
              </a:rPr>
              <a:t> </a:t>
            </a:r>
            <a:r>
              <a:rPr lang="ru-RU" sz="1800" err="1">
                <a:cs typeface="Calibri"/>
              </a:rPr>
              <a:t>Artem</a:t>
            </a:r>
            <a:r>
              <a:rPr lang="ru-RU" sz="1800">
                <a:cs typeface="Calibri"/>
              </a:rPr>
              <a:t> </a:t>
            </a:r>
            <a:r>
              <a:rPr lang="ru-RU" sz="1800" err="1">
                <a:cs typeface="Calibri"/>
              </a:rPr>
              <a:t>Kokorev</a:t>
            </a:r>
            <a:r>
              <a:rPr lang="ru-RU" sz="1800">
                <a:cs typeface="Calibri"/>
              </a:rPr>
              <a:t> &amp; </a:t>
            </a:r>
            <a:r>
              <a:rPr lang="ru-RU" sz="1800" err="1">
                <a:cs typeface="Calibri"/>
              </a:rPr>
              <a:t>Denis</a:t>
            </a:r>
            <a:r>
              <a:rPr lang="ru-RU" sz="1800">
                <a:cs typeface="Calibri"/>
              </a:rPr>
              <a:t> </a:t>
            </a:r>
            <a:r>
              <a:rPr lang="ru-RU" sz="1800" err="1">
                <a:cs typeface="Calibri"/>
              </a:rPr>
              <a:t>Taranda</a:t>
            </a:r>
            <a:endParaRPr lang="ru-RU" err="1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DDDE3-EC7E-4210-9010-71242B9C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Введение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ECBF6D-7B52-4887-9ADE-C3F061AE5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cs typeface="Calibri"/>
              </a:rPr>
              <a:t>Проект пришел в голову, когда там крутилась идея форума, но не обычного, а с особенной идеей/реализацией . Как получилось, оригинальная идея с довольно обычной реализацией.</a:t>
            </a:r>
            <a:endParaRPr lang="ru-RU"/>
          </a:p>
          <a:p>
            <a:r>
              <a:rPr lang="ru-RU">
                <a:cs typeface="Calibri"/>
              </a:rPr>
              <a:t>Это форум для размещения объявлений о преступлениях, с наглядной картой и маркерами на ней, с удобным интерфейсом и быстрым откликом от разработчиков(как-никак проект свежий, в дальнейшем планируется убрать обратную связь из навигации и сделать её менее заметной)</a:t>
            </a:r>
          </a:p>
        </p:txBody>
      </p:sp>
    </p:spTree>
    <p:extLst>
      <p:ext uri="{BB962C8B-B14F-4D97-AF65-F5344CB8AC3E}">
        <p14:creationId xmlns:p14="http://schemas.microsoft.com/office/powerpoint/2010/main" val="69092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10468-FEF9-4FC1-8A6F-EECFD681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Реализация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99B3AC-1465-4750-95F9-1BA74164D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cs typeface="Calibri"/>
              </a:rPr>
              <a:t>Конечно же использовался </a:t>
            </a:r>
            <a:r>
              <a:rPr lang="ru-RU" err="1">
                <a:cs typeface="Calibri"/>
              </a:rPr>
              <a:t>flask</a:t>
            </a:r>
            <a:r>
              <a:rPr lang="ru-RU">
                <a:cs typeface="Calibri"/>
              </a:rPr>
              <a:t> для создания веб-приложения как такового. </a:t>
            </a:r>
          </a:p>
          <a:p>
            <a:r>
              <a:rPr lang="ru-RU">
                <a:cs typeface="Calibri"/>
              </a:rPr>
              <a:t>Для хранения объявлений используется </a:t>
            </a:r>
            <a:r>
              <a:rPr lang="ru-RU" err="1">
                <a:cs typeface="Calibri"/>
              </a:rPr>
              <a:t>фреймоворк</a:t>
            </a:r>
            <a:r>
              <a:rPr lang="ru-RU">
                <a:cs typeface="Calibri"/>
              </a:rPr>
              <a:t> </a:t>
            </a:r>
            <a:r>
              <a:rPr lang="ru-RU" err="1">
                <a:cs typeface="Calibri"/>
              </a:rPr>
              <a:t>sqlalchemy</a:t>
            </a:r>
            <a:r>
              <a:rPr lang="ru-RU">
                <a:cs typeface="Calibri"/>
              </a:rPr>
              <a:t>.(по совету)</a:t>
            </a:r>
          </a:p>
          <a:p>
            <a:r>
              <a:rPr lang="ru-RU">
                <a:cs typeface="Calibri"/>
              </a:rPr>
              <a:t>Т.к. присутствует регистрация, проекту понадобились библиотеки для хэширования паролей и валидации почты.(</a:t>
            </a:r>
            <a:r>
              <a:rPr lang="ru-RU" err="1">
                <a:cs typeface="Calibri"/>
              </a:rPr>
              <a:t>validate_email</a:t>
            </a:r>
            <a:r>
              <a:rPr lang="ru-RU">
                <a:cs typeface="Calibri"/>
              </a:rPr>
              <a:t>;</a:t>
            </a:r>
            <a:r>
              <a:rPr lang="ru-RU">
                <a:ea typeface="+mn-lt"/>
                <a:cs typeface="+mn-lt"/>
              </a:rPr>
              <a:t> </a:t>
            </a:r>
            <a:r>
              <a:rPr lang="ru-RU" err="1">
                <a:ea typeface="+mn-lt"/>
                <a:cs typeface="+mn-lt"/>
              </a:rPr>
              <a:t>werkzeug.security</a:t>
            </a:r>
            <a:r>
              <a:rPr lang="ru-RU">
                <a:ea typeface="+mn-lt"/>
                <a:cs typeface="+mn-lt"/>
              </a:rPr>
              <a:t>)</a:t>
            </a:r>
          </a:p>
          <a:p>
            <a:r>
              <a:rPr lang="ru-RU">
                <a:cs typeface="Calibri"/>
              </a:rPr>
              <a:t>Так же в проекте существует обработка адресов =&gt; нужен </a:t>
            </a:r>
            <a:r>
              <a:rPr lang="ru-RU" err="1">
                <a:cs typeface="Calibri"/>
              </a:rPr>
              <a:t>geopy</a:t>
            </a:r>
            <a:r>
              <a:rPr lang="ru-RU">
                <a:cs typeface="Calibri"/>
              </a:rPr>
              <a:t>.</a:t>
            </a:r>
          </a:p>
          <a:p>
            <a:endParaRPr lang="ru-RU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752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9B09B7-C763-4DB2-9EDD-E3E4CBA2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Заключение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264300-A628-4635-994A-C6489D4D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solidFill>
                  <a:srgbClr val="000000"/>
                </a:solidFill>
                <a:cs typeface="Calibri"/>
              </a:rPr>
              <a:t>Для итога: </a:t>
            </a:r>
          </a:p>
          <a:p>
            <a:pPr lvl="1"/>
            <a:r>
              <a:rPr lang="ru-RU">
                <a:solidFill>
                  <a:srgbClr val="000000"/>
                </a:solidFill>
                <a:cs typeface="Calibri"/>
              </a:rPr>
              <a:t>Получилось:</a:t>
            </a:r>
          </a:p>
          <a:p>
            <a:pPr lvl="2"/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Регистрация и вход на аккаунты.</a:t>
            </a:r>
          </a:p>
          <a:p>
            <a:pPr lvl="2"/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Хранение и умный поиск по объявлениям пользователей.</a:t>
            </a:r>
          </a:p>
          <a:p>
            <a:pPr lvl="2"/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Добавление маркеров преступлений на карте.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lvl="1"/>
            <a:r>
              <a:rPr lang="ru-RU">
                <a:solidFill>
                  <a:srgbClr val="000000"/>
                </a:solidFill>
                <a:cs typeface="Calibri"/>
              </a:rPr>
              <a:t>Не получилось:</a:t>
            </a:r>
          </a:p>
          <a:p>
            <a:pPr lvl="2"/>
            <a:r>
              <a:rPr lang="ru-RU">
                <a:solidFill>
                  <a:srgbClr val="000000"/>
                </a:solidFill>
                <a:cs typeface="Calibri"/>
              </a:rPr>
              <a:t>Если честно, каких то внушительных добавлений за 2 дня придумать не удалось.</a:t>
            </a:r>
            <a:br>
              <a:rPr lang="ru-RU">
                <a:solidFill>
                  <a:srgbClr val="000000"/>
                </a:solidFill>
                <a:cs typeface="Calibri"/>
              </a:rPr>
            </a:br>
            <a:r>
              <a:rPr lang="ru-RU">
                <a:solidFill>
                  <a:srgbClr val="000000"/>
                </a:solidFill>
                <a:cs typeface="Calibri"/>
              </a:rPr>
              <a:t>Но как было указано во введении, мы открыты для предложений, и наши контакты указаны на сайте.</a:t>
            </a:r>
          </a:p>
          <a:p>
            <a:pPr lvl="2"/>
            <a:endParaRPr lang="ru-RU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191637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4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View</vt:lpstr>
      <vt:lpstr>Crimes_around</vt:lpstr>
      <vt:lpstr>Введение</vt:lpstr>
      <vt:lpstr>Реализация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4</cp:revision>
  <dcterms:created xsi:type="dcterms:W3CDTF">2021-04-26T14:06:07Z</dcterms:created>
  <dcterms:modified xsi:type="dcterms:W3CDTF">2021-04-27T06:42:59Z</dcterms:modified>
</cp:coreProperties>
</file>