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45d7c4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45d7c4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a45d7c4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a45d7c4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45d7c4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45d7c4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a45d7c4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a45d7c4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A07 </a:t>
            </a:r>
            <a:r>
              <a:rPr lang="en"/>
              <a:t>Manual CNN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Hayden Wood, Joshua Herold, Jade Sanchez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Image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Made with the Google Docs “Drawing” function. We made a simple square using the zeroes.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51" y="483864"/>
            <a:ext cx="4044576" cy="4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3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1" y="1432950"/>
            <a:ext cx="2256150" cy="22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550" y="1515223"/>
            <a:ext cx="2256150" cy="22776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28537" y="1010625"/>
            <a:ext cx="2564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Horizontal</a:t>
            </a:r>
            <a:r>
              <a:rPr lang="en" sz="1600">
                <a:solidFill>
                  <a:schemeClr val="dk1"/>
                </a:solidFill>
              </a:rPr>
              <a:t> Edge Detector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343763" y="1010625"/>
            <a:ext cx="2471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Vertical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Edge Detector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869925" y="3849425"/>
            <a:ext cx="3419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vertical filter detects changes along the vertical direction. It emphasizes vertical edges, such as the left and right sides of an object.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01175" y="3849425"/>
            <a:ext cx="3419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horizontal filter detects changes along the horizontal direction. It highlights areas where there are horizontal edges, like the top and bottom edges of a shape.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47475"/>
            <a:ext cx="4501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Filter Results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63" y="1104938"/>
            <a:ext cx="2536726" cy="2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798563" y="1104938"/>
            <a:ext cx="1509900" cy="15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950" y="1731327"/>
            <a:ext cx="1509900" cy="15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5751175" y="2322275"/>
            <a:ext cx="719100" cy="33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600" y="1731336"/>
            <a:ext cx="1509901" cy="152180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408200" y="1186438"/>
            <a:ext cx="917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Before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995000" y="1186438"/>
            <a:ext cx="719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After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62575" y="553363"/>
            <a:ext cx="849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of 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33237" y="3853650"/>
            <a:ext cx="3467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chemeClr val="dk1"/>
                </a:solidFill>
              </a:rPr>
              <a:t>After applying the horizontal filter it detected strong horizontal edges at the top and bottom of the square, indicated by the values in the first and last rows.</a:t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4255975" y="4117950"/>
            <a:ext cx="1917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Results: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055925" y="4015800"/>
            <a:ext cx="1060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-2 -3 -2]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 2  3  2]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591" y="1731316"/>
            <a:ext cx="1509901" cy="152181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2075"/>
            <a:ext cx="455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</a:t>
            </a:r>
            <a:r>
              <a:rPr lang="en"/>
              <a:t>Filter Results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63" y="1104938"/>
            <a:ext cx="2536726" cy="2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798563" y="1104938"/>
            <a:ext cx="1509900" cy="15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950" y="1731327"/>
            <a:ext cx="1509900" cy="15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5751175" y="2322275"/>
            <a:ext cx="719100" cy="33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408200" y="1186438"/>
            <a:ext cx="917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Before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995000" y="1186438"/>
            <a:ext cx="719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After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662575" y="553363"/>
            <a:ext cx="849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of 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33225" y="3853650"/>
            <a:ext cx="34674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After applying t</a:t>
            </a:r>
            <a:r>
              <a:rPr lang="en" sz="1400">
                <a:solidFill>
                  <a:schemeClr val="dk1"/>
                </a:solidFill>
              </a:rPr>
              <a:t>he vertical filter it detected strong vertical edges on the left and right sides of the square, indicated by the positive values in the first and last columns.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255975" y="4117950"/>
            <a:ext cx="1917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Results: 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055925" y="4015800"/>
            <a:ext cx="1060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-2  0  2 ]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-2  0  2 ]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