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at" ContentType="text/plai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4b59f2f9199242e8"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6"/>
  </p:notesMasterIdLst>
  <p:handoutMasterIdLst>
    <p:handoutMasterId r:id="rId27"/>
  </p:handoutMasterIdLst>
  <p:sldIdLst>
    <p:sldId id="288" r:id="rId2"/>
    <p:sldId id="317" r:id="rId3"/>
    <p:sldId id="314" r:id="rId4"/>
    <p:sldId id="915" r:id="rId5"/>
    <p:sldId id="917" r:id="rId6"/>
    <p:sldId id="912" r:id="rId7"/>
    <p:sldId id="918" r:id="rId8"/>
    <p:sldId id="919" r:id="rId9"/>
    <p:sldId id="920" r:id="rId10"/>
    <p:sldId id="921" r:id="rId11"/>
    <p:sldId id="922" r:id="rId12"/>
    <p:sldId id="923" r:id="rId13"/>
    <p:sldId id="934" r:id="rId14"/>
    <p:sldId id="913" r:id="rId15"/>
    <p:sldId id="924" r:id="rId16"/>
    <p:sldId id="935" r:id="rId17"/>
    <p:sldId id="925" r:id="rId18"/>
    <p:sldId id="936" r:id="rId19"/>
    <p:sldId id="926" r:id="rId20"/>
    <p:sldId id="914" r:id="rId21"/>
    <p:sldId id="927" r:id="rId22"/>
    <p:sldId id="928" r:id="rId23"/>
    <p:sldId id="930" r:id="rId24"/>
    <p:sldId id="26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1pPr>
    <a:lvl2pPr marL="0" marR="0" indent="520018"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2pPr>
    <a:lvl3pPr marL="0" marR="0" indent="1040039"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3pPr>
    <a:lvl4pPr marL="0" marR="0" indent="1560057"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4pPr>
    <a:lvl5pPr marL="0" marR="0" indent="2080076"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5pPr>
    <a:lvl6pPr marL="0" marR="0" indent="260009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6pPr>
    <a:lvl7pPr marL="0" marR="0" indent="312011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7pPr>
    <a:lvl8pPr marL="0" marR="0" indent="364013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8pPr>
    <a:lvl9pPr marL="0" marR="0" indent="4160153"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68FF"/>
    <a:srgbClr val="404041"/>
    <a:srgbClr val="80A4FF"/>
    <a:srgbClr val="5686FF"/>
    <a:srgbClr val="AAC3FF"/>
    <a:srgbClr val="D5E1FF"/>
    <a:srgbClr val="2E67FF"/>
    <a:srgbClr val="006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Relative"/>
          <a:ea typeface="Relative"/>
          <a:cs typeface="Relativ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AE9"/>
          </a:solidFill>
        </a:fill>
      </a:tcStyle>
    </a:wholeTbl>
    <a:band2H>
      <a:tcTxStyle/>
      <a:tcStyle>
        <a:tcBdr/>
        <a:fill>
          <a:solidFill>
            <a:srgbClr val="E7E6F4"/>
          </a:solidFill>
        </a:fill>
      </a:tcStyle>
    </a:band2H>
    <a:firstCol>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elative"/>
          <a:ea typeface="Relative"/>
          <a:cs typeface="Relativ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CC"/>
          </a:solidFill>
        </a:fill>
      </a:tcStyle>
    </a:wholeTbl>
    <a:band2H>
      <a:tcTxStyle/>
      <a:tcStyle>
        <a:tcBdr/>
        <a:fill>
          <a:solidFill>
            <a:srgbClr val="FCE9E7"/>
          </a:solidFill>
        </a:fill>
      </a:tcStyle>
    </a:band2H>
    <a:firstCol>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elative"/>
          <a:ea typeface="Relative"/>
          <a:cs typeface="Relativ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2F0"/>
          </a:solidFill>
        </a:fill>
      </a:tcStyle>
    </a:wholeTbl>
    <a:band2H>
      <a:tcTxStyle/>
      <a:tcStyle>
        <a:tcBdr/>
        <a:fill>
          <a:solidFill>
            <a:srgbClr val="E8EAF7"/>
          </a:solidFill>
        </a:fill>
      </a:tcStyle>
    </a:band2H>
    <a:firstCol>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elative"/>
          <a:ea typeface="Relative"/>
          <a:cs typeface="Relativ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Relative"/>
          <a:ea typeface="Relative"/>
          <a:cs typeface="Relativ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elative"/>
          <a:ea typeface="Relative"/>
          <a:cs typeface="Relativ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elative"/>
          <a:ea typeface="Relative"/>
          <a:cs typeface="Relativ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elative"/>
          <a:ea typeface="Relative"/>
          <a:cs typeface="Relativ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Relative"/>
          <a:ea typeface="Relative"/>
          <a:cs typeface="Relativ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Relative"/>
          <a:ea typeface="Relative"/>
          <a:cs typeface="Relativ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Relative"/>
          <a:ea typeface="Relative"/>
          <a:cs typeface="Relativ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Relative"/>
          <a:ea typeface="Relative"/>
          <a:cs typeface="Relative"/>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Relative"/>
          <a:ea typeface="Relative"/>
          <a:cs typeface="Relativ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0" autoAdjust="0"/>
    <p:restoredTop sz="85217" autoAdjust="0"/>
  </p:normalViewPr>
  <p:slideViewPr>
    <p:cSldViewPr snapToGrid="0" snapToObjects="1">
      <p:cViewPr varScale="1">
        <p:scale>
          <a:sx n="105" d="100"/>
          <a:sy n="105" d="100"/>
        </p:scale>
        <p:origin x="504" y="102"/>
      </p:cViewPr>
      <p:guideLst/>
    </p:cSldViewPr>
  </p:slideViewPr>
  <p:notesTextViewPr>
    <p:cViewPr>
      <p:scale>
        <a:sx n="3" d="2"/>
        <a:sy n="3" d="2"/>
      </p:scale>
      <p:origin x="0" y="0"/>
    </p:cViewPr>
  </p:notesTextViewPr>
  <p:sorterViewPr>
    <p:cViewPr varScale="1">
      <p:scale>
        <a:sx n="71" d="100"/>
        <a:sy n="71" d="100"/>
      </p:scale>
      <p:origin x="0" y="0"/>
    </p:cViewPr>
  </p:sorterViewPr>
  <p:notesViewPr>
    <p:cSldViewPr snapToGrid="0" snapToObjects="1">
      <p:cViewPr varScale="1">
        <p:scale>
          <a:sx n="114" d="100"/>
          <a:sy n="114" d="100"/>
        </p:scale>
        <p:origin x="305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2723BB-C9FA-1B45-B63B-5065E9D61E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8F2397B8-A58E-DE4E-8C21-CB69D9AE29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46AD5D-4F98-824A-91D9-6E74F9C72F66}" type="datetimeFigureOut">
              <a:rPr lang="en-CN" smtClean="0"/>
              <a:t>11/19/2020</a:t>
            </a:fld>
            <a:endParaRPr lang="en-CN"/>
          </a:p>
        </p:txBody>
      </p:sp>
      <p:sp>
        <p:nvSpPr>
          <p:cNvPr id="4" name="Footer Placeholder 3">
            <a:extLst>
              <a:ext uri="{FF2B5EF4-FFF2-40B4-BE49-F238E27FC236}">
                <a16:creationId xmlns:a16="http://schemas.microsoft.com/office/drawing/2014/main" id="{761B631F-AEA1-6143-97B1-DBB9828E58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EDD122B4-A7A5-9342-8ABF-F463EB7281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1F409-D7E6-254E-9570-49CEA71A2FDF}" type="slidenum">
              <a:rPr lang="en-CN" smtClean="0"/>
              <a:t>‹#›</a:t>
            </a:fld>
            <a:endParaRPr lang="en-CN"/>
          </a:p>
        </p:txBody>
      </p:sp>
    </p:spTree>
    <p:extLst>
      <p:ext uri="{BB962C8B-B14F-4D97-AF65-F5344CB8AC3E}">
        <p14:creationId xmlns:p14="http://schemas.microsoft.com/office/powerpoint/2010/main" val="165581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xfrm>
            <a:off x="1143000" y="685800"/>
            <a:ext cx="4572000" cy="3429000"/>
          </a:xfrm>
          <a:prstGeom prst="rect">
            <a:avLst/>
          </a:prstGeom>
        </p:spPr>
        <p:txBody>
          <a:bodyPr/>
          <a:lstStyle/>
          <a:p>
            <a:endParaRPr/>
          </a:p>
        </p:txBody>
      </p:sp>
      <p:sp>
        <p:nvSpPr>
          <p:cNvPr id="268" name="Shape 26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本次宣讲的目的：</a:t>
            </a:r>
            <a:endParaRPr lang="en-US" altLang="zh-CN" dirty="0" smtClean="0"/>
          </a:p>
          <a:p>
            <a:r>
              <a:rPr lang="en-US" altLang="zh-CN" dirty="0" smtClean="0"/>
              <a:t>1</a:t>
            </a:r>
            <a:r>
              <a:rPr lang="zh-CN" altLang="en-US" dirty="0" smtClean="0"/>
              <a:t>、同步目前基础组的数据项目成效</a:t>
            </a:r>
            <a:endParaRPr lang="en-US" altLang="zh-CN" dirty="0" smtClean="0"/>
          </a:p>
          <a:p>
            <a:r>
              <a:rPr lang="en-US" altLang="zh-CN" dirty="0" smtClean="0"/>
              <a:t>2</a:t>
            </a:r>
            <a:r>
              <a:rPr lang="zh-CN" altLang="en-US" dirty="0" smtClean="0"/>
              <a:t>、呼吁更多的合作和交流，形成共建</a:t>
            </a:r>
            <a:endParaRPr lang="en-US" altLang="zh-CN" dirty="0" smtClean="0"/>
          </a:p>
        </p:txBody>
      </p:sp>
    </p:spTree>
    <p:extLst>
      <p:ext uri="{BB962C8B-B14F-4D97-AF65-F5344CB8AC3E}">
        <p14:creationId xmlns:p14="http://schemas.microsoft.com/office/powerpoint/2010/main" val="43537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804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15</a:t>
            </a:fld>
            <a:endParaRPr lang="zh-CN" altLang="en-US"/>
          </a:p>
        </p:txBody>
      </p:sp>
    </p:spTree>
    <p:extLst>
      <p:ext uri="{BB962C8B-B14F-4D97-AF65-F5344CB8AC3E}">
        <p14:creationId xmlns:p14="http://schemas.microsoft.com/office/powerpoint/2010/main" val="411870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15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17</a:t>
            </a:fld>
            <a:endParaRPr lang="zh-CN" altLang="en-US"/>
          </a:p>
        </p:txBody>
      </p:sp>
    </p:spTree>
    <p:extLst>
      <p:ext uri="{BB962C8B-B14F-4D97-AF65-F5344CB8AC3E}">
        <p14:creationId xmlns:p14="http://schemas.microsoft.com/office/powerpoint/2010/main" val="110474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6784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19</a:t>
            </a:fld>
            <a:endParaRPr lang="zh-CN" altLang="en-US"/>
          </a:p>
        </p:txBody>
      </p:sp>
    </p:spTree>
    <p:extLst>
      <p:ext uri="{BB962C8B-B14F-4D97-AF65-F5344CB8AC3E}">
        <p14:creationId xmlns:p14="http://schemas.microsoft.com/office/powerpoint/2010/main" val="158175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27712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Title Text"/>
          <p:cNvSpPr>
            <a:spLocks noGrp="1"/>
          </p:cNvSpPr>
          <p:nvPr>
            <p:ph type="title" hasCustomPrompt="1"/>
          </p:nvPr>
        </p:nvSpPr>
        <p:spPr>
          <a:xfrm>
            <a:off x="646113" y="1826693"/>
            <a:ext cx="6780211" cy="1511820"/>
          </a:xfrm>
          <a:prstGeom prst="rect">
            <a:avLst/>
          </a:prstGeom>
        </p:spPr>
        <p:txBody>
          <a:bodyPr anchor="b">
            <a:noAutofit/>
          </a:bodyPr>
          <a:lstStyle>
            <a:lvl1pPr algn="l">
              <a:lnSpc>
                <a:spcPct val="110000"/>
              </a:lnSpc>
              <a:defRPr sz="4300" b="0" i="0">
                <a:solidFill>
                  <a:srgbClr val="404041"/>
                </a:solidFill>
                <a:latin typeface="微软雅黑" panose="020B0503020204020204" pitchFamily="34" charset="-122"/>
                <a:ea typeface="微软雅黑" panose="020B0503020204020204" pitchFamily="34" charset="-122"/>
              </a:defRPr>
            </a:lvl1pPr>
          </a:lstStyle>
          <a:p>
            <a:r>
              <a:rPr lang="en-US" dirty="0" err="1"/>
              <a:t>标题</a:t>
            </a:r>
            <a:r>
              <a:rPr lang="en-US" altLang="zh-CN" dirty="0" err="1"/>
              <a:t>填写</a:t>
            </a:r>
            <a:r>
              <a:rPr lang="zh-CN" altLang="en-US" dirty="0"/>
              <a:t>在</a:t>
            </a:r>
            <a:r>
              <a:rPr lang="en-US" altLang="zh-CN" dirty="0" err="1"/>
              <a:t>此处</a:t>
            </a:r>
            <a:r>
              <a:rPr lang="en-US" dirty="0"/>
              <a:t/>
            </a:r>
            <a:br>
              <a:rPr lang="en-US" dirty="0"/>
            </a:br>
            <a:r>
              <a:rPr lang="en-US" dirty="0" err="1"/>
              <a:t>可分若干行书写</a:t>
            </a:r>
            <a:endParaRPr dirty="0"/>
          </a:p>
        </p:txBody>
      </p:sp>
      <p:sp>
        <p:nvSpPr>
          <p:cNvPr id="23" name="Body Level One…"/>
          <p:cNvSpPr>
            <a:spLocks noGrp="1"/>
          </p:cNvSpPr>
          <p:nvPr>
            <p:ph type="body" sz="quarter" idx="1" hasCustomPrompt="1"/>
          </p:nvPr>
        </p:nvSpPr>
        <p:spPr>
          <a:xfrm>
            <a:off x="646113" y="3442588"/>
            <a:ext cx="6780212" cy="1026587"/>
          </a:xfrm>
          <a:prstGeom prst="rect">
            <a:avLst/>
          </a:prstGeom>
        </p:spPr>
        <p:txBody>
          <a:bodyPr>
            <a:noAutofit/>
          </a:bodyPr>
          <a:lstStyle>
            <a:lvl1pPr algn="l">
              <a:defRPr sz="2800" b="0" i="0">
                <a:solidFill>
                  <a:schemeClr val="tx2">
                    <a:lumMod val="50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副标题写在此处</a:t>
            </a:r>
            <a:endParaRPr dirty="0"/>
          </a:p>
        </p:txBody>
      </p:sp>
      <p:sp>
        <p:nvSpPr>
          <p:cNvPr id="9" name="Body Level One…">
            <a:extLst>
              <a:ext uri="{FF2B5EF4-FFF2-40B4-BE49-F238E27FC236}">
                <a16:creationId xmlns:a16="http://schemas.microsoft.com/office/drawing/2014/main" id="{84012B80-E1F2-EB45-B88F-23F9B27838BF}"/>
              </a:ext>
            </a:extLst>
          </p:cNvPr>
          <p:cNvSpPr>
            <a:spLocks noGrp="1"/>
          </p:cNvSpPr>
          <p:nvPr>
            <p:ph type="body" sz="quarter" idx="10" hasCustomPrompt="1"/>
          </p:nvPr>
        </p:nvSpPr>
        <p:spPr>
          <a:xfrm>
            <a:off x="646113" y="4756102"/>
            <a:ext cx="6780212" cy="306347"/>
          </a:xfrm>
          <a:prstGeom prst="rect">
            <a:avLst/>
          </a:prstGeom>
        </p:spPr>
        <p:txBody>
          <a:bodyPr>
            <a:noAutofit/>
          </a:bodyPr>
          <a:lstStyle>
            <a:lvl1pPr algn="l">
              <a:defRPr sz="2100" b="0" i="0">
                <a:solidFill>
                  <a:schemeClr val="tx2">
                    <a:lumMod val="50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CN" dirty="0"/>
              <a:t>一级部门</a:t>
            </a:r>
            <a:r>
              <a:rPr lang="zh-CN" altLang="en-US" dirty="0"/>
              <a:t> 二级部门</a:t>
            </a:r>
          </a:p>
        </p:txBody>
      </p:sp>
      <p:sp>
        <p:nvSpPr>
          <p:cNvPr id="11" name="Body Level One…">
            <a:extLst>
              <a:ext uri="{FF2B5EF4-FFF2-40B4-BE49-F238E27FC236}">
                <a16:creationId xmlns:a16="http://schemas.microsoft.com/office/drawing/2014/main" id="{E48C0669-A9FE-2242-ADF2-2EAB50E6955E}"/>
              </a:ext>
            </a:extLst>
          </p:cNvPr>
          <p:cNvSpPr>
            <a:spLocks noGrp="1"/>
          </p:cNvSpPr>
          <p:nvPr>
            <p:ph type="body" sz="quarter" idx="11" hasCustomPrompt="1"/>
          </p:nvPr>
        </p:nvSpPr>
        <p:spPr>
          <a:xfrm>
            <a:off x="646113" y="5150288"/>
            <a:ext cx="6780212" cy="306347"/>
          </a:xfrm>
          <a:prstGeom prst="rect">
            <a:avLst/>
          </a:prstGeom>
        </p:spPr>
        <p:txBody>
          <a:bodyPr>
            <a:noAutofit/>
          </a:bodyPr>
          <a:lstStyle>
            <a:lvl1pPr algn="l">
              <a:defRPr sz="1500" b="0" i="0">
                <a:solidFill>
                  <a:schemeClr val="tx2">
                    <a:lumMod val="50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altLang="zh-CN" dirty="0"/>
              <a:t>2222</a:t>
            </a:r>
            <a:r>
              <a:rPr lang="zh-CN" altLang="en-US" dirty="0"/>
              <a:t>年</a:t>
            </a:r>
            <a:r>
              <a:rPr lang="en-US" altLang="zh-CN" dirty="0"/>
              <a:t>02</a:t>
            </a:r>
            <a:r>
              <a:rPr lang="zh-CN" altLang="en-US" dirty="0"/>
              <a:t>月</a:t>
            </a:r>
            <a:r>
              <a:rPr lang="en-US" altLang="zh-CN" dirty="0"/>
              <a:t>30</a:t>
            </a:r>
            <a:r>
              <a:rPr lang="zh-CN" altLang="en-US" dirty="0"/>
              <a:t>日</a:t>
            </a:r>
          </a:p>
        </p:txBody>
      </p:sp>
      <p:pic>
        <p:nvPicPr>
          <p:cNvPr id="12" name="Picture 11">
            <a:extLst>
              <a:ext uri="{FF2B5EF4-FFF2-40B4-BE49-F238E27FC236}">
                <a16:creationId xmlns:a16="http://schemas.microsoft.com/office/drawing/2014/main" id="{26E7D414-BC63-3441-B021-2D13D7AAB0DA}"/>
              </a:ext>
            </a:extLst>
          </p:cNvPr>
          <p:cNvPicPr>
            <a:picLocks noChangeAspect="1"/>
          </p:cNvPicPr>
          <p:nvPr userDrawn="1"/>
        </p:nvPicPr>
        <p:blipFill>
          <a:blip r:embed="rId3"/>
          <a:stretch>
            <a:fillRect/>
          </a:stretch>
        </p:blipFill>
        <p:spPr>
          <a:xfrm>
            <a:off x="9280668" y="544560"/>
            <a:ext cx="2441639" cy="426015"/>
          </a:xfrm>
          <a:prstGeom prst="rect">
            <a:avLst/>
          </a:prstGeom>
        </p:spPr>
      </p:pic>
    </p:spTree>
    <p:extLst>
      <p:ext uri="{BB962C8B-B14F-4D97-AF65-F5344CB8AC3E}">
        <p14:creationId xmlns:p14="http://schemas.microsoft.com/office/powerpoint/2010/main" val="2506908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vert="horz" lIns="0" tIns="0" rIns="0" bIns="0" rtlCol="0" anchor="t" anchorCtr="0"/>
          <a:lstStyle>
            <a:lvl1pPr>
              <a:defRPr lang="en-US" smtClean="0">
                <a:solidFill>
                  <a:schemeClr val="accent1"/>
                </a:solidFill>
              </a:defRPr>
            </a:lvl1pPr>
          </a:lstStyle>
          <a:p>
            <a:fld id="{48F63A3B-78C7-47BE-AE5E-E10140E04643}" type="slidenum">
              <a:rPr lang="en-US" altLang="zh-CN" smtClean="0"/>
              <a:pPr/>
              <a:t>‹#›</a:t>
            </a:fld>
            <a:endParaRPr lang="zh-CN" altLang="en-US" dirty="0"/>
          </a:p>
        </p:txBody>
      </p:sp>
    </p:spTree>
    <p:extLst>
      <p:ext uri="{BB962C8B-B14F-4D97-AF65-F5344CB8AC3E}">
        <p14:creationId xmlns:p14="http://schemas.microsoft.com/office/powerpoint/2010/main" val="4245386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图文页 - 样式一">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45DA132B-0218-8D4F-BCD8-CAF07683D5A0}"/>
              </a:ext>
            </a:extLst>
          </p:cNvPr>
          <p:cNvSpPr>
            <a:spLocks noGrp="1"/>
          </p:cNvSpPr>
          <p:nvPr>
            <p:ph type="pic" idx="13"/>
          </p:nvPr>
        </p:nvSpPr>
        <p:spPr>
          <a:xfrm>
            <a:off x="0" y="1"/>
            <a:ext cx="6560288" cy="6858002"/>
          </a:xfrm>
          <a:prstGeom prst="rect">
            <a:avLst/>
          </a:prstGeom>
          <a:noFill/>
        </p:spPr>
        <p:txBody>
          <a:bodyPr lIns="0" tIns="0" rIns="0" bIns="0"/>
          <a:lstStyle/>
          <a:p>
            <a:endParaRPr dirty="0"/>
          </a:p>
        </p:txBody>
      </p:sp>
      <p:pic>
        <p:nvPicPr>
          <p:cNvPr id="3" name="图片 2">
            <a:extLst>
              <a:ext uri="{FF2B5EF4-FFF2-40B4-BE49-F238E27FC236}">
                <a16:creationId xmlns:a16="http://schemas.microsoft.com/office/drawing/2014/main" id="{604D858B-8D85-D946-8215-20A904385E05}"/>
              </a:ext>
            </a:extLst>
          </p:cNvPr>
          <p:cNvPicPr>
            <a:picLocks noChangeAspect="1"/>
          </p:cNvPicPr>
          <p:nvPr userDrawn="1"/>
        </p:nvPicPr>
        <p:blipFill>
          <a:blip r:embed="rId2"/>
          <a:stretch>
            <a:fillRect/>
          </a:stretch>
        </p:blipFill>
        <p:spPr>
          <a:xfrm>
            <a:off x="3048000" y="-1"/>
            <a:ext cx="9144000" cy="6858000"/>
          </a:xfrm>
          <a:prstGeom prst="rect">
            <a:avLst/>
          </a:prstGeom>
        </p:spPr>
      </p:pic>
      <p:sp>
        <p:nvSpPr>
          <p:cNvPr id="4" name="TextBox 3">
            <a:extLst>
              <a:ext uri="{FF2B5EF4-FFF2-40B4-BE49-F238E27FC236}">
                <a16:creationId xmlns:a16="http://schemas.microsoft.com/office/drawing/2014/main" id="{A4A236ED-50D9-8247-AC54-617103A4D629}"/>
              </a:ext>
            </a:extLst>
          </p:cNvPr>
          <p:cNvSpPr txBox="1"/>
          <p:nvPr userDrawn="1"/>
        </p:nvSpPr>
        <p:spPr>
          <a:xfrm>
            <a:off x="5263116" y="237106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10" name="Picture 8">
            <a:extLst>
              <a:ext uri="{FF2B5EF4-FFF2-40B4-BE49-F238E27FC236}">
                <a16:creationId xmlns:a16="http://schemas.microsoft.com/office/drawing/2014/main" id="{19512476-E3E9-5D42-A0CE-4BFBEC63EB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40" y="6250329"/>
            <a:ext cx="1145166" cy="199808"/>
          </a:xfrm>
          <a:prstGeom prst="rect">
            <a:avLst/>
          </a:prstGeom>
        </p:spPr>
      </p:pic>
      <p:sp>
        <p:nvSpPr>
          <p:cNvPr id="14" name="Title Text">
            <a:extLst>
              <a:ext uri="{FF2B5EF4-FFF2-40B4-BE49-F238E27FC236}">
                <a16:creationId xmlns:a16="http://schemas.microsoft.com/office/drawing/2014/main" id="{E099B5B9-99FC-A74D-9A3F-2CFD81FA3F32}"/>
              </a:ext>
            </a:extLst>
          </p:cNvPr>
          <p:cNvSpPr>
            <a:spLocks noGrp="1"/>
          </p:cNvSpPr>
          <p:nvPr>
            <p:ph type="title" hasCustomPrompt="1"/>
          </p:nvPr>
        </p:nvSpPr>
        <p:spPr>
          <a:xfrm>
            <a:off x="6969550" y="1759277"/>
            <a:ext cx="4883500" cy="339614"/>
          </a:xfrm>
          <a:prstGeom prst="rect">
            <a:avLst/>
          </a:prstGeom>
        </p:spPr>
        <p:txBody>
          <a:bodyPr anchor="t" anchorCtr="0">
            <a:noAutofit/>
          </a:bodyPr>
          <a:lstStyle>
            <a:lvl1pPr algn="l">
              <a:defRPr sz="2200" b="1" i="0">
                <a:solidFill>
                  <a:schemeClr val="accent1"/>
                </a:solidFill>
                <a:latin typeface="微软雅黑" panose="020B0503020204020204" pitchFamily="34" charset="-122"/>
                <a:ea typeface="微软雅黑" panose="020B0503020204020204" pitchFamily="34" charset="-122"/>
              </a:defRPr>
            </a:lvl1pPr>
          </a:lstStyle>
          <a:p>
            <a:r>
              <a:rPr lang="en-US" dirty="0" err="1"/>
              <a:t>将标题写在此处</a:t>
            </a:r>
            <a:endParaRPr dirty="0"/>
          </a:p>
        </p:txBody>
      </p:sp>
      <p:sp>
        <p:nvSpPr>
          <p:cNvPr id="15" name="Body Level One…">
            <a:extLst>
              <a:ext uri="{FF2B5EF4-FFF2-40B4-BE49-F238E27FC236}">
                <a16:creationId xmlns:a16="http://schemas.microsoft.com/office/drawing/2014/main" id="{5E10DCE2-5650-0248-A3C7-D16C2BBF4AD9}"/>
              </a:ext>
            </a:extLst>
          </p:cNvPr>
          <p:cNvSpPr>
            <a:spLocks noGrp="1"/>
          </p:cNvSpPr>
          <p:nvPr>
            <p:ph type="body" sz="quarter" idx="1" hasCustomPrompt="1"/>
          </p:nvPr>
        </p:nvSpPr>
        <p:spPr>
          <a:xfrm>
            <a:off x="6969550" y="2215461"/>
            <a:ext cx="4904398" cy="302451"/>
          </a:xfrm>
          <a:prstGeom prst="rect">
            <a:avLst/>
          </a:prstGeom>
        </p:spPr>
        <p:txBody>
          <a:bodyPr anchor="t" anchorCtr="0">
            <a:noAutofit/>
          </a:bodyPr>
          <a:lstStyle>
            <a:lvl1pPr algn="l">
              <a:defRPr sz="1600" b="0" i="0">
                <a:solidFill>
                  <a:schemeClr val="tx2">
                    <a:lumMod val="25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将副标题写在此处</a:t>
            </a:r>
            <a:endParaRPr dirty="0"/>
          </a:p>
        </p:txBody>
      </p:sp>
      <p:sp>
        <p:nvSpPr>
          <p:cNvPr id="16" name="Body Level One…">
            <a:extLst>
              <a:ext uri="{FF2B5EF4-FFF2-40B4-BE49-F238E27FC236}">
                <a16:creationId xmlns:a16="http://schemas.microsoft.com/office/drawing/2014/main" id="{D50C5C3B-BF9C-2A40-9736-4D1B5AB58B4C}"/>
              </a:ext>
            </a:extLst>
          </p:cNvPr>
          <p:cNvSpPr>
            <a:spLocks noGrp="1"/>
          </p:cNvSpPr>
          <p:nvPr>
            <p:ph type="body" sz="quarter" idx="15" hasCustomPrompt="1"/>
          </p:nvPr>
        </p:nvSpPr>
        <p:spPr>
          <a:xfrm>
            <a:off x="6956298" y="3008242"/>
            <a:ext cx="4930902" cy="980661"/>
          </a:xfrm>
          <a:prstGeom prst="rect">
            <a:avLst/>
          </a:prstGeom>
        </p:spPr>
        <p:txBody>
          <a:bodyPr>
            <a:noAutofit/>
          </a:bodyPr>
          <a:lstStyle>
            <a:lvl1pPr>
              <a:lnSpc>
                <a:spcPct val="140000"/>
              </a:lnSpc>
              <a:defRPr sz="1200" b="0" i="0" spc="130" baseline="0">
                <a:solidFill>
                  <a:schemeClr val="accent3">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将内文写将内文写在此处将内文写在此处将内文写在此处将内文写在此处将内文写在此处将内文写在此处将内文写在此处将内文写在此处将内文写在此处将内文写在此处</a:t>
            </a:r>
            <a:endParaRPr dirty="0"/>
          </a:p>
        </p:txBody>
      </p:sp>
      <p:sp>
        <p:nvSpPr>
          <p:cNvPr id="17" name="Body Level One…">
            <a:extLst>
              <a:ext uri="{FF2B5EF4-FFF2-40B4-BE49-F238E27FC236}">
                <a16:creationId xmlns:a16="http://schemas.microsoft.com/office/drawing/2014/main" id="{5B0E9C0A-C3A9-784C-86FA-EDE2C3DF693F}"/>
              </a:ext>
            </a:extLst>
          </p:cNvPr>
          <p:cNvSpPr>
            <a:spLocks noGrp="1"/>
          </p:cNvSpPr>
          <p:nvPr>
            <p:ph type="body" sz="quarter" idx="16" hasCustomPrompt="1"/>
          </p:nvPr>
        </p:nvSpPr>
        <p:spPr>
          <a:xfrm>
            <a:off x="6930887" y="4160574"/>
            <a:ext cx="4956313" cy="1352330"/>
          </a:xfrm>
          <a:prstGeom prst="rect">
            <a:avLst/>
          </a:prstGeom>
        </p:spPr>
        <p:txBody>
          <a:bodyPr>
            <a:noAutofit/>
          </a:bodyPr>
          <a:lstStyle>
            <a:lvl1pPr>
              <a:lnSpc>
                <a:spcPct val="140000"/>
              </a:lnSpc>
              <a:defRPr sz="1200" b="0" i="0" spc="130" baseline="0">
                <a:solidFill>
                  <a:schemeClr val="accent3">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内文写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endParaRPr dirty="0"/>
          </a:p>
        </p:txBody>
      </p:sp>
      <p:sp>
        <p:nvSpPr>
          <p:cNvPr id="21" name="Slide Number Placeholder 5">
            <a:extLst>
              <a:ext uri="{FF2B5EF4-FFF2-40B4-BE49-F238E27FC236}">
                <a16:creationId xmlns:a16="http://schemas.microsoft.com/office/drawing/2014/main" id="{4845B041-5701-FA4A-B8E4-6D5D37DCA0E8}"/>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3" name="文本占位符 5">
            <a:extLst>
              <a:ext uri="{FF2B5EF4-FFF2-40B4-BE49-F238E27FC236}">
                <a16:creationId xmlns:a16="http://schemas.microsoft.com/office/drawing/2014/main" id="{5E40B82D-CA8D-614E-859D-B12D2BEC9058}"/>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24617323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图文页 - 样式二">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6EECA2B4-B639-DF42-8A63-10F370DDF8E6}"/>
              </a:ext>
            </a:extLst>
          </p:cNvPr>
          <p:cNvSpPr>
            <a:spLocks noGrp="1"/>
          </p:cNvSpPr>
          <p:nvPr>
            <p:ph type="pic" idx="13"/>
          </p:nvPr>
        </p:nvSpPr>
        <p:spPr>
          <a:xfrm>
            <a:off x="6096000" y="1"/>
            <a:ext cx="6096000" cy="6858002"/>
          </a:xfrm>
          <a:prstGeom prst="rect">
            <a:avLst/>
          </a:prstGeom>
          <a:noFill/>
        </p:spPr>
        <p:txBody>
          <a:bodyPr lIns="0" tIns="0" rIns="0" bIns="0"/>
          <a:lstStyle/>
          <a:p>
            <a:endParaRPr dirty="0"/>
          </a:p>
        </p:txBody>
      </p:sp>
      <p:sp>
        <p:nvSpPr>
          <p:cNvPr id="23" name="Body Level One…">
            <a:extLst>
              <a:ext uri="{FF2B5EF4-FFF2-40B4-BE49-F238E27FC236}">
                <a16:creationId xmlns:a16="http://schemas.microsoft.com/office/drawing/2014/main" id="{DC842E73-9F55-214F-9325-621F64B92342}"/>
              </a:ext>
            </a:extLst>
          </p:cNvPr>
          <p:cNvSpPr>
            <a:spLocks noGrp="1"/>
          </p:cNvSpPr>
          <p:nvPr>
            <p:ph type="body" sz="quarter" idx="1" hasCustomPrompt="1"/>
          </p:nvPr>
        </p:nvSpPr>
        <p:spPr>
          <a:xfrm>
            <a:off x="375236" y="748151"/>
            <a:ext cx="5214899" cy="480881"/>
          </a:xfrm>
          <a:prstGeom prst="rect">
            <a:avLst/>
          </a:prstGeom>
        </p:spPr>
        <p:txBody>
          <a:bodyPr>
            <a:noAutofit/>
          </a:bodyPr>
          <a:lstStyle>
            <a:lvl1pPr algn="l">
              <a:lnSpc>
                <a:spcPct val="120000"/>
              </a:lnSpc>
              <a:defRPr sz="2200" b="1" i="0" spc="12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4" name="TextBox 3">
            <a:extLst>
              <a:ext uri="{FF2B5EF4-FFF2-40B4-BE49-F238E27FC236}">
                <a16:creationId xmlns:a16="http://schemas.microsoft.com/office/drawing/2014/main" id="{1C0BFDBF-58E1-3A42-B431-4B93E4588FCF}"/>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18" name="图片 17">
            <a:extLst>
              <a:ext uri="{FF2B5EF4-FFF2-40B4-BE49-F238E27FC236}">
                <a16:creationId xmlns:a16="http://schemas.microsoft.com/office/drawing/2014/main" id="{FA5C3CAE-3F25-E34B-AE35-F0638F281AB5}"/>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21" name="Footer Placeholder 1">
            <a:extLst>
              <a:ext uri="{FF2B5EF4-FFF2-40B4-BE49-F238E27FC236}">
                <a16:creationId xmlns:a16="http://schemas.microsoft.com/office/drawing/2014/main" id="{D16A6F74-82FD-C14F-ABEE-5524627A0FF3}"/>
              </a:ext>
            </a:extLst>
          </p:cNvPr>
          <p:cNvSpPr txBox="1">
            <a:spLocks/>
          </p:cNvSpPr>
          <p:nvPr userDrawn="1"/>
        </p:nvSpPr>
        <p:spPr>
          <a:xfrm>
            <a:off x="8042911" y="495213"/>
            <a:ext cx="3810138" cy="138499"/>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20018"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1"/>
                </a:solidFill>
                <a:effectLst/>
                <a:uFillTx/>
                <a:latin typeface="Helvetica Now Text  Light" panose="020B0304030202020204" pitchFamily="34" charset="77"/>
                <a:ea typeface="Relative"/>
                <a:cs typeface="Helvetica Now Text  Light" panose="020B0304030202020204" pitchFamily="34" charset="77"/>
                <a:sym typeface="Relative"/>
              </a:defRPr>
            </a:lvl1pPr>
            <a:lvl2pPr marL="0" marR="0" indent="520018"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2pPr>
            <a:lvl3pPr marL="0" marR="0" indent="1040039"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3pPr>
            <a:lvl4pPr marL="0" marR="0" indent="1560057"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4pPr>
            <a:lvl5pPr marL="0" marR="0" indent="2080076"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5pPr>
            <a:lvl6pPr marL="0" marR="0" indent="260009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6pPr>
            <a:lvl7pPr marL="0" marR="0" indent="312011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7pPr>
            <a:lvl8pPr marL="0" marR="0" indent="364013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8pPr>
            <a:lvl9pPr marL="0" marR="0" indent="4160153"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9pPr>
          </a:lstStyle>
          <a:p>
            <a:pPr algn="r"/>
            <a:r>
              <a:rPr lang="en-GB" altLang="zh-CN" sz="800" b="0" i="0" spc="120" baseline="0" dirty="0" err="1">
                <a:solidFill>
                  <a:schemeClr val="bg1"/>
                </a:solidFill>
                <a:latin typeface="Microsoft YaHei Light" panose="020B0503020204020204" pitchFamily="34" charset="-122"/>
                <a:ea typeface="Microsoft YaHei Light" panose="020B0503020204020204" pitchFamily="34" charset="-122"/>
              </a:rPr>
              <a:t>京东数科</a:t>
            </a:r>
            <a:r>
              <a:rPr lang="zh-CN" altLang="en-US" sz="800" b="0" i="0" spc="120" baseline="0" dirty="0">
                <a:solidFill>
                  <a:schemeClr val="bg1"/>
                </a:solidFill>
                <a:latin typeface="Microsoft YaHei Light" panose="020B0503020204020204" pitchFamily="34" charset="-122"/>
                <a:ea typeface="Microsoft YaHei Light" panose="020B0503020204020204" pitchFamily="34" charset="-122"/>
              </a:rPr>
              <a:t> </a:t>
            </a:r>
            <a:r>
              <a:rPr lang="en-US" altLang="zh-CN" sz="800" b="0" i="0" spc="120" baseline="0" dirty="0">
                <a:solidFill>
                  <a:schemeClr val="bg1"/>
                </a:solidFill>
                <a:latin typeface="Microsoft YaHei Light" panose="020B0503020204020204" pitchFamily="34" charset="-122"/>
                <a:ea typeface="Microsoft YaHei Light" panose="020B0503020204020204" pitchFamily="34" charset="-122"/>
              </a:rPr>
              <a:t>|</a:t>
            </a:r>
            <a:r>
              <a:rPr lang="zh-CN" altLang="en-US" sz="800" b="0" i="0" spc="120" baseline="0" dirty="0">
                <a:solidFill>
                  <a:schemeClr val="bg1"/>
                </a:solidFill>
                <a:latin typeface="Microsoft YaHei Light" panose="020B0503020204020204" pitchFamily="34" charset="-122"/>
                <a:ea typeface="Microsoft YaHei Light" panose="020B0503020204020204" pitchFamily="34" charset="-122"/>
              </a:rPr>
              <a:t> 活动标题写在此处</a:t>
            </a:r>
            <a:endParaRPr lang="en-GB" altLang="zh-CN" sz="800" b="0" i="0" spc="120" baseline="0" dirty="0">
              <a:solidFill>
                <a:schemeClr val="bg1"/>
              </a:solidFill>
              <a:latin typeface="Microsoft YaHei Light" panose="020B0503020204020204" pitchFamily="34" charset="-122"/>
              <a:ea typeface="Microsoft YaHei Light" panose="020B0503020204020204" pitchFamily="34" charset="-122"/>
            </a:endParaRPr>
          </a:p>
        </p:txBody>
      </p:sp>
      <p:sp>
        <p:nvSpPr>
          <p:cNvPr id="22" name="Slide Number Placeholder 2">
            <a:extLst>
              <a:ext uri="{FF2B5EF4-FFF2-40B4-BE49-F238E27FC236}">
                <a16:creationId xmlns:a16="http://schemas.microsoft.com/office/drawing/2014/main" id="{BA3EBDDE-D6C9-FF46-95BD-321298AC5B97}"/>
              </a:ext>
            </a:extLst>
          </p:cNvPr>
          <p:cNvSpPr txBox="1">
            <a:spLocks/>
          </p:cNvSpPr>
          <p:nvPr userDrawn="1"/>
        </p:nvSpPr>
        <p:spPr>
          <a:xfrm>
            <a:off x="11419840" y="6280984"/>
            <a:ext cx="433209" cy="138498"/>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20018"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tx2">
                    <a:lumMod val="75000"/>
                  </a:schemeClr>
                </a:solidFill>
                <a:effectLst/>
                <a:uFillTx/>
                <a:latin typeface="Helvetica Now Text  Light" panose="020B0304030202020204" pitchFamily="34" charset="77"/>
                <a:ea typeface="Relative"/>
                <a:cs typeface="Helvetica Now Text  Light" panose="020B0304030202020204" pitchFamily="34" charset="77"/>
                <a:sym typeface="Relative"/>
              </a:defRPr>
            </a:lvl1pPr>
            <a:lvl2pPr marL="0" marR="0" indent="520018"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2pPr>
            <a:lvl3pPr marL="0" marR="0" indent="1040039"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3pPr>
            <a:lvl4pPr marL="0" marR="0" indent="1560057"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4pPr>
            <a:lvl5pPr marL="0" marR="0" indent="2080076"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5pPr>
            <a:lvl6pPr marL="0" marR="0" indent="260009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6pPr>
            <a:lvl7pPr marL="0" marR="0" indent="312011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7pPr>
            <a:lvl8pPr marL="0" marR="0" indent="364013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8pPr>
            <a:lvl9pPr marL="0" marR="0" indent="4160153"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9pPr>
          </a:lstStyle>
          <a:p>
            <a:fld id="{86CB4B4D-7CA3-9044-876B-883B54F8677D}" type="slidenum">
              <a:rPr lang="en-GB" sz="800" smtClean="0">
                <a:solidFill>
                  <a:schemeClr val="bg1"/>
                </a:solidFill>
              </a:rPr>
              <a:pPr/>
              <a:t>‹#›</a:t>
            </a:fld>
            <a:endParaRPr lang="en-GB" sz="800" dirty="0">
              <a:solidFill>
                <a:schemeClr val="bg1"/>
              </a:solidFill>
            </a:endParaRPr>
          </a:p>
        </p:txBody>
      </p:sp>
      <p:sp>
        <p:nvSpPr>
          <p:cNvPr id="24" name="Body Level One…">
            <a:extLst>
              <a:ext uri="{FF2B5EF4-FFF2-40B4-BE49-F238E27FC236}">
                <a16:creationId xmlns:a16="http://schemas.microsoft.com/office/drawing/2014/main" id="{7FA417EE-4849-A447-87AC-B8B77EFB0D92}"/>
              </a:ext>
            </a:extLst>
          </p:cNvPr>
          <p:cNvSpPr>
            <a:spLocks noGrp="1"/>
          </p:cNvSpPr>
          <p:nvPr>
            <p:ph type="body" sz="quarter" idx="24" hasCustomPrompt="1"/>
          </p:nvPr>
        </p:nvSpPr>
        <p:spPr>
          <a:xfrm>
            <a:off x="367935" y="1320806"/>
            <a:ext cx="5214899" cy="1034660"/>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a:t>
            </a:r>
            <a:endParaRPr lang="en-US" altLang="zh-CN" dirty="0"/>
          </a:p>
          <a:p>
            <a:pPr marL="0" marR="0" lvl="0" indent="0" algn="l" defTabSz="914400" rtl="0" eaLnBrk="1" fontAlgn="auto" latinLnBrk="0" hangingPunct="1">
              <a:lnSpc>
                <a:spcPct val="140000"/>
              </a:lnSpc>
              <a:spcBef>
                <a:spcPts val="600"/>
              </a:spcBef>
              <a:spcAft>
                <a:spcPts val="0"/>
              </a:spcAft>
              <a:buClrTx/>
              <a:buSzTx/>
              <a:buFontTx/>
              <a:buNone/>
              <a:tabLst/>
              <a:defRPr/>
            </a:pPr>
            <a:endParaRPr lang="en-US" altLang="zh-CN" dirty="0"/>
          </a:p>
        </p:txBody>
      </p:sp>
      <p:sp>
        <p:nvSpPr>
          <p:cNvPr id="11" name="Body Level One…">
            <a:extLst>
              <a:ext uri="{FF2B5EF4-FFF2-40B4-BE49-F238E27FC236}">
                <a16:creationId xmlns:a16="http://schemas.microsoft.com/office/drawing/2014/main" id="{E1578CBE-558B-C44A-B5A3-E83CD21D138F}"/>
              </a:ext>
            </a:extLst>
          </p:cNvPr>
          <p:cNvSpPr>
            <a:spLocks noGrp="1"/>
          </p:cNvSpPr>
          <p:nvPr>
            <p:ph type="body" sz="quarter" idx="25" hasCustomPrompt="1"/>
          </p:nvPr>
        </p:nvSpPr>
        <p:spPr>
          <a:xfrm>
            <a:off x="367935" y="2446094"/>
            <a:ext cx="5214899" cy="26121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此处将文本放在此处将文本放在此处</a:t>
            </a:r>
            <a:endParaRPr lang="en-US" altLang="zh-CN" dirty="0"/>
          </a:p>
          <a:p>
            <a:pPr marL="0" marR="0" lvl="0" indent="0" algn="l" defTabSz="914400" rtl="0" eaLnBrk="1" fontAlgn="auto" latinLnBrk="0" hangingPunct="1">
              <a:lnSpc>
                <a:spcPct val="140000"/>
              </a:lnSpc>
              <a:spcBef>
                <a:spcPts val="600"/>
              </a:spcBef>
              <a:spcAft>
                <a:spcPts val="0"/>
              </a:spcAft>
              <a:buClrTx/>
              <a:buSzTx/>
              <a:buFontTx/>
              <a:buNone/>
              <a:tabLst/>
              <a:defRPr/>
            </a:pPr>
            <a:endParaRPr lang="en-US" altLang="zh-CN" dirty="0"/>
          </a:p>
        </p:txBody>
      </p:sp>
      <p:sp>
        <p:nvSpPr>
          <p:cNvPr id="15" name="Slide Number Placeholder 5">
            <a:extLst>
              <a:ext uri="{FF2B5EF4-FFF2-40B4-BE49-F238E27FC236}">
                <a16:creationId xmlns:a16="http://schemas.microsoft.com/office/drawing/2014/main" id="{207BC57B-B3BD-7147-BE7C-0FA46F18365E}"/>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601498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文页 - 样式三">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193407E3-A3C3-1D48-9E9D-0FF8F6D2F6FF}"/>
              </a:ext>
            </a:extLst>
          </p:cNvPr>
          <p:cNvSpPr>
            <a:spLocks noGrp="1"/>
          </p:cNvSpPr>
          <p:nvPr>
            <p:ph type="pic" idx="13"/>
          </p:nvPr>
        </p:nvSpPr>
        <p:spPr>
          <a:xfrm>
            <a:off x="0" y="1"/>
            <a:ext cx="5329989" cy="6857999"/>
          </a:xfrm>
          <a:prstGeom prst="rect">
            <a:avLst/>
          </a:prstGeom>
          <a:noFill/>
        </p:spPr>
        <p:txBody>
          <a:bodyPr lIns="0" tIns="0" rIns="0" bIns="0"/>
          <a:lstStyle/>
          <a:p>
            <a:endParaRPr dirty="0"/>
          </a:p>
        </p:txBody>
      </p:sp>
      <p:sp>
        <p:nvSpPr>
          <p:cNvPr id="6" name="Body Level One…">
            <a:extLst>
              <a:ext uri="{FF2B5EF4-FFF2-40B4-BE49-F238E27FC236}">
                <a16:creationId xmlns:a16="http://schemas.microsoft.com/office/drawing/2014/main" id="{C8DD0985-06D3-EE4D-852B-319CF865BAF1}"/>
              </a:ext>
            </a:extLst>
          </p:cNvPr>
          <p:cNvSpPr>
            <a:spLocks noGrp="1"/>
          </p:cNvSpPr>
          <p:nvPr>
            <p:ph type="body" sz="quarter" idx="1" hasCustomPrompt="1"/>
          </p:nvPr>
        </p:nvSpPr>
        <p:spPr>
          <a:xfrm>
            <a:off x="5706235" y="1938734"/>
            <a:ext cx="4904398" cy="302451"/>
          </a:xfrm>
          <a:prstGeom prst="rect">
            <a:avLst/>
          </a:prstGeom>
        </p:spPr>
        <p:txBody>
          <a:bodyPr anchor="t" anchorCtr="0">
            <a:noAutofit/>
          </a:bodyPr>
          <a:lstStyle>
            <a:lvl1pPr algn="l">
              <a:defRPr sz="1600" b="0" i="0">
                <a:solidFill>
                  <a:schemeClr val="tx2">
                    <a:lumMod val="25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将副标题写在此处</a:t>
            </a:r>
            <a:endParaRPr dirty="0"/>
          </a:p>
        </p:txBody>
      </p:sp>
      <p:sp>
        <p:nvSpPr>
          <p:cNvPr id="8" name="Body Level One…">
            <a:extLst>
              <a:ext uri="{FF2B5EF4-FFF2-40B4-BE49-F238E27FC236}">
                <a16:creationId xmlns:a16="http://schemas.microsoft.com/office/drawing/2014/main" id="{CEC44406-B5C5-B040-93D7-2788473B096C}"/>
              </a:ext>
            </a:extLst>
          </p:cNvPr>
          <p:cNvSpPr>
            <a:spLocks noGrp="1"/>
          </p:cNvSpPr>
          <p:nvPr>
            <p:ph type="body" sz="quarter" idx="14" hasCustomPrompt="1"/>
          </p:nvPr>
        </p:nvSpPr>
        <p:spPr>
          <a:xfrm>
            <a:off x="5706235" y="1484603"/>
            <a:ext cx="4904398" cy="302451"/>
          </a:xfrm>
          <a:prstGeom prst="rect">
            <a:avLst/>
          </a:prstGeom>
        </p:spPr>
        <p:txBody>
          <a:bodyPr anchor="t" anchorCtr="0">
            <a:noAutofit/>
          </a:bodyPr>
          <a:lstStyle>
            <a:lvl1pPr algn="l">
              <a:defRPr sz="2200" b="1" i="0">
                <a:solidFill>
                  <a:srgbClr val="2C68FF"/>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dirty="0"/>
          </a:p>
        </p:txBody>
      </p:sp>
      <p:sp>
        <p:nvSpPr>
          <p:cNvPr id="9" name="Body Level One…">
            <a:extLst>
              <a:ext uri="{FF2B5EF4-FFF2-40B4-BE49-F238E27FC236}">
                <a16:creationId xmlns:a16="http://schemas.microsoft.com/office/drawing/2014/main" id="{44549F73-03C1-2B44-A86B-BA782ABFC712}"/>
              </a:ext>
            </a:extLst>
          </p:cNvPr>
          <p:cNvSpPr>
            <a:spLocks noGrp="1"/>
          </p:cNvSpPr>
          <p:nvPr>
            <p:ph type="body" sz="quarter" idx="24" hasCustomPrompt="1"/>
          </p:nvPr>
        </p:nvSpPr>
        <p:spPr>
          <a:xfrm>
            <a:off x="5802708" y="4070337"/>
            <a:ext cx="2702403" cy="1175431"/>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endParaRPr lang="en-US" altLang="zh-CN" dirty="0"/>
          </a:p>
        </p:txBody>
      </p:sp>
      <p:sp>
        <p:nvSpPr>
          <p:cNvPr id="10" name="Body Level One…">
            <a:extLst>
              <a:ext uri="{FF2B5EF4-FFF2-40B4-BE49-F238E27FC236}">
                <a16:creationId xmlns:a16="http://schemas.microsoft.com/office/drawing/2014/main" id="{A18A51C0-EADA-814D-846E-8B1A13AA5598}"/>
              </a:ext>
            </a:extLst>
          </p:cNvPr>
          <p:cNvSpPr>
            <a:spLocks noGrp="1"/>
          </p:cNvSpPr>
          <p:nvPr>
            <p:ph type="body" sz="quarter" idx="28" hasCustomPrompt="1"/>
          </p:nvPr>
        </p:nvSpPr>
        <p:spPr>
          <a:xfrm>
            <a:off x="5802707" y="3585899"/>
            <a:ext cx="2702404" cy="336396"/>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a:t>
            </a:r>
            <a:endParaRPr dirty="0"/>
          </a:p>
        </p:txBody>
      </p:sp>
      <p:sp>
        <p:nvSpPr>
          <p:cNvPr id="11" name="Body Level One…">
            <a:extLst>
              <a:ext uri="{FF2B5EF4-FFF2-40B4-BE49-F238E27FC236}">
                <a16:creationId xmlns:a16="http://schemas.microsoft.com/office/drawing/2014/main" id="{F82F9C27-6AC3-1D43-9E36-88B19336B175}"/>
              </a:ext>
            </a:extLst>
          </p:cNvPr>
          <p:cNvSpPr>
            <a:spLocks noGrp="1"/>
          </p:cNvSpPr>
          <p:nvPr>
            <p:ph type="body" sz="quarter" idx="29" hasCustomPrompt="1"/>
          </p:nvPr>
        </p:nvSpPr>
        <p:spPr>
          <a:xfrm>
            <a:off x="8832305" y="4070337"/>
            <a:ext cx="2702403" cy="1175431"/>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endParaRPr lang="en-US" altLang="zh-CN" dirty="0"/>
          </a:p>
        </p:txBody>
      </p:sp>
      <p:sp>
        <p:nvSpPr>
          <p:cNvPr id="12" name="Body Level One…">
            <a:extLst>
              <a:ext uri="{FF2B5EF4-FFF2-40B4-BE49-F238E27FC236}">
                <a16:creationId xmlns:a16="http://schemas.microsoft.com/office/drawing/2014/main" id="{58DDC84B-C292-2845-B2F9-53184D65B02B}"/>
              </a:ext>
            </a:extLst>
          </p:cNvPr>
          <p:cNvSpPr>
            <a:spLocks noGrp="1"/>
          </p:cNvSpPr>
          <p:nvPr>
            <p:ph type="body" sz="quarter" idx="30" hasCustomPrompt="1"/>
          </p:nvPr>
        </p:nvSpPr>
        <p:spPr>
          <a:xfrm>
            <a:off x="8832304" y="3585899"/>
            <a:ext cx="2702404" cy="336396"/>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a:t>
            </a:r>
            <a:endParaRPr dirty="0"/>
          </a:p>
        </p:txBody>
      </p:sp>
      <p:sp>
        <p:nvSpPr>
          <p:cNvPr id="17" name="Slide Number Placeholder 5">
            <a:extLst>
              <a:ext uri="{FF2B5EF4-FFF2-40B4-BE49-F238E27FC236}">
                <a16:creationId xmlns:a16="http://schemas.microsoft.com/office/drawing/2014/main" id="{F67E28A1-9935-7940-AB45-FBF6F1CB8390}"/>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5" name="文本占位符 5">
            <a:extLst>
              <a:ext uri="{FF2B5EF4-FFF2-40B4-BE49-F238E27FC236}">
                <a16:creationId xmlns:a16="http://schemas.microsoft.com/office/drawing/2014/main" id="{EA6107BE-1219-8749-A431-C48182F314A7}"/>
              </a:ext>
            </a:extLst>
          </p:cNvPr>
          <p:cNvSpPr>
            <a:spLocks noGrp="1"/>
          </p:cNvSpPr>
          <p:nvPr>
            <p:ph type="body" sz="quarter" idx="31"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42153000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文页 - 样式四">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3DF07-C3BA-F040-B02F-96997B584B3C}"/>
              </a:ext>
            </a:extLst>
          </p:cNvPr>
          <p:cNvSpPr>
            <a:spLocks noGrp="1"/>
          </p:cNvSpPr>
          <p:nvPr>
            <p:ph type="title" hasCustomPrompt="1"/>
          </p:nvPr>
        </p:nvSpPr>
        <p:spPr>
          <a:xfrm>
            <a:off x="838200" y="1064586"/>
            <a:ext cx="10515600" cy="929342"/>
          </a:xfrm>
          <a:prstGeom prst="rect">
            <a:avLst/>
          </a:prstGeom>
        </p:spPr>
        <p:txBody>
          <a:bodyPr anchor="ctr" anchorCtr="1"/>
          <a:lstStyle>
            <a:lvl1pPr algn="ctr">
              <a:lnSpc>
                <a:spcPct val="100000"/>
              </a:lnSpc>
              <a:defRPr sz="2400" b="1" i="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将标题写在此处</a:t>
            </a:r>
            <a:br>
              <a:rPr kumimoji="1" lang="zh-CN" altLang="en-US" dirty="0"/>
            </a:br>
            <a:r>
              <a:rPr kumimoji="1" lang="zh-CN" altLang="en-US" dirty="0"/>
              <a:t>最多情况下可以分成二行放置</a:t>
            </a:r>
          </a:p>
        </p:txBody>
      </p:sp>
      <p:sp>
        <p:nvSpPr>
          <p:cNvPr id="6" name="Body Level One…">
            <a:extLst>
              <a:ext uri="{FF2B5EF4-FFF2-40B4-BE49-F238E27FC236}">
                <a16:creationId xmlns:a16="http://schemas.microsoft.com/office/drawing/2014/main" id="{12734735-19A4-F949-903B-40B85E88B9BA}"/>
              </a:ext>
            </a:extLst>
          </p:cNvPr>
          <p:cNvSpPr>
            <a:spLocks noGrp="1"/>
          </p:cNvSpPr>
          <p:nvPr>
            <p:ph type="body" sz="quarter" idx="15" hasCustomPrompt="1"/>
          </p:nvPr>
        </p:nvSpPr>
        <p:spPr>
          <a:xfrm>
            <a:off x="846260" y="2233816"/>
            <a:ext cx="10513555" cy="980661"/>
          </a:xfrm>
          <a:prstGeom prst="rect">
            <a:avLst/>
          </a:prstGeom>
        </p:spPr>
        <p:txBody>
          <a:bodyPr>
            <a:noAutofit/>
          </a:bodyPr>
          <a:lstStyle>
            <a:lvl1pPr algn="ctr">
              <a:lnSpc>
                <a:spcPct val="140000"/>
              </a:lnSpc>
              <a:defRPr sz="1600" b="0" i="0" spc="130" baseline="0">
                <a:solidFill>
                  <a:schemeClr val="bg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将内文写将内文写在此处将内文写在此处将内文写在此处将内文写在此处将内文写在此处将内文写在此处将内文写在此处将内文写在此处将内文写在此处将内文写在此处</a:t>
            </a:r>
            <a:endParaRPr dirty="0"/>
          </a:p>
        </p:txBody>
      </p:sp>
      <p:pic>
        <p:nvPicPr>
          <p:cNvPr id="10" name="图片 9">
            <a:extLst>
              <a:ext uri="{FF2B5EF4-FFF2-40B4-BE49-F238E27FC236}">
                <a16:creationId xmlns:a16="http://schemas.microsoft.com/office/drawing/2014/main" id="{B95293C4-8775-EE4E-9757-067787E1BCBD}"/>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11" name="Slide Number Placeholder 5">
            <a:extLst>
              <a:ext uri="{FF2B5EF4-FFF2-40B4-BE49-F238E27FC236}">
                <a16:creationId xmlns:a16="http://schemas.microsoft.com/office/drawing/2014/main" id="{04CA1909-A372-0B4F-8932-41C3573C6114}"/>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7" name="文本占位符 5">
            <a:extLst>
              <a:ext uri="{FF2B5EF4-FFF2-40B4-BE49-F238E27FC236}">
                <a16:creationId xmlns:a16="http://schemas.microsoft.com/office/drawing/2014/main" id="{B1DE8EBF-EE9B-3A47-9E91-AD09E2976458}"/>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26047191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封底">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E7D414-BC63-3441-B021-2D13D7AAB0DA}"/>
              </a:ext>
            </a:extLst>
          </p:cNvPr>
          <p:cNvPicPr>
            <a:picLocks noChangeAspect="1"/>
          </p:cNvPicPr>
          <p:nvPr userDrawn="1"/>
        </p:nvPicPr>
        <p:blipFill>
          <a:blip r:embed="rId3"/>
          <a:stretch>
            <a:fillRect/>
          </a:stretch>
        </p:blipFill>
        <p:spPr>
          <a:xfrm>
            <a:off x="9280668" y="544560"/>
            <a:ext cx="2441639" cy="426015"/>
          </a:xfrm>
          <a:prstGeom prst="rect">
            <a:avLst/>
          </a:prstGeom>
        </p:spPr>
      </p:pic>
    </p:spTree>
    <p:extLst>
      <p:ext uri="{BB962C8B-B14F-4D97-AF65-F5344CB8AC3E}">
        <p14:creationId xmlns:p14="http://schemas.microsoft.com/office/powerpoint/2010/main" val="4082331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图表页 - 样式一">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BFDBF-58E1-3A42-B431-4B93E4588FCF}"/>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36" name="Body Level One…">
            <a:extLst>
              <a:ext uri="{FF2B5EF4-FFF2-40B4-BE49-F238E27FC236}">
                <a16:creationId xmlns:a16="http://schemas.microsoft.com/office/drawing/2014/main" id="{8D9997AA-4FFD-C747-85BD-EF668490BFF1}"/>
              </a:ext>
            </a:extLst>
          </p:cNvPr>
          <p:cNvSpPr>
            <a:spLocks noGrp="1"/>
          </p:cNvSpPr>
          <p:nvPr>
            <p:ph type="body" sz="quarter" idx="24" hasCustomPrompt="1"/>
          </p:nvPr>
        </p:nvSpPr>
        <p:spPr>
          <a:xfrm>
            <a:off x="7909449" y="2674674"/>
            <a:ext cx="3445076" cy="2276620"/>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a:t>
            </a:r>
          </a:p>
          <a:p>
            <a:pPr marL="0" marR="0" lvl="0" indent="0" algn="l" defTabSz="914400" rtl="0" eaLnBrk="1" fontAlgn="auto" latinLnBrk="0" hangingPunct="1">
              <a:lnSpc>
                <a:spcPct val="140000"/>
              </a:lnSpc>
              <a:spcBef>
                <a:spcPts val="600"/>
              </a:spcBef>
              <a:spcAft>
                <a:spcPts val="0"/>
              </a:spcAft>
              <a:buClrTx/>
              <a:buSzTx/>
              <a:buFontTx/>
              <a:buNone/>
              <a:tabLst/>
              <a:defRPr/>
            </a:pPr>
            <a:endParaRPr lang="en-US" altLang="zh-CN" dirty="0"/>
          </a:p>
        </p:txBody>
      </p:sp>
      <p:sp>
        <p:nvSpPr>
          <p:cNvPr id="13" name="Body Level One…">
            <a:extLst>
              <a:ext uri="{FF2B5EF4-FFF2-40B4-BE49-F238E27FC236}">
                <a16:creationId xmlns:a16="http://schemas.microsoft.com/office/drawing/2014/main" id="{38E9B05B-EB26-C049-8077-30653B2A1D9A}"/>
              </a:ext>
            </a:extLst>
          </p:cNvPr>
          <p:cNvSpPr>
            <a:spLocks noGrp="1"/>
          </p:cNvSpPr>
          <p:nvPr>
            <p:ph type="body" sz="quarter" idx="1" hasCustomPrompt="1"/>
          </p:nvPr>
        </p:nvSpPr>
        <p:spPr>
          <a:xfrm>
            <a:off x="375236" y="748151"/>
            <a:ext cx="5214899" cy="495211"/>
          </a:xfrm>
          <a:prstGeom prst="rect">
            <a:avLst/>
          </a:prstGeom>
        </p:spPr>
        <p:txBody>
          <a:bodyPr>
            <a:noAutofit/>
          </a:bodyPr>
          <a:lstStyle>
            <a:lvl1pPr algn="l">
              <a:lnSpc>
                <a:spcPct val="120000"/>
              </a:lnSpc>
              <a:defRPr sz="2200" b="1" i="0" spc="120" baseline="0">
                <a:solidFill>
                  <a:schemeClr val="accent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15" name="Body Level One…">
            <a:extLst>
              <a:ext uri="{FF2B5EF4-FFF2-40B4-BE49-F238E27FC236}">
                <a16:creationId xmlns:a16="http://schemas.microsoft.com/office/drawing/2014/main" id="{903C2921-ED16-7640-9064-B26ABC7E3D39}"/>
              </a:ext>
            </a:extLst>
          </p:cNvPr>
          <p:cNvSpPr>
            <a:spLocks noGrp="1"/>
          </p:cNvSpPr>
          <p:nvPr>
            <p:ph type="body" sz="quarter" idx="31" hasCustomPrompt="1"/>
          </p:nvPr>
        </p:nvSpPr>
        <p:spPr>
          <a:xfrm>
            <a:off x="2145058" y="5161036"/>
            <a:ext cx="3445077" cy="196946"/>
          </a:xfrm>
          <a:prstGeom prst="rect">
            <a:avLst/>
          </a:prstGeom>
        </p:spPr>
        <p:txBody>
          <a:bodyPr>
            <a:noAutofit/>
          </a:bodyPr>
          <a:lstStyle>
            <a:lvl1pPr algn="ctr">
              <a:lnSpc>
                <a:spcPct val="90000"/>
              </a:lnSpc>
              <a:defRPr sz="1000" b="0" i="0" spc="130" baseline="0">
                <a:solidFill>
                  <a:schemeClr val="accent1"/>
                </a:solidFill>
                <a:latin typeface="Microsoft YaHei" panose="020B0503020204020204" pitchFamily="34" charset="-122"/>
                <a:ea typeface="Microsoft YaHei"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图表名称写在此处</a:t>
            </a:r>
            <a:r>
              <a:rPr lang="en-US" altLang="zh-CN" dirty="0"/>
              <a:t>(</a:t>
            </a:r>
            <a:r>
              <a:rPr lang="zh-CN" altLang="en-US" dirty="0"/>
              <a:t>此图表为风格示意</a:t>
            </a:r>
            <a:r>
              <a:rPr lang="en-US" altLang="zh-CN" dirty="0"/>
              <a:t>)</a:t>
            </a:r>
          </a:p>
        </p:txBody>
      </p:sp>
      <p:sp>
        <p:nvSpPr>
          <p:cNvPr id="12" name="Body Level One…">
            <a:extLst>
              <a:ext uri="{FF2B5EF4-FFF2-40B4-BE49-F238E27FC236}">
                <a16:creationId xmlns:a16="http://schemas.microsoft.com/office/drawing/2014/main" id="{CFC098C6-40FA-1C44-BC16-418557D8CE44}"/>
              </a:ext>
            </a:extLst>
          </p:cNvPr>
          <p:cNvSpPr>
            <a:spLocks noGrp="1"/>
          </p:cNvSpPr>
          <p:nvPr>
            <p:ph type="body" sz="quarter" idx="28" hasCustomPrompt="1"/>
          </p:nvPr>
        </p:nvSpPr>
        <p:spPr>
          <a:xfrm>
            <a:off x="7896200" y="1913510"/>
            <a:ext cx="3445077" cy="595564"/>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16" name="Slide Number Placeholder 5">
            <a:extLst>
              <a:ext uri="{FF2B5EF4-FFF2-40B4-BE49-F238E27FC236}">
                <a16:creationId xmlns:a16="http://schemas.microsoft.com/office/drawing/2014/main" id="{5393DD4F-227D-AF42-AD1C-053CF9F4DD53}"/>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1" name="文本占位符 5">
            <a:extLst>
              <a:ext uri="{FF2B5EF4-FFF2-40B4-BE49-F238E27FC236}">
                <a16:creationId xmlns:a16="http://schemas.microsoft.com/office/drawing/2014/main" id="{AE9495BF-B48B-814F-AE69-CC2149CAF2C3}"/>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23524736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图表页 - 样式二">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BFDBF-58E1-3A42-B431-4B93E4588FCF}"/>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sp>
        <p:nvSpPr>
          <p:cNvPr id="13" name="Body Level One…">
            <a:extLst>
              <a:ext uri="{FF2B5EF4-FFF2-40B4-BE49-F238E27FC236}">
                <a16:creationId xmlns:a16="http://schemas.microsoft.com/office/drawing/2014/main" id="{38E9B05B-EB26-C049-8077-30653B2A1D9A}"/>
              </a:ext>
            </a:extLst>
          </p:cNvPr>
          <p:cNvSpPr>
            <a:spLocks noGrp="1"/>
          </p:cNvSpPr>
          <p:nvPr>
            <p:ph type="body" sz="quarter" idx="1" hasCustomPrompt="1"/>
          </p:nvPr>
        </p:nvSpPr>
        <p:spPr>
          <a:xfrm>
            <a:off x="375236" y="748151"/>
            <a:ext cx="5214899" cy="495211"/>
          </a:xfrm>
          <a:prstGeom prst="rect">
            <a:avLst/>
          </a:prstGeom>
        </p:spPr>
        <p:txBody>
          <a:bodyPr>
            <a:noAutofit/>
          </a:bodyPr>
          <a:lstStyle>
            <a:lvl1pPr algn="l">
              <a:lnSpc>
                <a:spcPct val="120000"/>
              </a:lnSpc>
              <a:defRPr sz="2200" b="1" i="0" spc="120" baseline="0">
                <a:solidFill>
                  <a:schemeClr val="bg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15" name="Body Level One…">
            <a:extLst>
              <a:ext uri="{FF2B5EF4-FFF2-40B4-BE49-F238E27FC236}">
                <a16:creationId xmlns:a16="http://schemas.microsoft.com/office/drawing/2014/main" id="{903C2921-ED16-7640-9064-B26ABC7E3D39}"/>
              </a:ext>
            </a:extLst>
          </p:cNvPr>
          <p:cNvSpPr>
            <a:spLocks noGrp="1"/>
          </p:cNvSpPr>
          <p:nvPr>
            <p:ph type="body" sz="quarter" idx="31" hasCustomPrompt="1"/>
          </p:nvPr>
        </p:nvSpPr>
        <p:spPr>
          <a:xfrm>
            <a:off x="375236" y="1361056"/>
            <a:ext cx="5219319" cy="416944"/>
          </a:xfrm>
          <a:prstGeom prst="rect">
            <a:avLst/>
          </a:prstGeom>
        </p:spPr>
        <p:txBody>
          <a:bodyPr>
            <a:noAutofit/>
          </a:bodyPr>
          <a:lstStyle>
            <a:lvl1pPr algn="l">
              <a:lnSpc>
                <a:spcPct val="90000"/>
              </a:lnSpc>
              <a:defRPr sz="1000" b="0" i="0" spc="130" baseline="0">
                <a:solidFill>
                  <a:schemeClr val="bg1"/>
                </a:solidFill>
                <a:latin typeface="Microsoft YaHei" panose="020B0503020204020204" pitchFamily="34" charset="-122"/>
                <a:ea typeface="Microsoft YaHei"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图表名称写在此处</a:t>
            </a:r>
            <a:r>
              <a:rPr lang="en-US" altLang="zh-CN" dirty="0"/>
              <a:t>(</a:t>
            </a:r>
            <a:r>
              <a:rPr lang="zh-CN" altLang="en-US" dirty="0"/>
              <a:t>此图表为风格示意</a:t>
            </a:r>
            <a:r>
              <a:rPr lang="en-US" altLang="zh-CN" dirty="0"/>
              <a:t>)</a:t>
            </a:r>
          </a:p>
        </p:txBody>
      </p:sp>
      <p:pic>
        <p:nvPicPr>
          <p:cNvPr id="12" name="Picture 8">
            <a:extLst>
              <a:ext uri="{FF2B5EF4-FFF2-40B4-BE49-F238E27FC236}">
                <a16:creationId xmlns:a16="http://schemas.microsoft.com/office/drawing/2014/main" id="{4DBD8C75-4210-334E-BF49-DE9E6F7B09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40" y="6250329"/>
            <a:ext cx="1145166" cy="199808"/>
          </a:xfrm>
          <a:prstGeom prst="rect">
            <a:avLst/>
          </a:prstGeom>
        </p:spPr>
      </p:pic>
      <p:sp>
        <p:nvSpPr>
          <p:cNvPr id="17" name="Slide Number Placeholder 5">
            <a:extLst>
              <a:ext uri="{FF2B5EF4-FFF2-40B4-BE49-F238E27FC236}">
                <a16:creationId xmlns:a16="http://schemas.microsoft.com/office/drawing/2014/main" id="{548FA98E-10CD-C14B-9B95-71C83D1EEE77}"/>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bg1"/>
                </a:solidFill>
              </a:defRPr>
            </a:lvl1pPr>
          </a:lstStyle>
          <a:p>
            <a:fld id="{48F63A3B-78C7-47BE-AE5E-E10140E04643}" type="slidenum">
              <a:rPr lang="en-US" smtClean="0"/>
              <a:pPr/>
              <a:t>‹#›</a:t>
            </a:fld>
            <a:endParaRPr lang="en-US" dirty="0"/>
          </a:p>
        </p:txBody>
      </p:sp>
      <p:sp>
        <p:nvSpPr>
          <p:cNvPr id="10" name="文本占位符 5">
            <a:extLst>
              <a:ext uri="{FF2B5EF4-FFF2-40B4-BE49-F238E27FC236}">
                <a16:creationId xmlns:a16="http://schemas.microsoft.com/office/drawing/2014/main" id="{3CDB5735-991F-634A-A58E-F5527659869B}"/>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bg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5041971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图表页 - 样式三">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BFDBF-58E1-3A42-B431-4B93E4588FCF}"/>
              </a:ext>
            </a:extLst>
          </p:cNvPr>
          <p:cNvSpPr txBox="1"/>
          <p:nvPr userDrawn="1"/>
        </p:nvSpPr>
        <p:spPr>
          <a:xfrm>
            <a:off x="10918825" y="56578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15" name="Body Level One…">
            <a:extLst>
              <a:ext uri="{FF2B5EF4-FFF2-40B4-BE49-F238E27FC236}">
                <a16:creationId xmlns:a16="http://schemas.microsoft.com/office/drawing/2014/main" id="{903C2921-ED16-7640-9064-B26ABC7E3D39}"/>
              </a:ext>
            </a:extLst>
          </p:cNvPr>
          <p:cNvSpPr>
            <a:spLocks noGrp="1"/>
          </p:cNvSpPr>
          <p:nvPr>
            <p:ph type="body" sz="quarter" idx="31" hasCustomPrompt="1"/>
          </p:nvPr>
        </p:nvSpPr>
        <p:spPr>
          <a:xfrm>
            <a:off x="6794300" y="5994905"/>
            <a:ext cx="3445077" cy="196946"/>
          </a:xfrm>
          <a:prstGeom prst="rect">
            <a:avLst/>
          </a:prstGeom>
        </p:spPr>
        <p:txBody>
          <a:bodyPr>
            <a:noAutofit/>
          </a:bodyPr>
          <a:lstStyle>
            <a:lvl1pPr algn="ctr">
              <a:lnSpc>
                <a:spcPct val="90000"/>
              </a:lnSpc>
              <a:defRPr sz="1000" b="0" i="0" spc="130" baseline="0">
                <a:solidFill>
                  <a:schemeClr val="accent1"/>
                </a:solidFill>
                <a:latin typeface="Microsoft YaHei" panose="020B0503020204020204" pitchFamily="34" charset="-122"/>
                <a:ea typeface="Microsoft YaHei"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图表名称写在此处</a:t>
            </a:r>
            <a:r>
              <a:rPr lang="en-US" altLang="zh-CN" dirty="0"/>
              <a:t>(</a:t>
            </a:r>
            <a:r>
              <a:rPr lang="zh-CN" altLang="en-US" dirty="0"/>
              <a:t>此图表为风格示意</a:t>
            </a:r>
            <a:r>
              <a:rPr lang="en-US" altLang="zh-CN" dirty="0"/>
              <a:t>)</a:t>
            </a:r>
          </a:p>
        </p:txBody>
      </p:sp>
      <p:sp>
        <p:nvSpPr>
          <p:cNvPr id="14" name="Body Level One…">
            <a:extLst>
              <a:ext uri="{FF2B5EF4-FFF2-40B4-BE49-F238E27FC236}">
                <a16:creationId xmlns:a16="http://schemas.microsoft.com/office/drawing/2014/main" id="{3CEABF96-7682-E142-B2E8-1A90F8755339}"/>
              </a:ext>
            </a:extLst>
          </p:cNvPr>
          <p:cNvSpPr>
            <a:spLocks noGrp="1"/>
          </p:cNvSpPr>
          <p:nvPr>
            <p:ph type="body" sz="quarter" idx="28" hasCustomPrompt="1"/>
          </p:nvPr>
        </p:nvSpPr>
        <p:spPr>
          <a:xfrm>
            <a:off x="390399" y="2752687"/>
            <a:ext cx="4905502" cy="595564"/>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25" name="文本占位符 4">
            <a:extLst>
              <a:ext uri="{FF2B5EF4-FFF2-40B4-BE49-F238E27FC236}">
                <a16:creationId xmlns:a16="http://schemas.microsoft.com/office/drawing/2014/main" id="{DF9B7152-5AA8-AC4F-83A1-B7C2BFC99ECB}"/>
              </a:ext>
            </a:extLst>
          </p:cNvPr>
          <p:cNvSpPr>
            <a:spLocks noGrp="1"/>
          </p:cNvSpPr>
          <p:nvPr>
            <p:ph type="body" sz="quarter" idx="33" hasCustomPrompt="1"/>
          </p:nvPr>
        </p:nvSpPr>
        <p:spPr>
          <a:xfrm>
            <a:off x="390398" y="3501008"/>
            <a:ext cx="4905502" cy="1680592"/>
          </a:xfrm>
          <a:prstGeom prst="rect">
            <a:avLst/>
          </a:prstGeom>
        </p:spPr>
        <p:txBody>
          <a:bodyPr/>
          <a:lstStyle>
            <a:lvl1pPr marL="0" marR="0" indent="0" algn="l" defTabSz="914400" rtl="0" eaLnBrk="1" fontAlgn="auto" latinLnBrk="0" hangingPunct="1">
              <a:lnSpc>
                <a:spcPct val="140000"/>
              </a:lnSpc>
              <a:spcBef>
                <a:spcPts val="600"/>
              </a:spcBef>
              <a:spcAft>
                <a:spcPts val="0"/>
              </a:spcAft>
              <a:buClrTx/>
              <a:buSzTx/>
              <a:buFontTx/>
              <a:buNone/>
              <a:tabLst/>
              <a:defRPr lang="zh-CN" altLang="en-US" sz="1200" b="0" i="0" u="none" strike="noStrike" cap="none" spc="120" baseline="0" dirty="0">
                <a:ln>
                  <a:noFill/>
                </a:ln>
                <a:solidFill>
                  <a:schemeClr val="tx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Relative"/>
              </a:defRPr>
            </a:lvl1pPr>
          </a:lstStyle>
          <a:p>
            <a:pPr marL="0" marR="0" lvl="0" indent="0" algn="l" defTabSz="914400" rtl="0" eaLnBrk="1" fontAlgn="auto" latinLnBrk="0" hangingPunct="1">
              <a:lnSpc>
                <a:spcPct val="140000"/>
              </a:lnSpc>
              <a:spcBef>
                <a:spcPts val="600"/>
              </a:spcBef>
              <a:spcAft>
                <a:spcPts val="0"/>
              </a:spcAft>
              <a:buClrTx/>
              <a:buSzTx/>
              <a:buFontTx/>
              <a:buNone/>
              <a:tabLst/>
              <a:defRPr/>
            </a:pPr>
            <a:r>
              <a:rPr kumimoji="1" lang="zh-CN" altLang="en-US" dirty="0"/>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p>
        </p:txBody>
      </p:sp>
      <p:sp>
        <p:nvSpPr>
          <p:cNvPr id="26" name="文本占位符 4">
            <a:extLst>
              <a:ext uri="{FF2B5EF4-FFF2-40B4-BE49-F238E27FC236}">
                <a16:creationId xmlns:a16="http://schemas.microsoft.com/office/drawing/2014/main" id="{FAFF322D-59BE-D746-966C-83DFD1723780}"/>
              </a:ext>
            </a:extLst>
          </p:cNvPr>
          <p:cNvSpPr>
            <a:spLocks noGrp="1"/>
          </p:cNvSpPr>
          <p:nvPr>
            <p:ph type="body" sz="quarter" idx="34" hasCustomPrompt="1"/>
          </p:nvPr>
        </p:nvSpPr>
        <p:spPr>
          <a:xfrm>
            <a:off x="390398" y="1387376"/>
            <a:ext cx="4905502" cy="1127224"/>
          </a:xfrm>
          <a:prstGeom prst="rect">
            <a:avLst/>
          </a:prstGeom>
        </p:spPr>
        <p:txBody>
          <a:bodyPr/>
          <a:lstStyle>
            <a:lvl1pPr marL="0" marR="0" indent="0" algn="l" defTabSz="914400" rtl="0" eaLnBrk="1" fontAlgn="auto" latinLnBrk="0" hangingPunct="1">
              <a:lnSpc>
                <a:spcPct val="140000"/>
              </a:lnSpc>
              <a:spcBef>
                <a:spcPts val="600"/>
              </a:spcBef>
              <a:spcAft>
                <a:spcPts val="0"/>
              </a:spcAft>
              <a:buClrTx/>
              <a:buSzTx/>
              <a:buFontTx/>
              <a:buNone/>
              <a:tabLst/>
              <a:defRPr lang="zh-CN" altLang="en-US" sz="1200" b="0" i="0" u="none" strike="noStrike" cap="none" spc="120" baseline="0" dirty="0">
                <a:ln>
                  <a:noFill/>
                </a:ln>
                <a:solidFill>
                  <a:schemeClr val="tx1">
                    <a:lumMod val="85000"/>
                    <a:lumOff val="1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Relative"/>
              </a:defRPr>
            </a:lvl1pPr>
          </a:lstStyle>
          <a:p>
            <a:pPr marL="0" marR="0" lvl="0" indent="0" algn="l" defTabSz="914400" rtl="0" eaLnBrk="1" fontAlgn="auto" latinLnBrk="0" hangingPunct="1">
              <a:lnSpc>
                <a:spcPct val="140000"/>
              </a:lnSpc>
              <a:spcBef>
                <a:spcPts val="600"/>
              </a:spcBef>
              <a:spcAft>
                <a:spcPts val="0"/>
              </a:spcAft>
              <a:buClrTx/>
              <a:buSzTx/>
              <a:buFontTx/>
              <a:buNone/>
              <a:tabLst/>
              <a:defRPr/>
            </a:pPr>
            <a:r>
              <a:rPr kumimoji="1" lang="zh-CN" altLang="en-US" dirty="0"/>
              <a:t>将内文写在此处将内文写在此处将内文写在此处将内文写在此处将内文写在此处将内文写在此处将内文写在此处将内文写在此处将内文写在此处将内文写在此处将内文写在此处</a:t>
            </a:r>
          </a:p>
        </p:txBody>
      </p:sp>
      <p:sp>
        <p:nvSpPr>
          <p:cNvPr id="12" name="Body Level One…">
            <a:extLst>
              <a:ext uri="{FF2B5EF4-FFF2-40B4-BE49-F238E27FC236}">
                <a16:creationId xmlns:a16="http://schemas.microsoft.com/office/drawing/2014/main" id="{C645F24D-50D4-6649-95CB-95F0FCD5D54F}"/>
              </a:ext>
            </a:extLst>
          </p:cNvPr>
          <p:cNvSpPr>
            <a:spLocks noGrp="1"/>
          </p:cNvSpPr>
          <p:nvPr>
            <p:ph type="body" sz="quarter" idx="1" hasCustomPrompt="1"/>
          </p:nvPr>
        </p:nvSpPr>
        <p:spPr>
          <a:xfrm>
            <a:off x="375237" y="748151"/>
            <a:ext cx="4920664" cy="480881"/>
          </a:xfrm>
          <a:prstGeom prst="rect">
            <a:avLst/>
          </a:prstGeom>
        </p:spPr>
        <p:txBody>
          <a:bodyPr>
            <a:noAutofit/>
          </a:bodyPr>
          <a:lstStyle>
            <a:lvl1pPr algn="l">
              <a:lnSpc>
                <a:spcPct val="120000"/>
              </a:lnSpc>
              <a:defRPr sz="2200" b="1" i="0" spc="120" baseline="0">
                <a:solidFill>
                  <a:schemeClr val="accent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a:t>将标题写在此处</a:t>
            </a:r>
          </a:p>
        </p:txBody>
      </p:sp>
      <p:sp>
        <p:nvSpPr>
          <p:cNvPr id="17" name="Slide Number Placeholder 5">
            <a:extLst>
              <a:ext uri="{FF2B5EF4-FFF2-40B4-BE49-F238E27FC236}">
                <a16:creationId xmlns:a16="http://schemas.microsoft.com/office/drawing/2014/main" id="{1BDECB5F-95CC-5C4A-80AD-7B1FA4E04A11}"/>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3" name="文本占位符 5">
            <a:extLst>
              <a:ext uri="{FF2B5EF4-FFF2-40B4-BE49-F238E27FC236}">
                <a16:creationId xmlns:a16="http://schemas.microsoft.com/office/drawing/2014/main" id="{75EF6DE4-F6FB-E94A-BC50-601A5485B6B5}"/>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3311372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图表页 - 样式四">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BFDBF-58E1-3A42-B431-4B93E4588FCF}"/>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36" name="Body Level One…">
            <a:extLst>
              <a:ext uri="{FF2B5EF4-FFF2-40B4-BE49-F238E27FC236}">
                <a16:creationId xmlns:a16="http://schemas.microsoft.com/office/drawing/2014/main" id="{8D9997AA-4FFD-C747-85BD-EF668490BFF1}"/>
              </a:ext>
            </a:extLst>
          </p:cNvPr>
          <p:cNvSpPr>
            <a:spLocks noGrp="1"/>
          </p:cNvSpPr>
          <p:nvPr>
            <p:ph type="body" sz="quarter" idx="24" hasCustomPrompt="1"/>
          </p:nvPr>
        </p:nvSpPr>
        <p:spPr>
          <a:xfrm>
            <a:off x="770675" y="4725054"/>
            <a:ext cx="3067022" cy="960726"/>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a:t>
            </a:r>
          </a:p>
        </p:txBody>
      </p:sp>
      <p:sp>
        <p:nvSpPr>
          <p:cNvPr id="13" name="Body Level One…">
            <a:extLst>
              <a:ext uri="{FF2B5EF4-FFF2-40B4-BE49-F238E27FC236}">
                <a16:creationId xmlns:a16="http://schemas.microsoft.com/office/drawing/2014/main" id="{38E9B05B-EB26-C049-8077-30653B2A1D9A}"/>
              </a:ext>
            </a:extLst>
          </p:cNvPr>
          <p:cNvSpPr>
            <a:spLocks noGrp="1"/>
          </p:cNvSpPr>
          <p:nvPr>
            <p:ph type="body" sz="quarter" idx="1" hasCustomPrompt="1"/>
          </p:nvPr>
        </p:nvSpPr>
        <p:spPr>
          <a:xfrm>
            <a:off x="375236" y="748151"/>
            <a:ext cx="5214899" cy="495211"/>
          </a:xfrm>
          <a:prstGeom prst="rect">
            <a:avLst/>
          </a:prstGeom>
        </p:spPr>
        <p:txBody>
          <a:bodyPr>
            <a:noAutofit/>
          </a:bodyPr>
          <a:lstStyle>
            <a:lvl1pPr algn="l">
              <a:lnSpc>
                <a:spcPct val="120000"/>
              </a:lnSpc>
              <a:defRPr sz="2200" b="1" i="0" spc="12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11" name="Body Level One…">
            <a:extLst>
              <a:ext uri="{FF2B5EF4-FFF2-40B4-BE49-F238E27FC236}">
                <a16:creationId xmlns:a16="http://schemas.microsoft.com/office/drawing/2014/main" id="{3D83E076-F80F-D048-9807-19B37738A7B4}"/>
              </a:ext>
            </a:extLst>
          </p:cNvPr>
          <p:cNvSpPr>
            <a:spLocks noGrp="1"/>
          </p:cNvSpPr>
          <p:nvPr>
            <p:ph type="body" sz="quarter" idx="32" hasCustomPrompt="1"/>
          </p:nvPr>
        </p:nvSpPr>
        <p:spPr>
          <a:xfrm>
            <a:off x="375235" y="1307071"/>
            <a:ext cx="5214899" cy="495211"/>
          </a:xfrm>
          <a:prstGeom prst="rect">
            <a:avLst/>
          </a:prstGeom>
        </p:spPr>
        <p:txBody>
          <a:bodyPr anchor="ct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a:t>
            </a:r>
          </a:p>
        </p:txBody>
      </p:sp>
      <p:sp>
        <p:nvSpPr>
          <p:cNvPr id="14" name="Body Level One…">
            <a:extLst>
              <a:ext uri="{FF2B5EF4-FFF2-40B4-BE49-F238E27FC236}">
                <a16:creationId xmlns:a16="http://schemas.microsoft.com/office/drawing/2014/main" id="{B6606414-E6CA-3044-9962-7EF2E3069FBB}"/>
              </a:ext>
            </a:extLst>
          </p:cNvPr>
          <p:cNvSpPr>
            <a:spLocks noGrp="1"/>
          </p:cNvSpPr>
          <p:nvPr>
            <p:ph type="body" sz="quarter" idx="34" hasCustomPrompt="1"/>
          </p:nvPr>
        </p:nvSpPr>
        <p:spPr>
          <a:xfrm>
            <a:off x="4548195" y="4725054"/>
            <a:ext cx="3067022" cy="960726"/>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a:t>
            </a:r>
          </a:p>
        </p:txBody>
      </p:sp>
      <p:sp>
        <p:nvSpPr>
          <p:cNvPr id="17" name="Body Level One…">
            <a:extLst>
              <a:ext uri="{FF2B5EF4-FFF2-40B4-BE49-F238E27FC236}">
                <a16:creationId xmlns:a16="http://schemas.microsoft.com/office/drawing/2014/main" id="{7D3EFF0B-DEC3-E143-ADAC-0DC7CD45C0CC}"/>
              </a:ext>
            </a:extLst>
          </p:cNvPr>
          <p:cNvSpPr>
            <a:spLocks noGrp="1"/>
          </p:cNvSpPr>
          <p:nvPr>
            <p:ph type="body" sz="quarter" idx="36" hasCustomPrompt="1"/>
          </p:nvPr>
        </p:nvSpPr>
        <p:spPr>
          <a:xfrm>
            <a:off x="8325717" y="4725054"/>
            <a:ext cx="3067022" cy="960726"/>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a:t>
            </a:r>
          </a:p>
        </p:txBody>
      </p:sp>
      <p:sp>
        <p:nvSpPr>
          <p:cNvPr id="20" name="Body Level One…">
            <a:extLst>
              <a:ext uri="{FF2B5EF4-FFF2-40B4-BE49-F238E27FC236}">
                <a16:creationId xmlns:a16="http://schemas.microsoft.com/office/drawing/2014/main" id="{7556BDEA-710E-824A-94DD-45E1ADA8180B}"/>
              </a:ext>
            </a:extLst>
          </p:cNvPr>
          <p:cNvSpPr>
            <a:spLocks noGrp="1"/>
          </p:cNvSpPr>
          <p:nvPr>
            <p:ph type="body" sz="quarter" idx="28" hasCustomPrompt="1"/>
          </p:nvPr>
        </p:nvSpPr>
        <p:spPr>
          <a:xfrm>
            <a:off x="775705" y="3974734"/>
            <a:ext cx="3053154" cy="595564"/>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22" name="Body Level One…">
            <a:extLst>
              <a:ext uri="{FF2B5EF4-FFF2-40B4-BE49-F238E27FC236}">
                <a16:creationId xmlns:a16="http://schemas.microsoft.com/office/drawing/2014/main" id="{BBC479CA-71E4-EE46-B6C8-E969BEF2448A}"/>
              </a:ext>
            </a:extLst>
          </p:cNvPr>
          <p:cNvSpPr>
            <a:spLocks noGrp="1"/>
          </p:cNvSpPr>
          <p:nvPr>
            <p:ph type="body" sz="quarter" idx="37" hasCustomPrompt="1"/>
          </p:nvPr>
        </p:nvSpPr>
        <p:spPr>
          <a:xfrm>
            <a:off x="4550753" y="3974734"/>
            <a:ext cx="3053154" cy="595564"/>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23" name="Body Level One…">
            <a:extLst>
              <a:ext uri="{FF2B5EF4-FFF2-40B4-BE49-F238E27FC236}">
                <a16:creationId xmlns:a16="http://schemas.microsoft.com/office/drawing/2014/main" id="{C988C2DF-B27B-A946-AC90-85E31722B010}"/>
              </a:ext>
            </a:extLst>
          </p:cNvPr>
          <p:cNvSpPr>
            <a:spLocks noGrp="1"/>
          </p:cNvSpPr>
          <p:nvPr>
            <p:ph type="body" sz="quarter" idx="38" hasCustomPrompt="1"/>
          </p:nvPr>
        </p:nvSpPr>
        <p:spPr>
          <a:xfrm>
            <a:off x="8330338" y="3974734"/>
            <a:ext cx="3053154" cy="595564"/>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24" name="Slide Number Placeholder 5">
            <a:extLst>
              <a:ext uri="{FF2B5EF4-FFF2-40B4-BE49-F238E27FC236}">
                <a16:creationId xmlns:a16="http://schemas.microsoft.com/office/drawing/2014/main" id="{99488378-08B9-C24B-8E3E-0EDC06207E79}"/>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5" name="文本占位符 5">
            <a:extLst>
              <a:ext uri="{FF2B5EF4-FFF2-40B4-BE49-F238E27FC236}">
                <a16:creationId xmlns:a16="http://schemas.microsoft.com/office/drawing/2014/main" id="{8BD95D70-2674-A141-AED5-7BF548B187E8}"/>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11157995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236ED-50D9-8247-AC54-617103A4D629}"/>
              </a:ext>
            </a:extLst>
          </p:cNvPr>
          <p:cNvSpPr txBox="1"/>
          <p:nvPr userDrawn="1"/>
        </p:nvSpPr>
        <p:spPr>
          <a:xfrm>
            <a:off x="5263116" y="237106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sp>
        <p:nvSpPr>
          <p:cNvPr id="17" name="Title Text">
            <a:extLst>
              <a:ext uri="{FF2B5EF4-FFF2-40B4-BE49-F238E27FC236}">
                <a16:creationId xmlns:a16="http://schemas.microsoft.com/office/drawing/2014/main" id="{F04CF28D-EE85-7645-A4EC-863186F973D0}"/>
              </a:ext>
            </a:extLst>
          </p:cNvPr>
          <p:cNvSpPr>
            <a:spLocks noGrp="1"/>
          </p:cNvSpPr>
          <p:nvPr>
            <p:ph type="title" hasCustomPrompt="1"/>
          </p:nvPr>
        </p:nvSpPr>
        <p:spPr>
          <a:xfrm>
            <a:off x="1267863" y="1949713"/>
            <a:ext cx="3843399" cy="605918"/>
          </a:xfrm>
          <a:prstGeom prst="rect">
            <a:avLst/>
          </a:prstGeom>
        </p:spPr>
        <p:txBody>
          <a:bodyPr anchor="b">
            <a:noAutofit/>
          </a:bodyPr>
          <a:lstStyle>
            <a:lvl1pPr algn="l">
              <a:defRPr sz="4300" b="0" i="0">
                <a:solidFill>
                  <a:schemeClr val="accent1"/>
                </a:solidFill>
                <a:latin typeface="Microsoft YaHei" panose="020B0503020204020204" pitchFamily="34" charset="-122"/>
                <a:ea typeface="Microsoft YaHei" panose="020B0503020204020204" pitchFamily="34" charset="-122"/>
              </a:defRPr>
            </a:lvl1pPr>
          </a:lstStyle>
          <a:p>
            <a:r>
              <a:rPr lang="en-US" dirty="0" err="1"/>
              <a:t>目录</a:t>
            </a:r>
            <a:endParaRPr dirty="0"/>
          </a:p>
        </p:txBody>
      </p:sp>
      <p:pic>
        <p:nvPicPr>
          <p:cNvPr id="9" name="Picture 8">
            <a:extLst>
              <a:ext uri="{FF2B5EF4-FFF2-40B4-BE49-F238E27FC236}">
                <a16:creationId xmlns:a16="http://schemas.microsoft.com/office/drawing/2014/main" id="{662B896E-C25A-9C42-968D-5A054B7F9CF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40" y="6250329"/>
            <a:ext cx="1145166" cy="199808"/>
          </a:xfrm>
          <a:prstGeom prst="rect">
            <a:avLst/>
          </a:prstGeom>
        </p:spPr>
      </p:pic>
      <p:sp>
        <p:nvSpPr>
          <p:cNvPr id="39" name="Slide Number Placeholder 2">
            <a:extLst>
              <a:ext uri="{FF2B5EF4-FFF2-40B4-BE49-F238E27FC236}">
                <a16:creationId xmlns:a16="http://schemas.microsoft.com/office/drawing/2014/main" id="{C4D6681A-1355-354F-BAD3-F51A50D00DD0}"/>
              </a:ext>
            </a:extLst>
          </p:cNvPr>
          <p:cNvSpPr txBox="1">
            <a:spLocks/>
          </p:cNvSpPr>
          <p:nvPr userDrawn="1"/>
        </p:nvSpPr>
        <p:spPr>
          <a:xfrm>
            <a:off x="11419840" y="6280984"/>
            <a:ext cx="433209" cy="138498"/>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20018"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tx2">
                    <a:lumMod val="75000"/>
                  </a:schemeClr>
                </a:solidFill>
                <a:effectLst/>
                <a:uFillTx/>
                <a:latin typeface="Helvetica Now Text  Light" panose="020B0304030202020204" pitchFamily="34" charset="77"/>
                <a:ea typeface="Relative"/>
                <a:cs typeface="Helvetica Now Text  Light" panose="020B0304030202020204" pitchFamily="34" charset="77"/>
                <a:sym typeface="Relative"/>
              </a:defRPr>
            </a:lvl1pPr>
            <a:lvl2pPr marL="0" marR="0" indent="520018"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2pPr>
            <a:lvl3pPr marL="0" marR="0" indent="1040039"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3pPr>
            <a:lvl4pPr marL="0" marR="0" indent="1560057"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4pPr>
            <a:lvl5pPr marL="0" marR="0" indent="2080076"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5pPr>
            <a:lvl6pPr marL="0" marR="0" indent="260009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6pPr>
            <a:lvl7pPr marL="0" marR="0" indent="312011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7pPr>
            <a:lvl8pPr marL="0" marR="0" indent="3640135"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8pPr>
            <a:lvl9pPr marL="0" marR="0" indent="4160153"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lvl9pPr>
          </a:lstStyle>
          <a:p>
            <a:fld id="{86CB4B4D-7CA3-9044-876B-883B54F8677D}" type="slidenum">
              <a:rPr lang="en-GB" sz="800" smtClean="0">
                <a:solidFill>
                  <a:schemeClr val="bg1"/>
                </a:solidFill>
              </a:rPr>
              <a:pPr/>
              <a:t>‹#›</a:t>
            </a:fld>
            <a:endParaRPr lang="en-GB" sz="800" dirty="0">
              <a:solidFill>
                <a:schemeClr val="bg1"/>
              </a:solidFill>
            </a:endParaRPr>
          </a:p>
        </p:txBody>
      </p:sp>
      <p:pic>
        <p:nvPicPr>
          <p:cNvPr id="10" name="图片 9">
            <a:extLst>
              <a:ext uri="{FF2B5EF4-FFF2-40B4-BE49-F238E27FC236}">
                <a16:creationId xmlns:a16="http://schemas.microsoft.com/office/drawing/2014/main" id="{8C256938-4AD0-D747-8009-6FF372E55F22}"/>
              </a:ext>
            </a:extLst>
          </p:cNvPr>
          <p:cNvPicPr>
            <a:picLocks noChangeAspect="1"/>
          </p:cNvPicPr>
          <p:nvPr userDrawn="1"/>
        </p:nvPicPr>
        <p:blipFill>
          <a:blip r:embed="rId3"/>
          <a:stretch>
            <a:fillRect/>
          </a:stretch>
        </p:blipFill>
        <p:spPr>
          <a:xfrm>
            <a:off x="463240" y="6251811"/>
            <a:ext cx="1145166" cy="198325"/>
          </a:xfrm>
          <a:prstGeom prst="rect">
            <a:avLst/>
          </a:prstGeom>
        </p:spPr>
      </p:pic>
      <p:sp>
        <p:nvSpPr>
          <p:cNvPr id="27" name="Slide Number Placeholder 5">
            <a:extLst>
              <a:ext uri="{FF2B5EF4-FFF2-40B4-BE49-F238E27FC236}">
                <a16:creationId xmlns:a16="http://schemas.microsoft.com/office/drawing/2014/main" id="{003164ED-E600-604E-B7F9-EA148586387C}"/>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4489123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9462" cy="6858000"/>
          </a:xfrm>
          <a:prstGeom prst="rect">
            <a:avLst/>
          </a:prstGeom>
        </p:spPr>
      </p:pic>
    </p:spTree>
    <p:extLst>
      <p:ext uri="{BB962C8B-B14F-4D97-AF65-F5344CB8AC3E}">
        <p14:creationId xmlns:p14="http://schemas.microsoft.com/office/powerpoint/2010/main" val="331423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分割页/章节页">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ext">
            <a:extLst>
              <a:ext uri="{FF2B5EF4-FFF2-40B4-BE49-F238E27FC236}">
                <a16:creationId xmlns:a16="http://schemas.microsoft.com/office/drawing/2014/main" id="{B3165C74-2188-FE4B-AE48-F3C5F1C744D8}"/>
              </a:ext>
            </a:extLst>
          </p:cNvPr>
          <p:cNvSpPr>
            <a:spLocks noGrp="1"/>
          </p:cNvSpPr>
          <p:nvPr>
            <p:ph type="title" hasCustomPrompt="1"/>
          </p:nvPr>
        </p:nvSpPr>
        <p:spPr>
          <a:xfrm>
            <a:off x="1049915" y="2691389"/>
            <a:ext cx="6780211" cy="1511820"/>
          </a:xfrm>
          <a:prstGeom prst="rect">
            <a:avLst/>
          </a:prstGeom>
        </p:spPr>
        <p:txBody>
          <a:bodyPr anchor="b">
            <a:noAutofit/>
          </a:bodyPr>
          <a:lstStyle>
            <a:lvl1pPr algn="l">
              <a:lnSpc>
                <a:spcPct val="110000"/>
              </a:lnSpc>
              <a:defRPr sz="4300" b="1" i="0">
                <a:solidFill>
                  <a:schemeClr val="bg1"/>
                </a:solidFill>
                <a:latin typeface="Microsoft YaHei" panose="020B0503020204020204" pitchFamily="34" charset="-122"/>
                <a:ea typeface="Microsoft YaHei" panose="020B0503020204020204" pitchFamily="34" charset="-122"/>
              </a:defRPr>
            </a:lvl1pPr>
          </a:lstStyle>
          <a:p>
            <a:r>
              <a:rPr lang="en-US" dirty="0" err="1"/>
              <a:t>此处填写分隔页标题</a:t>
            </a:r>
            <a:r>
              <a:rPr lang="en-US" dirty="0"/>
              <a:t/>
            </a:r>
            <a:br>
              <a:rPr lang="en-US" dirty="0"/>
            </a:br>
            <a:r>
              <a:rPr lang="en-US" dirty="0" err="1"/>
              <a:t>可分若干行书写</a:t>
            </a:r>
            <a:endParaRPr dirty="0"/>
          </a:p>
        </p:txBody>
      </p:sp>
      <p:sp>
        <p:nvSpPr>
          <p:cNvPr id="8" name="Body Level One…">
            <a:extLst>
              <a:ext uri="{FF2B5EF4-FFF2-40B4-BE49-F238E27FC236}">
                <a16:creationId xmlns:a16="http://schemas.microsoft.com/office/drawing/2014/main" id="{29672F25-A5BD-C045-942D-02D3806728C7}"/>
              </a:ext>
            </a:extLst>
          </p:cNvPr>
          <p:cNvSpPr>
            <a:spLocks noGrp="1"/>
          </p:cNvSpPr>
          <p:nvPr>
            <p:ph type="body" sz="quarter" idx="25" hasCustomPrompt="1"/>
          </p:nvPr>
        </p:nvSpPr>
        <p:spPr>
          <a:xfrm>
            <a:off x="1042794" y="1356851"/>
            <a:ext cx="2673496" cy="1250208"/>
          </a:xfrm>
          <a:prstGeom prst="rect">
            <a:avLst/>
          </a:prstGeom>
        </p:spPr>
        <p:txBody>
          <a:bodyPr anchor="b" anchorCtr="0">
            <a:noAutofit/>
          </a:bodyPr>
          <a:lstStyle>
            <a:lvl1pPr>
              <a:lnSpc>
                <a:spcPts val="2220"/>
              </a:lnSpc>
              <a:spcBef>
                <a:spcPts val="0"/>
              </a:spcBef>
              <a:spcAft>
                <a:spcPts val="2400"/>
              </a:spcAft>
              <a:defRPr sz="8000" b="1" i="0" spc="130" baseline="0">
                <a:solidFill>
                  <a:schemeClr val="bg1"/>
                </a:solidFill>
                <a:latin typeface="Arial" panose="020B0604020202020204" pitchFamily="34" charset="0"/>
                <a:ea typeface="Microsoft YaHei" panose="020B0503020204020204" pitchFamily="34" charset="-122"/>
                <a:cs typeface="Arial" panose="020B0604020202020204" pitchFamily="34" charset="0"/>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altLang="zh-CN" dirty="0"/>
              <a:t>01</a:t>
            </a:r>
            <a:endParaRPr lang="zh-CN" altLang="en-US" dirty="0"/>
          </a:p>
        </p:txBody>
      </p:sp>
      <p:pic>
        <p:nvPicPr>
          <p:cNvPr id="9" name="图片 8">
            <a:extLst>
              <a:ext uri="{FF2B5EF4-FFF2-40B4-BE49-F238E27FC236}">
                <a16:creationId xmlns:a16="http://schemas.microsoft.com/office/drawing/2014/main" id="{8CC238EA-DBA5-AF47-A597-FA2AE8E52012}"/>
              </a:ext>
            </a:extLst>
          </p:cNvPr>
          <p:cNvPicPr>
            <a:picLocks noChangeAspect="1"/>
          </p:cNvPicPr>
          <p:nvPr userDrawn="1"/>
        </p:nvPicPr>
        <p:blipFill>
          <a:blip r:embed="rId3">
            <a:lum bright="100000"/>
          </a:blip>
          <a:stretch>
            <a:fillRect/>
          </a:stretch>
        </p:blipFill>
        <p:spPr>
          <a:xfrm>
            <a:off x="463240" y="6251811"/>
            <a:ext cx="1145166" cy="198325"/>
          </a:xfrm>
          <a:prstGeom prst="rect">
            <a:avLst/>
          </a:prstGeom>
        </p:spPr>
      </p:pic>
      <p:sp>
        <p:nvSpPr>
          <p:cNvPr id="14" name="Slide Number Placeholder 5">
            <a:extLst>
              <a:ext uri="{FF2B5EF4-FFF2-40B4-BE49-F238E27FC236}">
                <a16:creationId xmlns:a16="http://schemas.microsoft.com/office/drawing/2014/main" id="{4B462366-BF4C-7B48-BECB-993E0AB5B12E}"/>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000466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内文页 - 样式一">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BFDBF-58E1-3A42-B431-4B93E4588FCF}"/>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33" name="Body Level One…">
            <a:extLst>
              <a:ext uri="{FF2B5EF4-FFF2-40B4-BE49-F238E27FC236}">
                <a16:creationId xmlns:a16="http://schemas.microsoft.com/office/drawing/2014/main" id="{684209F1-ACB3-F143-90A9-52A1071AD86F}"/>
              </a:ext>
            </a:extLst>
          </p:cNvPr>
          <p:cNvSpPr>
            <a:spLocks noGrp="1"/>
          </p:cNvSpPr>
          <p:nvPr>
            <p:ph type="body" sz="quarter" idx="21" hasCustomPrompt="1"/>
          </p:nvPr>
        </p:nvSpPr>
        <p:spPr>
          <a:xfrm>
            <a:off x="4157505" y="2722402"/>
            <a:ext cx="3445077" cy="595564"/>
          </a:xfrm>
          <a:prstGeom prst="rect">
            <a:avLst/>
          </a:prstGeom>
        </p:spPr>
        <p:txBody>
          <a:bodyPr anchor="ctr"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36" name="Body Level One…">
            <a:extLst>
              <a:ext uri="{FF2B5EF4-FFF2-40B4-BE49-F238E27FC236}">
                <a16:creationId xmlns:a16="http://schemas.microsoft.com/office/drawing/2014/main" id="{8D9997AA-4FFD-C747-85BD-EF668490BFF1}"/>
              </a:ext>
            </a:extLst>
          </p:cNvPr>
          <p:cNvSpPr>
            <a:spLocks noGrp="1"/>
          </p:cNvSpPr>
          <p:nvPr>
            <p:ph type="body" sz="quarter" idx="24" hasCustomPrompt="1"/>
          </p:nvPr>
        </p:nvSpPr>
        <p:spPr>
          <a:xfrm>
            <a:off x="4157505" y="3794319"/>
            <a:ext cx="3445076" cy="2276620"/>
          </a:xfrm>
          <a:prstGeom prst="rect">
            <a:avLst/>
          </a:prstGeom>
        </p:spPr>
        <p:txBody>
          <a:bodyPr anchor="t">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a:t>
            </a:r>
          </a:p>
          <a:p>
            <a:pPr marL="0" marR="0" lvl="0" indent="0" algn="l" defTabSz="914400" rtl="0" eaLnBrk="1" fontAlgn="auto" latinLnBrk="0" hangingPunct="1">
              <a:lnSpc>
                <a:spcPct val="140000"/>
              </a:lnSpc>
              <a:spcBef>
                <a:spcPts val="600"/>
              </a:spcBef>
              <a:spcAft>
                <a:spcPts val="0"/>
              </a:spcAft>
              <a:buClrTx/>
              <a:buSzTx/>
              <a:buFontTx/>
              <a:buNone/>
              <a:tabLst/>
              <a:defRPr/>
            </a:pPr>
            <a:endParaRPr lang="en-US" altLang="zh-CN" dirty="0"/>
          </a:p>
        </p:txBody>
      </p:sp>
      <p:sp>
        <p:nvSpPr>
          <p:cNvPr id="21" name="Body Level One…">
            <a:extLst>
              <a:ext uri="{FF2B5EF4-FFF2-40B4-BE49-F238E27FC236}">
                <a16:creationId xmlns:a16="http://schemas.microsoft.com/office/drawing/2014/main" id="{DA9CE677-8985-FC46-8CE4-AF0459E8A247}"/>
              </a:ext>
            </a:extLst>
          </p:cNvPr>
          <p:cNvSpPr>
            <a:spLocks noGrp="1"/>
          </p:cNvSpPr>
          <p:nvPr>
            <p:ph type="body" sz="quarter" idx="27" hasCustomPrompt="1"/>
          </p:nvPr>
        </p:nvSpPr>
        <p:spPr>
          <a:xfrm>
            <a:off x="7919608" y="3794319"/>
            <a:ext cx="3445076" cy="2276620"/>
          </a:xfrm>
          <a:prstGeom prst="rect">
            <a:avLst/>
          </a:prstGeom>
        </p:spPr>
        <p:txBody>
          <a:bodyPr anchor="t">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将文本放在此处</a:t>
            </a:r>
          </a:p>
          <a:p>
            <a:pPr marL="0" marR="0" lvl="0" indent="0" algn="l" defTabSz="914400" rtl="0" eaLnBrk="1" fontAlgn="auto" latinLnBrk="0" hangingPunct="1">
              <a:lnSpc>
                <a:spcPct val="140000"/>
              </a:lnSpc>
              <a:spcBef>
                <a:spcPts val="600"/>
              </a:spcBef>
              <a:spcAft>
                <a:spcPts val="0"/>
              </a:spcAft>
              <a:buClrTx/>
              <a:buSzTx/>
              <a:buFontTx/>
              <a:buNone/>
              <a:tabLst/>
              <a:defRPr/>
            </a:pPr>
            <a:endParaRPr lang="en-US" altLang="zh-CN" dirty="0"/>
          </a:p>
        </p:txBody>
      </p:sp>
      <p:pic>
        <p:nvPicPr>
          <p:cNvPr id="22" name="图片 21">
            <a:extLst>
              <a:ext uri="{FF2B5EF4-FFF2-40B4-BE49-F238E27FC236}">
                <a16:creationId xmlns:a16="http://schemas.microsoft.com/office/drawing/2014/main" id="{D74A0D3D-EE44-1C43-A7A1-32341989F905}"/>
              </a:ext>
            </a:extLst>
          </p:cNvPr>
          <p:cNvPicPr>
            <a:picLocks noChangeAspect="1"/>
          </p:cNvPicPr>
          <p:nvPr userDrawn="1"/>
        </p:nvPicPr>
        <p:blipFill>
          <a:blip r:embed="rId3"/>
          <a:stretch>
            <a:fillRect/>
          </a:stretch>
        </p:blipFill>
        <p:spPr>
          <a:xfrm>
            <a:off x="0" y="560527"/>
            <a:ext cx="2847703" cy="844712"/>
          </a:xfrm>
          <a:prstGeom prst="rect">
            <a:avLst/>
          </a:prstGeom>
        </p:spPr>
      </p:pic>
      <p:sp>
        <p:nvSpPr>
          <p:cNvPr id="23" name="Body Level One…">
            <a:extLst>
              <a:ext uri="{FF2B5EF4-FFF2-40B4-BE49-F238E27FC236}">
                <a16:creationId xmlns:a16="http://schemas.microsoft.com/office/drawing/2014/main" id="{DC842E73-9F55-214F-9325-621F64B92342}"/>
              </a:ext>
            </a:extLst>
          </p:cNvPr>
          <p:cNvSpPr>
            <a:spLocks noGrp="1"/>
          </p:cNvSpPr>
          <p:nvPr>
            <p:ph type="body" sz="quarter" idx="1" hasCustomPrompt="1"/>
          </p:nvPr>
        </p:nvSpPr>
        <p:spPr>
          <a:xfrm>
            <a:off x="361608" y="747305"/>
            <a:ext cx="2303215" cy="445391"/>
          </a:xfrm>
          <a:prstGeom prst="rect">
            <a:avLst/>
          </a:prstGeom>
        </p:spPr>
        <p:txBody>
          <a:bodyPr anchor="t" anchorCtr="0">
            <a:noAutofit/>
          </a:bodyPr>
          <a:lstStyle>
            <a:lvl1pPr algn="l">
              <a:lnSpc>
                <a:spcPct val="120000"/>
              </a:lnSpc>
              <a:defRPr sz="2200" b="1" i="0" spc="120" baseline="0">
                <a:solidFill>
                  <a:schemeClr val="bg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14" name="Body Level One…">
            <a:extLst>
              <a:ext uri="{FF2B5EF4-FFF2-40B4-BE49-F238E27FC236}">
                <a16:creationId xmlns:a16="http://schemas.microsoft.com/office/drawing/2014/main" id="{03A40CDD-9ED9-0248-8213-5CCD9E29E15C}"/>
              </a:ext>
            </a:extLst>
          </p:cNvPr>
          <p:cNvSpPr>
            <a:spLocks noGrp="1"/>
          </p:cNvSpPr>
          <p:nvPr>
            <p:ph type="body" sz="quarter" idx="28" hasCustomPrompt="1"/>
          </p:nvPr>
        </p:nvSpPr>
        <p:spPr>
          <a:xfrm>
            <a:off x="7896200" y="2722402"/>
            <a:ext cx="3445077" cy="595564"/>
          </a:xfrm>
          <a:prstGeom prst="rect">
            <a:avLst/>
          </a:prstGeom>
        </p:spPr>
        <p:txBody>
          <a:bodyPr anchor="ctr"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最多情况下可以分成二行放置</a:t>
            </a:r>
            <a:endParaRPr dirty="0"/>
          </a:p>
        </p:txBody>
      </p:sp>
      <p:sp>
        <p:nvSpPr>
          <p:cNvPr id="17" name="Slide Number Placeholder 5">
            <a:extLst>
              <a:ext uri="{FF2B5EF4-FFF2-40B4-BE49-F238E27FC236}">
                <a16:creationId xmlns:a16="http://schemas.microsoft.com/office/drawing/2014/main" id="{67162AB6-01A1-874D-830C-21D9F09A5124}"/>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9" name="文本占位符 5">
            <a:extLst>
              <a:ext uri="{FF2B5EF4-FFF2-40B4-BE49-F238E27FC236}">
                <a16:creationId xmlns:a16="http://schemas.microsoft.com/office/drawing/2014/main" id="{26EEC805-5F11-354A-8673-DF0804A5AC33}"/>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9002258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内文页 - 样式二">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1919623-47F9-A840-A417-D8E1F4D4F5C1}"/>
              </a:ext>
            </a:extLst>
          </p:cNvPr>
          <p:cNvPicPr>
            <a:picLocks noChangeAspect="1"/>
          </p:cNvPicPr>
          <p:nvPr userDrawn="1"/>
        </p:nvPicPr>
        <p:blipFill>
          <a:blip r:embed="rId2"/>
          <a:stretch>
            <a:fillRect/>
          </a:stretch>
        </p:blipFill>
        <p:spPr>
          <a:xfrm>
            <a:off x="0" y="564460"/>
            <a:ext cx="5538697" cy="835200"/>
          </a:xfrm>
          <a:prstGeom prst="rect">
            <a:avLst/>
          </a:prstGeom>
        </p:spPr>
      </p:pic>
      <p:sp>
        <p:nvSpPr>
          <p:cNvPr id="23" name="Body Level One…">
            <a:extLst>
              <a:ext uri="{FF2B5EF4-FFF2-40B4-BE49-F238E27FC236}">
                <a16:creationId xmlns:a16="http://schemas.microsoft.com/office/drawing/2014/main" id="{DC842E73-9F55-214F-9325-621F64B92342}"/>
              </a:ext>
            </a:extLst>
          </p:cNvPr>
          <p:cNvSpPr>
            <a:spLocks noGrp="1"/>
          </p:cNvSpPr>
          <p:nvPr>
            <p:ph type="body" sz="quarter" idx="1" hasCustomPrompt="1"/>
          </p:nvPr>
        </p:nvSpPr>
        <p:spPr>
          <a:xfrm>
            <a:off x="1223756" y="747305"/>
            <a:ext cx="4063862" cy="445391"/>
          </a:xfrm>
          <a:prstGeom prst="rect">
            <a:avLst/>
          </a:prstGeom>
        </p:spPr>
        <p:txBody>
          <a:bodyPr anchor="t" anchorCtr="0">
            <a:noAutofit/>
          </a:bodyPr>
          <a:lstStyle>
            <a:lvl1pPr algn="l">
              <a:lnSpc>
                <a:spcPct val="120000"/>
              </a:lnSpc>
              <a:defRPr sz="2200" b="1" i="0" spc="120" baseline="0">
                <a:solidFill>
                  <a:schemeClr val="bg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3"/>
          <a:stretch>
            <a:fillRect/>
          </a:stretch>
        </p:blipFill>
        <p:spPr>
          <a:xfrm>
            <a:off x="463240" y="6251811"/>
            <a:ext cx="1145166" cy="198325"/>
          </a:xfrm>
          <a:prstGeom prst="rect">
            <a:avLst/>
          </a:prstGeom>
        </p:spPr>
      </p:pic>
      <p:sp>
        <p:nvSpPr>
          <p:cNvPr id="17" name="TextBox 3">
            <a:extLst>
              <a:ext uri="{FF2B5EF4-FFF2-40B4-BE49-F238E27FC236}">
                <a16:creationId xmlns:a16="http://schemas.microsoft.com/office/drawing/2014/main" id="{CD84DC20-E7B7-1A41-9D98-316B9DF37F10}"/>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21" name="Body Level One…">
            <a:extLst>
              <a:ext uri="{FF2B5EF4-FFF2-40B4-BE49-F238E27FC236}">
                <a16:creationId xmlns:a16="http://schemas.microsoft.com/office/drawing/2014/main" id="{E772351A-481D-1A44-A5E5-6427AC726110}"/>
              </a:ext>
            </a:extLst>
          </p:cNvPr>
          <p:cNvSpPr>
            <a:spLocks noGrp="1"/>
          </p:cNvSpPr>
          <p:nvPr>
            <p:ph type="body" sz="quarter" idx="15" hasCustomPrompt="1"/>
          </p:nvPr>
        </p:nvSpPr>
        <p:spPr>
          <a:xfrm>
            <a:off x="1223562" y="3699196"/>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2" name="Body Level One…">
            <a:extLst>
              <a:ext uri="{FF2B5EF4-FFF2-40B4-BE49-F238E27FC236}">
                <a16:creationId xmlns:a16="http://schemas.microsoft.com/office/drawing/2014/main" id="{64576954-2F9A-014E-A6B2-B4FCD3417FD8}"/>
              </a:ext>
            </a:extLst>
          </p:cNvPr>
          <p:cNvSpPr>
            <a:spLocks noGrp="1"/>
          </p:cNvSpPr>
          <p:nvPr>
            <p:ph type="body" sz="quarter" idx="19" hasCustomPrompt="1"/>
          </p:nvPr>
        </p:nvSpPr>
        <p:spPr>
          <a:xfrm>
            <a:off x="1223562"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6" name="Body Level One…">
            <a:extLst>
              <a:ext uri="{FF2B5EF4-FFF2-40B4-BE49-F238E27FC236}">
                <a16:creationId xmlns:a16="http://schemas.microsoft.com/office/drawing/2014/main" id="{A3CA2BB9-7524-6C48-82AB-EBD89EBD1A0B}"/>
              </a:ext>
            </a:extLst>
          </p:cNvPr>
          <p:cNvSpPr>
            <a:spLocks noGrp="1"/>
          </p:cNvSpPr>
          <p:nvPr>
            <p:ph type="body" sz="quarter" idx="23" hasCustomPrompt="1"/>
          </p:nvPr>
        </p:nvSpPr>
        <p:spPr>
          <a:xfrm>
            <a:off x="4773105" y="3687473"/>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7" name="Body Level One…">
            <a:extLst>
              <a:ext uri="{FF2B5EF4-FFF2-40B4-BE49-F238E27FC236}">
                <a16:creationId xmlns:a16="http://schemas.microsoft.com/office/drawing/2014/main" id="{B892E466-FDB7-D041-B604-E8B862DA5B2F}"/>
              </a:ext>
            </a:extLst>
          </p:cNvPr>
          <p:cNvSpPr>
            <a:spLocks noGrp="1"/>
          </p:cNvSpPr>
          <p:nvPr>
            <p:ph type="body" sz="quarter" idx="24" hasCustomPrompt="1"/>
          </p:nvPr>
        </p:nvSpPr>
        <p:spPr>
          <a:xfrm>
            <a:off x="8303790" y="3699196"/>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30" name="Body Level One…">
            <a:extLst>
              <a:ext uri="{FF2B5EF4-FFF2-40B4-BE49-F238E27FC236}">
                <a16:creationId xmlns:a16="http://schemas.microsoft.com/office/drawing/2014/main" id="{15DBBE33-CD39-E44A-A8C7-E4EE5D6A77A1}"/>
              </a:ext>
            </a:extLst>
          </p:cNvPr>
          <p:cNvSpPr>
            <a:spLocks noGrp="1"/>
          </p:cNvSpPr>
          <p:nvPr>
            <p:ph type="body" sz="quarter" idx="25" hasCustomPrompt="1"/>
          </p:nvPr>
        </p:nvSpPr>
        <p:spPr>
          <a:xfrm>
            <a:off x="4788133"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38" name="Body Level One…">
            <a:extLst>
              <a:ext uri="{FF2B5EF4-FFF2-40B4-BE49-F238E27FC236}">
                <a16:creationId xmlns:a16="http://schemas.microsoft.com/office/drawing/2014/main" id="{7F5B4C3E-7049-9D49-8BD4-C941E522306A}"/>
              </a:ext>
            </a:extLst>
          </p:cNvPr>
          <p:cNvSpPr>
            <a:spLocks noGrp="1"/>
          </p:cNvSpPr>
          <p:nvPr>
            <p:ph type="body" sz="quarter" idx="26" hasCustomPrompt="1"/>
          </p:nvPr>
        </p:nvSpPr>
        <p:spPr>
          <a:xfrm>
            <a:off x="8291590"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5" name="Slide Number Placeholder 5">
            <a:extLst>
              <a:ext uri="{FF2B5EF4-FFF2-40B4-BE49-F238E27FC236}">
                <a16:creationId xmlns:a16="http://schemas.microsoft.com/office/drawing/2014/main" id="{A377C476-D08C-614D-BFD9-7517214F587A}"/>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5" name="文本占位符 5">
            <a:extLst>
              <a:ext uri="{FF2B5EF4-FFF2-40B4-BE49-F238E27FC236}">
                <a16:creationId xmlns:a16="http://schemas.microsoft.com/office/drawing/2014/main" id="{67C03D3D-1FC9-B04F-B6C8-4672E27D0977}"/>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30397817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内文页 - 样式二（加长标题框）">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8F5ED24D-178D-784C-A502-07EC0C0615E4}"/>
              </a:ext>
            </a:extLst>
          </p:cNvPr>
          <p:cNvPicPr>
            <a:picLocks noChangeAspect="1"/>
          </p:cNvPicPr>
          <p:nvPr userDrawn="1"/>
        </p:nvPicPr>
        <p:blipFill>
          <a:blip r:embed="rId2"/>
          <a:stretch>
            <a:fillRect/>
          </a:stretch>
        </p:blipFill>
        <p:spPr>
          <a:xfrm>
            <a:off x="0" y="564460"/>
            <a:ext cx="5538697" cy="835200"/>
          </a:xfrm>
          <a:prstGeom prst="rect">
            <a:avLst/>
          </a:prstGeom>
        </p:spPr>
      </p:pic>
      <p:pic>
        <p:nvPicPr>
          <p:cNvPr id="2" name="图片 1">
            <a:extLst>
              <a:ext uri="{FF2B5EF4-FFF2-40B4-BE49-F238E27FC236}">
                <a16:creationId xmlns:a16="http://schemas.microsoft.com/office/drawing/2014/main" id="{C1919623-47F9-A840-A417-D8E1F4D4F5C1}"/>
              </a:ext>
            </a:extLst>
          </p:cNvPr>
          <p:cNvPicPr>
            <a:picLocks noChangeAspect="1"/>
          </p:cNvPicPr>
          <p:nvPr userDrawn="1"/>
        </p:nvPicPr>
        <p:blipFill rotWithShape="1">
          <a:blip r:embed="rId3"/>
          <a:srcRect/>
          <a:stretch/>
        </p:blipFill>
        <p:spPr>
          <a:xfrm>
            <a:off x="1" y="564460"/>
            <a:ext cx="850392" cy="835200"/>
          </a:xfrm>
          <a:prstGeom prst="rect">
            <a:avLst/>
          </a:prstGeom>
        </p:spPr>
      </p:pic>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4"/>
          <a:stretch>
            <a:fillRect/>
          </a:stretch>
        </p:blipFill>
        <p:spPr>
          <a:xfrm>
            <a:off x="463240" y="6251811"/>
            <a:ext cx="1145166" cy="198325"/>
          </a:xfrm>
          <a:prstGeom prst="rect">
            <a:avLst/>
          </a:prstGeom>
        </p:spPr>
      </p:pic>
      <p:sp>
        <p:nvSpPr>
          <p:cNvPr id="17" name="TextBox 3">
            <a:extLst>
              <a:ext uri="{FF2B5EF4-FFF2-40B4-BE49-F238E27FC236}">
                <a16:creationId xmlns:a16="http://schemas.microsoft.com/office/drawing/2014/main" id="{CD84DC20-E7B7-1A41-9D98-316B9DF37F10}"/>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21" name="Body Level One…">
            <a:extLst>
              <a:ext uri="{FF2B5EF4-FFF2-40B4-BE49-F238E27FC236}">
                <a16:creationId xmlns:a16="http://schemas.microsoft.com/office/drawing/2014/main" id="{E772351A-481D-1A44-A5E5-6427AC726110}"/>
              </a:ext>
            </a:extLst>
          </p:cNvPr>
          <p:cNvSpPr>
            <a:spLocks noGrp="1"/>
          </p:cNvSpPr>
          <p:nvPr>
            <p:ph type="body" sz="quarter" idx="15" hasCustomPrompt="1"/>
          </p:nvPr>
        </p:nvSpPr>
        <p:spPr>
          <a:xfrm>
            <a:off x="1223562" y="3699196"/>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2" name="Body Level One…">
            <a:extLst>
              <a:ext uri="{FF2B5EF4-FFF2-40B4-BE49-F238E27FC236}">
                <a16:creationId xmlns:a16="http://schemas.microsoft.com/office/drawing/2014/main" id="{64576954-2F9A-014E-A6B2-B4FCD3417FD8}"/>
              </a:ext>
            </a:extLst>
          </p:cNvPr>
          <p:cNvSpPr>
            <a:spLocks noGrp="1"/>
          </p:cNvSpPr>
          <p:nvPr>
            <p:ph type="body" sz="quarter" idx="19" hasCustomPrompt="1"/>
          </p:nvPr>
        </p:nvSpPr>
        <p:spPr>
          <a:xfrm>
            <a:off x="1223562"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6" name="Body Level One…">
            <a:extLst>
              <a:ext uri="{FF2B5EF4-FFF2-40B4-BE49-F238E27FC236}">
                <a16:creationId xmlns:a16="http://schemas.microsoft.com/office/drawing/2014/main" id="{A3CA2BB9-7524-6C48-82AB-EBD89EBD1A0B}"/>
              </a:ext>
            </a:extLst>
          </p:cNvPr>
          <p:cNvSpPr>
            <a:spLocks noGrp="1"/>
          </p:cNvSpPr>
          <p:nvPr>
            <p:ph type="body" sz="quarter" idx="23" hasCustomPrompt="1"/>
          </p:nvPr>
        </p:nvSpPr>
        <p:spPr>
          <a:xfrm>
            <a:off x="4773105" y="3687473"/>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7" name="Body Level One…">
            <a:extLst>
              <a:ext uri="{FF2B5EF4-FFF2-40B4-BE49-F238E27FC236}">
                <a16:creationId xmlns:a16="http://schemas.microsoft.com/office/drawing/2014/main" id="{B892E466-FDB7-D041-B604-E8B862DA5B2F}"/>
              </a:ext>
            </a:extLst>
          </p:cNvPr>
          <p:cNvSpPr>
            <a:spLocks noGrp="1"/>
          </p:cNvSpPr>
          <p:nvPr>
            <p:ph type="body" sz="quarter" idx="24" hasCustomPrompt="1"/>
          </p:nvPr>
        </p:nvSpPr>
        <p:spPr>
          <a:xfrm>
            <a:off x="8303790" y="3699196"/>
            <a:ext cx="2673496" cy="1375282"/>
          </a:xfrm>
          <a:prstGeom prst="rect">
            <a:avLst/>
          </a:prstGeom>
        </p:spPr>
        <p:txBody>
          <a:bodyPr anchor="t">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30" name="Body Level One…">
            <a:extLst>
              <a:ext uri="{FF2B5EF4-FFF2-40B4-BE49-F238E27FC236}">
                <a16:creationId xmlns:a16="http://schemas.microsoft.com/office/drawing/2014/main" id="{15DBBE33-CD39-E44A-A8C7-E4EE5D6A77A1}"/>
              </a:ext>
            </a:extLst>
          </p:cNvPr>
          <p:cNvSpPr>
            <a:spLocks noGrp="1"/>
          </p:cNvSpPr>
          <p:nvPr>
            <p:ph type="body" sz="quarter" idx="25" hasCustomPrompt="1"/>
          </p:nvPr>
        </p:nvSpPr>
        <p:spPr>
          <a:xfrm>
            <a:off x="4788133"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38" name="Body Level One…">
            <a:extLst>
              <a:ext uri="{FF2B5EF4-FFF2-40B4-BE49-F238E27FC236}">
                <a16:creationId xmlns:a16="http://schemas.microsoft.com/office/drawing/2014/main" id="{7F5B4C3E-7049-9D49-8BD4-C941E522306A}"/>
              </a:ext>
            </a:extLst>
          </p:cNvPr>
          <p:cNvSpPr>
            <a:spLocks noGrp="1"/>
          </p:cNvSpPr>
          <p:nvPr>
            <p:ph type="body" sz="quarter" idx="26" hasCustomPrompt="1"/>
          </p:nvPr>
        </p:nvSpPr>
        <p:spPr>
          <a:xfrm>
            <a:off x="8291590"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5" name="Slide Number Placeholder 5">
            <a:extLst>
              <a:ext uri="{FF2B5EF4-FFF2-40B4-BE49-F238E27FC236}">
                <a16:creationId xmlns:a16="http://schemas.microsoft.com/office/drawing/2014/main" id="{A377C476-D08C-614D-BFD9-7517214F587A}"/>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5" name="文本占位符 5">
            <a:extLst>
              <a:ext uri="{FF2B5EF4-FFF2-40B4-BE49-F238E27FC236}">
                <a16:creationId xmlns:a16="http://schemas.microsoft.com/office/drawing/2014/main" id="{67C03D3D-1FC9-B04F-B6C8-4672E27D0977}"/>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pic>
        <p:nvPicPr>
          <p:cNvPr id="16" name="图片 15">
            <a:extLst>
              <a:ext uri="{FF2B5EF4-FFF2-40B4-BE49-F238E27FC236}">
                <a16:creationId xmlns:a16="http://schemas.microsoft.com/office/drawing/2014/main" id="{98AABC32-DD5D-8D4C-85EB-F744486D246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6675"/>
          <a:stretch/>
        </p:blipFill>
        <p:spPr>
          <a:xfrm>
            <a:off x="4910328" y="564460"/>
            <a:ext cx="4615153" cy="835200"/>
          </a:xfrm>
          <a:prstGeom prst="rect">
            <a:avLst/>
          </a:prstGeom>
        </p:spPr>
      </p:pic>
      <p:sp>
        <p:nvSpPr>
          <p:cNvPr id="23" name="Body Level One…">
            <a:extLst>
              <a:ext uri="{FF2B5EF4-FFF2-40B4-BE49-F238E27FC236}">
                <a16:creationId xmlns:a16="http://schemas.microsoft.com/office/drawing/2014/main" id="{DC842E73-9F55-214F-9325-621F64B92342}"/>
              </a:ext>
            </a:extLst>
          </p:cNvPr>
          <p:cNvSpPr>
            <a:spLocks noGrp="1"/>
          </p:cNvSpPr>
          <p:nvPr>
            <p:ph type="body" sz="quarter" idx="1" hasCustomPrompt="1"/>
          </p:nvPr>
        </p:nvSpPr>
        <p:spPr>
          <a:xfrm>
            <a:off x="1223755" y="747305"/>
            <a:ext cx="6527379" cy="445391"/>
          </a:xfrm>
          <a:prstGeom prst="rect">
            <a:avLst/>
          </a:prstGeom>
        </p:spPr>
        <p:txBody>
          <a:bodyPr anchor="t" anchorCtr="0">
            <a:noAutofit/>
          </a:bodyPr>
          <a:lstStyle>
            <a:lvl1pPr algn="l">
              <a:lnSpc>
                <a:spcPct val="120000"/>
              </a:lnSpc>
              <a:defRPr sz="2200" b="1" i="0" spc="120" baseline="0">
                <a:solidFill>
                  <a:schemeClr val="bg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lang="en-US" dirty="0"/>
          </a:p>
        </p:txBody>
      </p:sp>
    </p:spTree>
    <p:extLst>
      <p:ext uri="{BB962C8B-B14F-4D97-AF65-F5344CB8AC3E}">
        <p14:creationId xmlns:p14="http://schemas.microsoft.com/office/powerpoint/2010/main" val="7992493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内文页 - 样式三">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C154F1-FD42-1C4D-8E8C-2998A5CD2F92}"/>
              </a:ext>
            </a:extLst>
          </p:cNvPr>
          <p:cNvSpPr txBox="1"/>
          <p:nvPr userDrawn="1"/>
        </p:nvSpPr>
        <p:spPr>
          <a:xfrm>
            <a:off x="1838036" y="7121236"/>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800" b="0" i="0" u="none" strike="noStrike" cap="none" spc="0" normalizeH="0" baseline="0" dirty="0">
              <a:ln>
                <a:noFill/>
              </a:ln>
              <a:solidFill>
                <a:schemeClr val="bg2"/>
              </a:solidFill>
              <a:effectLst/>
              <a:uFillTx/>
              <a:latin typeface="+mn-lt"/>
              <a:ea typeface="Relative"/>
              <a:cs typeface="Relative"/>
              <a:sym typeface="Relative"/>
            </a:endParaRPr>
          </a:p>
        </p:txBody>
      </p:sp>
      <p:pic>
        <p:nvPicPr>
          <p:cNvPr id="31" name="图片 30">
            <a:extLst>
              <a:ext uri="{FF2B5EF4-FFF2-40B4-BE49-F238E27FC236}">
                <a16:creationId xmlns:a16="http://schemas.microsoft.com/office/drawing/2014/main" id="{DCD5DBE0-A771-4243-A3DA-B002B1655E77}"/>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17" name="TextBox 3">
            <a:extLst>
              <a:ext uri="{FF2B5EF4-FFF2-40B4-BE49-F238E27FC236}">
                <a16:creationId xmlns:a16="http://schemas.microsoft.com/office/drawing/2014/main" id="{CD84DC20-E7B7-1A41-9D98-316B9DF37F10}"/>
              </a:ext>
            </a:extLst>
          </p:cNvPr>
          <p:cNvSpPr txBox="1"/>
          <p:nvPr userDrawn="1"/>
        </p:nvSpPr>
        <p:spPr>
          <a:xfrm>
            <a:off x="4886325" y="508635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en-CN" sz="1200" b="0"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cs typeface="Relative"/>
              <a:sym typeface="Relative"/>
            </a:endParaRPr>
          </a:p>
        </p:txBody>
      </p:sp>
      <p:sp>
        <p:nvSpPr>
          <p:cNvPr id="21" name="Body Level One…">
            <a:extLst>
              <a:ext uri="{FF2B5EF4-FFF2-40B4-BE49-F238E27FC236}">
                <a16:creationId xmlns:a16="http://schemas.microsoft.com/office/drawing/2014/main" id="{E772351A-481D-1A44-A5E5-6427AC726110}"/>
              </a:ext>
            </a:extLst>
          </p:cNvPr>
          <p:cNvSpPr>
            <a:spLocks noGrp="1"/>
          </p:cNvSpPr>
          <p:nvPr>
            <p:ph type="body" sz="quarter" idx="15" hasCustomPrompt="1"/>
          </p:nvPr>
        </p:nvSpPr>
        <p:spPr>
          <a:xfrm>
            <a:off x="1223562" y="3699196"/>
            <a:ext cx="2673496" cy="1375282"/>
          </a:xfrm>
          <a:prstGeom prst="rect">
            <a:avLst/>
          </a:prstGeom>
        </p:spPr>
        <p:txBody>
          <a:bodyPr>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2" name="Body Level One…">
            <a:extLst>
              <a:ext uri="{FF2B5EF4-FFF2-40B4-BE49-F238E27FC236}">
                <a16:creationId xmlns:a16="http://schemas.microsoft.com/office/drawing/2014/main" id="{64576954-2F9A-014E-A6B2-B4FCD3417FD8}"/>
              </a:ext>
            </a:extLst>
          </p:cNvPr>
          <p:cNvSpPr>
            <a:spLocks noGrp="1"/>
          </p:cNvSpPr>
          <p:nvPr>
            <p:ph type="body" sz="quarter" idx="19" hasCustomPrompt="1"/>
          </p:nvPr>
        </p:nvSpPr>
        <p:spPr>
          <a:xfrm>
            <a:off x="1223562"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6" name="Body Level One…">
            <a:extLst>
              <a:ext uri="{FF2B5EF4-FFF2-40B4-BE49-F238E27FC236}">
                <a16:creationId xmlns:a16="http://schemas.microsoft.com/office/drawing/2014/main" id="{A3CA2BB9-7524-6C48-82AB-EBD89EBD1A0B}"/>
              </a:ext>
            </a:extLst>
          </p:cNvPr>
          <p:cNvSpPr>
            <a:spLocks noGrp="1"/>
          </p:cNvSpPr>
          <p:nvPr>
            <p:ph type="body" sz="quarter" idx="23" hasCustomPrompt="1"/>
          </p:nvPr>
        </p:nvSpPr>
        <p:spPr>
          <a:xfrm>
            <a:off x="4773105" y="3687473"/>
            <a:ext cx="2673496" cy="1375282"/>
          </a:xfrm>
          <a:prstGeom prst="rect">
            <a:avLst/>
          </a:prstGeom>
        </p:spPr>
        <p:txBody>
          <a:bodyPr>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27" name="Body Level One…">
            <a:extLst>
              <a:ext uri="{FF2B5EF4-FFF2-40B4-BE49-F238E27FC236}">
                <a16:creationId xmlns:a16="http://schemas.microsoft.com/office/drawing/2014/main" id="{B892E466-FDB7-D041-B604-E8B862DA5B2F}"/>
              </a:ext>
            </a:extLst>
          </p:cNvPr>
          <p:cNvSpPr>
            <a:spLocks noGrp="1"/>
          </p:cNvSpPr>
          <p:nvPr>
            <p:ph type="body" sz="quarter" idx="24" hasCustomPrompt="1"/>
          </p:nvPr>
        </p:nvSpPr>
        <p:spPr>
          <a:xfrm>
            <a:off x="8303790" y="3699196"/>
            <a:ext cx="2673496" cy="1375282"/>
          </a:xfrm>
          <a:prstGeom prst="rect">
            <a:avLst/>
          </a:prstGeom>
        </p:spPr>
        <p:txBody>
          <a:bodyPr>
            <a:noAutofit/>
          </a:bodyPr>
          <a:lstStyle>
            <a:lvl1pPr marL="0" marR="0" indent="0" algn="l" defTabSz="914400" rtl="0" eaLnBrk="1" fontAlgn="auto" latinLnBrk="0" hangingPunct="1">
              <a:lnSpc>
                <a:spcPct val="138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将文本放在此处将文本放在此处将文本放在此处将文本放在此处将文本放在此处将文本放在此处将文本放在此处将文本放在此处</a:t>
            </a:r>
          </a:p>
        </p:txBody>
      </p:sp>
      <p:sp>
        <p:nvSpPr>
          <p:cNvPr id="30" name="Body Level One…">
            <a:extLst>
              <a:ext uri="{FF2B5EF4-FFF2-40B4-BE49-F238E27FC236}">
                <a16:creationId xmlns:a16="http://schemas.microsoft.com/office/drawing/2014/main" id="{15DBBE33-CD39-E44A-A8C7-E4EE5D6A77A1}"/>
              </a:ext>
            </a:extLst>
          </p:cNvPr>
          <p:cNvSpPr>
            <a:spLocks noGrp="1"/>
          </p:cNvSpPr>
          <p:nvPr>
            <p:ph type="body" sz="quarter" idx="25" hasCustomPrompt="1"/>
          </p:nvPr>
        </p:nvSpPr>
        <p:spPr>
          <a:xfrm>
            <a:off x="4788133"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38" name="Body Level One…">
            <a:extLst>
              <a:ext uri="{FF2B5EF4-FFF2-40B4-BE49-F238E27FC236}">
                <a16:creationId xmlns:a16="http://schemas.microsoft.com/office/drawing/2014/main" id="{7F5B4C3E-7049-9D49-8BD4-C941E522306A}"/>
              </a:ext>
            </a:extLst>
          </p:cNvPr>
          <p:cNvSpPr>
            <a:spLocks noGrp="1"/>
          </p:cNvSpPr>
          <p:nvPr>
            <p:ph type="body" sz="quarter" idx="26" hasCustomPrompt="1"/>
          </p:nvPr>
        </p:nvSpPr>
        <p:spPr>
          <a:xfrm>
            <a:off x="8291590" y="2576465"/>
            <a:ext cx="2673496" cy="846673"/>
          </a:xfrm>
          <a:prstGeom prst="rect">
            <a:avLst/>
          </a:prstGeom>
        </p:spPr>
        <p:txBody>
          <a:bodyPr anchor="ctr" anchorCtr="0">
            <a:noAutofit/>
          </a:bodyPr>
          <a:lstStyle>
            <a:lvl1pPr>
              <a:lnSpc>
                <a:spcPts val="2220"/>
              </a:lnSpc>
              <a:spcBef>
                <a:spcPts val="0"/>
              </a:spcBef>
              <a:spcAft>
                <a:spcPts val="2400"/>
              </a:spcAft>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将小标题写在此处        最多情况下可以          分成三行放置</a:t>
            </a:r>
          </a:p>
        </p:txBody>
      </p:sp>
      <p:sp>
        <p:nvSpPr>
          <p:cNvPr id="25" name="Slide Number Placeholder 5">
            <a:extLst>
              <a:ext uri="{FF2B5EF4-FFF2-40B4-BE49-F238E27FC236}">
                <a16:creationId xmlns:a16="http://schemas.microsoft.com/office/drawing/2014/main" id="{A377C476-D08C-614D-BFD9-7517214F587A}"/>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15" name="文本占位符 5">
            <a:extLst>
              <a:ext uri="{FF2B5EF4-FFF2-40B4-BE49-F238E27FC236}">
                <a16:creationId xmlns:a16="http://schemas.microsoft.com/office/drawing/2014/main" id="{67C03D3D-1FC9-B04F-B6C8-4672E27D0977}"/>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pic>
        <p:nvPicPr>
          <p:cNvPr id="16" name="图片 15">
            <a:extLst>
              <a:ext uri="{FF2B5EF4-FFF2-40B4-BE49-F238E27FC236}">
                <a16:creationId xmlns:a16="http://schemas.microsoft.com/office/drawing/2014/main" id="{98AABC32-DD5D-8D4C-85EB-F744486D246C}"/>
              </a:ext>
            </a:extLst>
          </p:cNvPr>
          <p:cNvPicPr>
            <a:picLocks noChangeAspect="1"/>
          </p:cNvPicPr>
          <p:nvPr userDrawn="1"/>
        </p:nvPicPr>
        <p:blipFill rotWithShape="1">
          <a:blip r:embed="rId3"/>
          <a:srcRect/>
          <a:stretch/>
        </p:blipFill>
        <p:spPr>
          <a:xfrm>
            <a:off x="0" y="565200"/>
            <a:ext cx="731547" cy="835200"/>
          </a:xfrm>
          <a:prstGeom prst="rect">
            <a:avLst/>
          </a:prstGeom>
        </p:spPr>
      </p:pic>
      <p:sp>
        <p:nvSpPr>
          <p:cNvPr id="24" name="Body Level One…">
            <a:extLst>
              <a:ext uri="{FF2B5EF4-FFF2-40B4-BE49-F238E27FC236}">
                <a16:creationId xmlns:a16="http://schemas.microsoft.com/office/drawing/2014/main" id="{4F32C0E9-547F-CC40-8EE2-DBA6D674AD37}"/>
              </a:ext>
            </a:extLst>
          </p:cNvPr>
          <p:cNvSpPr>
            <a:spLocks noGrp="1"/>
          </p:cNvSpPr>
          <p:nvPr>
            <p:ph type="body" sz="quarter" idx="1" hasCustomPrompt="1"/>
          </p:nvPr>
        </p:nvSpPr>
        <p:spPr>
          <a:xfrm>
            <a:off x="1223756" y="747305"/>
            <a:ext cx="6605794" cy="445391"/>
          </a:xfrm>
          <a:prstGeom prst="rect">
            <a:avLst/>
          </a:prstGeom>
        </p:spPr>
        <p:txBody>
          <a:bodyPr anchor="t" anchorCtr="0">
            <a:noAutofit/>
          </a:bodyPr>
          <a:lstStyle>
            <a:lvl1pPr marL="0" marR="0" indent="0" algn="l" defTabSz="914400" rtl="0" eaLnBrk="1" fontAlgn="auto" latinLnBrk="0" hangingPunct="1">
              <a:lnSpc>
                <a:spcPct val="120000"/>
              </a:lnSpc>
              <a:spcBef>
                <a:spcPts val="600"/>
              </a:spcBef>
              <a:spcAft>
                <a:spcPts val="0"/>
              </a:spcAft>
              <a:buClrTx/>
              <a:buSzTx/>
              <a:buFontTx/>
              <a:buNone/>
              <a:tabLst/>
              <a:defRPr sz="2200" b="1" i="0" spc="120" baseline="0">
                <a:solidFill>
                  <a:schemeClr val="accent1"/>
                </a:solidFill>
                <a:latin typeface="Microsoft YaHei" panose="020B0503020204020204" pitchFamily="34" charset="-122"/>
                <a:ea typeface="Microsoft YaHei"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20000"/>
              </a:lnSpc>
              <a:spcBef>
                <a:spcPts val="600"/>
              </a:spcBef>
              <a:spcAft>
                <a:spcPts val="0"/>
              </a:spcAft>
              <a:buClrTx/>
              <a:buSzTx/>
              <a:buFontTx/>
              <a:buNone/>
              <a:tabLst/>
              <a:defRPr/>
            </a:pPr>
            <a:r>
              <a:rPr lang="en-US" dirty="0" err="1"/>
              <a:t>将标题写在此处</a:t>
            </a:r>
            <a:endParaRPr lang="en-US" altLang="zh-CN" dirty="0"/>
          </a:p>
        </p:txBody>
      </p:sp>
    </p:spTree>
    <p:extLst>
      <p:ext uri="{BB962C8B-B14F-4D97-AF65-F5344CB8AC3E}">
        <p14:creationId xmlns:p14="http://schemas.microsoft.com/office/powerpoint/2010/main" val="195685135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文页 - 样式四">
    <p:spTree>
      <p:nvGrpSpPr>
        <p:cNvPr id="1" name=""/>
        <p:cNvGrpSpPr/>
        <p:nvPr/>
      </p:nvGrpSpPr>
      <p:grpSpPr>
        <a:xfrm>
          <a:off x="0" y="0"/>
          <a:ext cx="0" cy="0"/>
          <a:chOff x="0" y="0"/>
          <a:chExt cx="0" cy="0"/>
        </a:xfrm>
      </p:grpSpPr>
      <p:sp>
        <p:nvSpPr>
          <p:cNvPr id="5" name="Body Level One…">
            <a:extLst>
              <a:ext uri="{FF2B5EF4-FFF2-40B4-BE49-F238E27FC236}">
                <a16:creationId xmlns:a16="http://schemas.microsoft.com/office/drawing/2014/main" id="{33C728CB-B5D1-1A42-9CF9-F75295120D80}"/>
              </a:ext>
            </a:extLst>
          </p:cNvPr>
          <p:cNvSpPr>
            <a:spLocks noGrp="1"/>
          </p:cNvSpPr>
          <p:nvPr>
            <p:ph type="body" sz="quarter" idx="1" hasCustomPrompt="1"/>
          </p:nvPr>
        </p:nvSpPr>
        <p:spPr>
          <a:xfrm>
            <a:off x="3696961" y="1226517"/>
            <a:ext cx="4904398" cy="302451"/>
          </a:xfrm>
          <a:prstGeom prst="rect">
            <a:avLst/>
          </a:prstGeom>
        </p:spPr>
        <p:txBody>
          <a:bodyPr anchor="t" anchorCtr="0">
            <a:noAutofit/>
          </a:bodyPr>
          <a:lstStyle>
            <a:lvl1pPr algn="ctr">
              <a:defRPr sz="1800" b="0" i="0">
                <a:solidFill>
                  <a:schemeClr val="tx2">
                    <a:lumMod val="25000"/>
                  </a:schemeClr>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将副标题写在此处</a:t>
            </a:r>
            <a:endParaRPr dirty="0"/>
          </a:p>
        </p:txBody>
      </p:sp>
      <p:sp>
        <p:nvSpPr>
          <p:cNvPr id="6" name="Body Level One…">
            <a:extLst>
              <a:ext uri="{FF2B5EF4-FFF2-40B4-BE49-F238E27FC236}">
                <a16:creationId xmlns:a16="http://schemas.microsoft.com/office/drawing/2014/main" id="{AFC7AA43-4F95-0446-9914-64B218A48758}"/>
              </a:ext>
            </a:extLst>
          </p:cNvPr>
          <p:cNvSpPr>
            <a:spLocks noGrp="1"/>
          </p:cNvSpPr>
          <p:nvPr>
            <p:ph type="body" sz="quarter" idx="14" hasCustomPrompt="1"/>
          </p:nvPr>
        </p:nvSpPr>
        <p:spPr>
          <a:xfrm>
            <a:off x="3696961" y="786113"/>
            <a:ext cx="4904398" cy="302451"/>
          </a:xfrm>
          <a:prstGeom prst="rect">
            <a:avLst/>
          </a:prstGeom>
        </p:spPr>
        <p:txBody>
          <a:bodyPr anchor="t" anchorCtr="0">
            <a:noAutofit/>
          </a:bodyPr>
          <a:lstStyle>
            <a:lvl1pPr algn="ctr">
              <a:defRPr sz="2200" b="1" i="0">
                <a:solidFill>
                  <a:srgbClr val="2C68FF"/>
                </a:solidFill>
                <a:latin typeface="微软雅黑" panose="020B0503020204020204" pitchFamily="34" charset="-122"/>
                <a:ea typeface="微软雅黑" panose="020B0503020204020204" pitchFamily="34" charset="-122"/>
              </a:defRPr>
            </a:lvl1pPr>
            <a:lvl2pPr indent="457201">
              <a:defRPr sz="3600">
                <a:solidFill>
                  <a:srgbClr val="FFFFFF"/>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dirty="0" err="1"/>
              <a:t>将标题写在此处</a:t>
            </a:r>
            <a:endParaRPr dirty="0"/>
          </a:p>
        </p:txBody>
      </p:sp>
      <p:sp>
        <p:nvSpPr>
          <p:cNvPr id="9" name="Body Level One…">
            <a:extLst>
              <a:ext uri="{FF2B5EF4-FFF2-40B4-BE49-F238E27FC236}">
                <a16:creationId xmlns:a16="http://schemas.microsoft.com/office/drawing/2014/main" id="{C59877DB-F3B9-B145-9F8C-26E62B9A077B}"/>
              </a:ext>
            </a:extLst>
          </p:cNvPr>
          <p:cNvSpPr>
            <a:spLocks noGrp="1"/>
          </p:cNvSpPr>
          <p:nvPr>
            <p:ph type="body" sz="quarter" idx="24" hasCustomPrompt="1"/>
          </p:nvPr>
        </p:nvSpPr>
        <p:spPr>
          <a:xfrm>
            <a:off x="5747515" y="2723165"/>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a:t>
            </a:r>
            <a:endParaRPr lang="en-US" altLang="zh-CN" dirty="0"/>
          </a:p>
        </p:txBody>
      </p:sp>
      <p:sp>
        <p:nvSpPr>
          <p:cNvPr id="10" name="Body Level One…">
            <a:extLst>
              <a:ext uri="{FF2B5EF4-FFF2-40B4-BE49-F238E27FC236}">
                <a16:creationId xmlns:a16="http://schemas.microsoft.com/office/drawing/2014/main" id="{8C369770-5613-9641-89C1-A42312562F5F}"/>
              </a:ext>
            </a:extLst>
          </p:cNvPr>
          <p:cNvSpPr>
            <a:spLocks noGrp="1"/>
          </p:cNvSpPr>
          <p:nvPr>
            <p:ph type="body" sz="quarter" idx="28" hasCustomPrompt="1"/>
          </p:nvPr>
        </p:nvSpPr>
        <p:spPr>
          <a:xfrm>
            <a:off x="5747515" y="2344468"/>
            <a:ext cx="2702404" cy="336396"/>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内容标题</a:t>
            </a:r>
            <a:endParaRPr dirty="0"/>
          </a:p>
        </p:txBody>
      </p:sp>
      <p:sp>
        <p:nvSpPr>
          <p:cNvPr id="11" name="Body Level One…">
            <a:extLst>
              <a:ext uri="{FF2B5EF4-FFF2-40B4-BE49-F238E27FC236}">
                <a16:creationId xmlns:a16="http://schemas.microsoft.com/office/drawing/2014/main" id="{0E7D29D8-4457-AA48-851F-95C7B54EEB98}"/>
              </a:ext>
            </a:extLst>
          </p:cNvPr>
          <p:cNvSpPr>
            <a:spLocks noGrp="1"/>
          </p:cNvSpPr>
          <p:nvPr>
            <p:ph type="body" sz="quarter" idx="29" hasCustomPrompt="1"/>
          </p:nvPr>
        </p:nvSpPr>
        <p:spPr>
          <a:xfrm>
            <a:off x="3071665" y="5065204"/>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a:t>
            </a:r>
            <a:endParaRPr lang="en-US" altLang="zh-CN" dirty="0"/>
          </a:p>
        </p:txBody>
      </p:sp>
      <p:sp>
        <p:nvSpPr>
          <p:cNvPr id="12" name="Body Level One…">
            <a:extLst>
              <a:ext uri="{FF2B5EF4-FFF2-40B4-BE49-F238E27FC236}">
                <a16:creationId xmlns:a16="http://schemas.microsoft.com/office/drawing/2014/main" id="{15AF53D3-5EA5-374F-B58C-E8B3E32C1458}"/>
              </a:ext>
            </a:extLst>
          </p:cNvPr>
          <p:cNvSpPr>
            <a:spLocks noGrp="1"/>
          </p:cNvSpPr>
          <p:nvPr>
            <p:ph type="body" sz="quarter" idx="30" hasCustomPrompt="1"/>
          </p:nvPr>
        </p:nvSpPr>
        <p:spPr>
          <a:xfrm>
            <a:off x="3071664" y="4725144"/>
            <a:ext cx="2702404" cy="336396"/>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内容标题</a:t>
            </a:r>
            <a:endParaRPr dirty="0"/>
          </a:p>
        </p:txBody>
      </p:sp>
      <p:sp>
        <p:nvSpPr>
          <p:cNvPr id="13" name="Body Level One…">
            <a:extLst>
              <a:ext uri="{FF2B5EF4-FFF2-40B4-BE49-F238E27FC236}">
                <a16:creationId xmlns:a16="http://schemas.microsoft.com/office/drawing/2014/main" id="{52EE6D67-6D7A-4E43-A8C9-8A1D6B434AE8}"/>
              </a:ext>
            </a:extLst>
          </p:cNvPr>
          <p:cNvSpPr>
            <a:spLocks noGrp="1"/>
          </p:cNvSpPr>
          <p:nvPr>
            <p:ph type="body" sz="quarter" idx="31" hasCustomPrompt="1"/>
          </p:nvPr>
        </p:nvSpPr>
        <p:spPr>
          <a:xfrm>
            <a:off x="8468438" y="5065204"/>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spc="12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pPr marL="0" marR="0" lvl="0" indent="0" algn="l" defTabSz="914400" rtl="0" eaLnBrk="1" fontAlgn="auto" latinLnBrk="0" hangingPunct="1">
              <a:lnSpc>
                <a:spcPct val="140000"/>
              </a:lnSpc>
              <a:spcBef>
                <a:spcPts val="600"/>
              </a:spcBef>
              <a:spcAft>
                <a:spcPts val="0"/>
              </a:spcAft>
              <a:buClrTx/>
              <a:buSzTx/>
              <a:buFontTx/>
              <a:buNone/>
              <a:tabLst/>
              <a:defRPr/>
            </a:pPr>
            <a:r>
              <a:rPr lang="zh-CN" altLang="en-US" dirty="0"/>
              <a:t>将文本放在此处将文本放在此处将文本放在此处将文本放在此处</a:t>
            </a:r>
            <a:endParaRPr lang="en-US" altLang="zh-CN" dirty="0"/>
          </a:p>
        </p:txBody>
      </p:sp>
      <p:sp>
        <p:nvSpPr>
          <p:cNvPr id="14" name="Body Level One…">
            <a:extLst>
              <a:ext uri="{FF2B5EF4-FFF2-40B4-BE49-F238E27FC236}">
                <a16:creationId xmlns:a16="http://schemas.microsoft.com/office/drawing/2014/main" id="{FC5D2A37-8F65-BC41-ACEE-0BDC5D95B77A}"/>
              </a:ext>
            </a:extLst>
          </p:cNvPr>
          <p:cNvSpPr>
            <a:spLocks noGrp="1"/>
          </p:cNvSpPr>
          <p:nvPr>
            <p:ph type="body" sz="quarter" idx="32" hasCustomPrompt="1"/>
          </p:nvPr>
        </p:nvSpPr>
        <p:spPr>
          <a:xfrm>
            <a:off x="8472264" y="4725144"/>
            <a:ext cx="2702404" cy="336396"/>
          </a:xfrm>
          <a:prstGeom prst="rect">
            <a:avLst/>
          </a:prstGeom>
        </p:spPr>
        <p:txBody>
          <a:bodyPr anchor="b" anchorCtr="0">
            <a:noAutofit/>
          </a:bodyPr>
          <a:lstStyle>
            <a:lvl1pPr>
              <a:lnSpc>
                <a:spcPts val="2220"/>
              </a:lnSpc>
              <a:defRPr sz="16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zh-CN" altLang="en-US" dirty="0"/>
              <a:t>内容标题</a:t>
            </a:r>
            <a:endParaRPr dirty="0"/>
          </a:p>
        </p:txBody>
      </p:sp>
      <p:sp>
        <p:nvSpPr>
          <p:cNvPr id="15" name="Body Level One…">
            <a:extLst>
              <a:ext uri="{FF2B5EF4-FFF2-40B4-BE49-F238E27FC236}">
                <a16:creationId xmlns:a16="http://schemas.microsoft.com/office/drawing/2014/main" id="{82F4C260-5ADB-B346-BE42-DCFD550180EC}"/>
              </a:ext>
            </a:extLst>
          </p:cNvPr>
          <p:cNvSpPr>
            <a:spLocks noGrp="1"/>
          </p:cNvSpPr>
          <p:nvPr>
            <p:ph type="body" sz="quarter" idx="33" hasCustomPrompt="1"/>
          </p:nvPr>
        </p:nvSpPr>
        <p:spPr>
          <a:xfrm>
            <a:off x="2612176" y="3284984"/>
            <a:ext cx="982071" cy="432774"/>
          </a:xfrm>
          <a:prstGeom prst="rect">
            <a:avLst/>
          </a:prstGeom>
        </p:spPr>
        <p:txBody>
          <a:bodyPr anchor="b" anchorCtr="0">
            <a:noAutofit/>
          </a:bodyPr>
          <a:lstStyle>
            <a:lvl1pPr algn="ctr">
              <a:lnSpc>
                <a:spcPts val="2220"/>
              </a:lnSpc>
              <a:defRPr sz="24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altLang="zh-CN" dirty="0"/>
              <a:t>2017</a:t>
            </a:r>
            <a:endParaRPr dirty="0"/>
          </a:p>
        </p:txBody>
      </p:sp>
      <p:sp>
        <p:nvSpPr>
          <p:cNvPr id="16" name="Body Level One…">
            <a:extLst>
              <a:ext uri="{FF2B5EF4-FFF2-40B4-BE49-F238E27FC236}">
                <a16:creationId xmlns:a16="http://schemas.microsoft.com/office/drawing/2014/main" id="{B09B7CD5-42A9-C946-9110-8644CFCA7C38}"/>
              </a:ext>
            </a:extLst>
          </p:cNvPr>
          <p:cNvSpPr>
            <a:spLocks noGrp="1"/>
          </p:cNvSpPr>
          <p:nvPr>
            <p:ph type="body" sz="quarter" idx="34" hasCustomPrompt="1"/>
          </p:nvPr>
        </p:nvSpPr>
        <p:spPr>
          <a:xfrm>
            <a:off x="7977402" y="3284984"/>
            <a:ext cx="982071" cy="432774"/>
          </a:xfrm>
          <a:prstGeom prst="rect">
            <a:avLst/>
          </a:prstGeom>
        </p:spPr>
        <p:txBody>
          <a:bodyPr anchor="b" anchorCtr="0">
            <a:noAutofit/>
          </a:bodyPr>
          <a:lstStyle>
            <a:lvl1pPr algn="ctr">
              <a:lnSpc>
                <a:spcPts val="2220"/>
              </a:lnSpc>
              <a:defRPr sz="24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altLang="zh-CN" dirty="0"/>
              <a:t>2020</a:t>
            </a:r>
            <a:endParaRPr dirty="0"/>
          </a:p>
        </p:txBody>
      </p:sp>
      <p:sp>
        <p:nvSpPr>
          <p:cNvPr id="17" name="Body Level One…">
            <a:extLst>
              <a:ext uri="{FF2B5EF4-FFF2-40B4-BE49-F238E27FC236}">
                <a16:creationId xmlns:a16="http://schemas.microsoft.com/office/drawing/2014/main" id="{7C0B3988-77E4-9E49-9CA7-44B0DBF20120}"/>
              </a:ext>
            </a:extLst>
          </p:cNvPr>
          <p:cNvSpPr>
            <a:spLocks noGrp="1"/>
          </p:cNvSpPr>
          <p:nvPr>
            <p:ph type="body" sz="quarter" idx="35" hasCustomPrompt="1"/>
          </p:nvPr>
        </p:nvSpPr>
        <p:spPr>
          <a:xfrm>
            <a:off x="5256479" y="4221088"/>
            <a:ext cx="982071" cy="432774"/>
          </a:xfrm>
          <a:prstGeom prst="rect">
            <a:avLst/>
          </a:prstGeom>
        </p:spPr>
        <p:txBody>
          <a:bodyPr anchor="b" anchorCtr="0">
            <a:noAutofit/>
          </a:bodyPr>
          <a:lstStyle>
            <a:lvl1pPr algn="ctr">
              <a:lnSpc>
                <a:spcPts val="2220"/>
              </a:lnSpc>
              <a:defRPr sz="2400" b="0" i="0" spc="130" baseline="0">
                <a:solidFill>
                  <a:schemeClr val="accent1"/>
                </a:solidFill>
                <a:latin typeface="微软雅黑" panose="020B0503020204020204" pitchFamily="34" charset="-122"/>
                <a:ea typeface="微软雅黑" panose="020B0503020204020204" pitchFamily="34" charset="-122"/>
              </a:defRPr>
            </a:lvl1pPr>
            <a:lvl2pPr indent="457201">
              <a:defRPr sz="3600">
                <a:solidFill>
                  <a:schemeClr val="accent3"/>
                </a:solidFill>
              </a:defRPr>
            </a:lvl2pPr>
            <a:lvl3pPr indent="914400">
              <a:defRPr sz="3600">
                <a:solidFill>
                  <a:srgbClr val="FFFFFF"/>
                </a:solidFill>
              </a:defRPr>
            </a:lvl3pPr>
            <a:lvl4pPr marL="0" indent="1371603">
              <a:buSzTx/>
              <a:buNone/>
              <a:defRPr sz="3600">
                <a:solidFill>
                  <a:srgbClr val="FFFFFF"/>
                </a:solidFill>
              </a:defRPr>
            </a:lvl4pPr>
            <a:lvl5pPr marL="0" indent="1828804">
              <a:buSzTx/>
              <a:buNone/>
              <a:defRPr sz="3600">
                <a:solidFill>
                  <a:srgbClr val="FFFFFF"/>
                </a:solidFill>
              </a:defRPr>
            </a:lvl5pPr>
          </a:lstStyle>
          <a:p>
            <a:r>
              <a:rPr lang="en-US" altLang="zh-CN" dirty="0"/>
              <a:t>2019</a:t>
            </a:r>
            <a:endParaRPr dirty="0"/>
          </a:p>
        </p:txBody>
      </p:sp>
      <p:pic>
        <p:nvPicPr>
          <p:cNvPr id="18" name="图片 17">
            <a:extLst>
              <a:ext uri="{FF2B5EF4-FFF2-40B4-BE49-F238E27FC236}">
                <a16:creationId xmlns:a16="http://schemas.microsoft.com/office/drawing/2014/main" id="{3F33F9D8-9F40-EB43-85D6-323933B6AF96}"/>
              </a:ext>
            </a:extLst>
          </p:cNvPr>
          <p:cNvPicPr>
            <a:picLocks noChangeAspect="1"/>
          </p:cNvPicPr>
          <p:nvPr userDrawn="1"/>
        </p:nvPicPr>
        <p:blipFill>
          <a:blip r:embed="rId2"/>
          <a:stretch>
            <a:fillRect/>
          </a:stretch>
        </p:blipFill>
        <p:spPr>
          <a:xfrm>
            <a:off x="463240" y="6251811"/>
            <a:ext cx="1145166" cy="198325"/>
          </a:xfrm>
          <a:prstGeom prst="rect">
            <a:avLst/>
          </a:prstGeom>
        </p:spPr>
      </p:pic>
      <p:cxnSp>
        <p:nvCxnSpPr>
          <p:cNvPr id="20" name="直接连接符 32"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id="{4F5E4583-A757-2645-B366-66CBCE8C870A}"/>
              </a:ext>
            </a:extLst>
          </p:cNvPr>
          <p:cNvCxnSpPr/>
          <p:nvPr userDrawn="1"/>
        </p:nvCxnSpPr>
        <p:spPr>
          <a:xfrm>
            <a:off x="1594289" y="3992003"/>
            <a:ext cx="8855856" cy="0"/>
          </a:xfrm>
          <a:prstGeom prst="line">
            <a:avLst/>
          </a:prstGeom>
          <a:ln w="19050">
            <a:solidFill>
              <a:srgbClr val="2C68FF"/>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63"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id="{0D8CE7CB-5E11-BC47-AE9D-FDD384861B74}"/>
              </a:ext>
            </a:extLst>
          </p:cNvPr>
          <p:cNvCxnSpPr/>
          <p:nvPr userDrawn="1"/>
        </p:nvCxnSpPr>
        <p:spPr>
          <a:xfrm>
            <a:off x="3103212" y="4034726"/>
            <a:ext cx="0" cy="495226"/>
          </a:xfrm>
          <a:prstGeom prst="line">
            <a:avLst/>
          </a:prstGeom>
          <a:ln>
            <a:solidFill>
              <a:srgbClr val="2C68FF"/>
            </a:solidFill>
          </a:ln>
        </p:spPr>
        <p:style>
          <a:lnRef idx="1">
            <a:schemeClr val="accent1"/>
          </a:lnRef>
          <a:fillRef idx="0">
            <a:schemeClr val="accent1"/>
          </a:fillRef>
          <a:effectRef idx="0">
            <a:schemeClr val="accent1"/>
          </a:effectRef>
          <a:fontRef idx="minor">
            <a:schemeClr val="tx1"/>
          </a:fontRef>
        </p:style>
      </p:cxnSp>
      <p:cxnSp>
        <p:nvCxnSpPr>
          <p:cNvPr id="22" name="直接连接符 66"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id="{F3E0AB94-8530-A74E-A0DB-2B8EFA6D6EA0}"/>
              </a:ext>
            </a:extLst>
          </p:cNvPr>
          <p:cNvCxnSpPr/>
          <p:nvPr userDrawn="1"/>
        </p:nvCxnSpPr>
        <p:spPr>
          <a:xfrm flipV="1">
            <a:off x="5747515" y="3410206"/>
            <a:ext cx="0" cy="495226"/>
          </a:xfrm>
          <a:prstGeom prst="line">
            <a:avLst/>
          </a:prstGeom>
          <a:ln>
            <a:solidFill>
              <a:srgbClr val="2C68FF"/>
            </a:solidFill>
          </a:ln>
        </p:spPr>
        <p:style>
          <a:lnRef idx="1">
            <a:schemeClr val="accent1"/>
          </a:lnRef>
          <a:fillRef idx="0">
            <a:schemeClr val="accent1"/>
          </a:fillRef>
          <a:effectRef idx="0">
            <a:schemeClr val="accent1"/>
          </a:effectRef>
          <a:fontRef idx="minor">
            <a:schemeClr val="tx1"/>
          </a:fontRef>
        </p:style>
      </p:cxnSp>
      <p:cxnSp>
        <p:nvCxnSpPr>
          <p:cNvPr id="23" name="直接连接符 68"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id="{7D611406-2980-1146-B2F1-29729AE865BF}"/>
              </a:ext>
            </a:extLst>
          </p:cNvPr>
          <p:cNvCxnSpPr/>
          <p:nvPr userDrawn="1"/>
        </p:nvCxnSpPr>
        <p:spPr>
          <a:xfrm>
            <a:off x="8473938" y="4060495"/>
            <a:ext cx="0" cy="495226"/>
          </a:xfrm>
          <a:prstGeom prst="line">
            <a:avLst/>
          </a:prstGeom>
          <a:ln>
            <a:solidFill>
              <a:srgbClr val="2C68FF"/>
            </a:solidFill>
          </a:ln>
        </p:spPr>
        <p:style>
          <a:lnRef idx="1">
            <a:schemeClr val="accent1"/>
          </a:lnRef>
          <a:fillRef idx="0">
            <a:schemeClr val="accent1"/>
          </a:fillRef>
          <a:effectRef idx="0">
            <a:schemeClr val="accent1"/>
          </a:effectRef>
          <a:fontRef idx="minor">
            <a:schemeClr val="tx1"/>
          </a:fontRef>
        </p:style>
      </p:cxnSp>
      <p:sp>
        <p:nvSpPr>
          <p:cNvPr id="28" name="Slide Number Placeholder 5">
            <a:extLst>
              <a:ext uri="{FF2B5EF4-FFF2-40B4-BE49-F238E27FC236}">
                <a16:creationId xmlns:a16="http://schemas.microsoft.com/office/drawing/2014/main" id="{90FD28B1-5823-3045-B2EA-7E4976CA33AE}"/>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24" name="文本占位符 5">
            <a:extLst>
              <a:ext uri="{FF2B5EF4-FFF2-40B4-BE49-F238E27FC236}">
                <a16:creationId xmlns:a16="http://schemas.microsoft.com/office/drawing/2014/main" id="{C797B145-9D32-2941-B7CC-965819061719}"/>
              </a:ext>
            </a:extLst>
          </p:cNvPr>
          <p:cNvSpPr>
            <a:spLocks noGrp="1"/>
          </p:cNvSpPr>
          <p:nvPr>
            <p:ph type="body" sz="quarter" idx="36"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28409184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文页 - 样式五">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3F33F9D8-9F40-EB43-85D6-323933B6AF96}"/>
              </a:ext>
            </a:extLst>
          </p:cNvPr>
          <p:cNvPicPr>
            <a:picLocks noChangeAspect="1"/>
          </p:cNvPicPr>
          <p:nvPr userDrawn="1"/>
        </p:nvPicPr>
        <p:blipFill>
          <a:blip r:embed="rId2"/>
          <a:stretch>
            <a:fillRect/>
          </a:stretch>
        </p:blipFill>
        <p:spPr>
          <a:xfrm>
            <a:off x="463240" y="6251811"/>
            <a:ext cx="1145166" cy="198325"/>
          </a:xfrm>
          <a:prstGeom prst="rect">
            <a:avLst/>
          </a:prstGeom>
        </p:spPr>
      </p:pic>
      <p:sp>
        <p:nvSpPr>
          <p:cNvPr id="28" name="Slide Number Placeholder 5">
            <a:extLst>
              <a:ext uri="{FF2B5EF4-FFF2-40B4-BE49-F238E27FC236}">
                <a16:creationId xmlns:a16="http://schemas.microsoft.com/office/drawing/2014/main" id="{90FD28B1-5823-3045-B2EA-7E4976CA33AE}"/>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accent1"/>
                </a:solidFill>
              </a:defRPr>
            </a:lvl1pPr>
          </a:lstStyle>
          <a:p>
            <a:fld id="{48F63A3B-78C7-47BE-AE5E-E10140E04643}" type="slidenum">
              <a:rPr lang="en-US" smtClean="0"/>
              <a:pPr/>
              <a:t>‹#›</a:t>
            </a:fld>
            <a:endParaRPr lang="en-US" dirty="0"/>
          </a:p>
        </p:txBody>
      </p:sp>
      <p:sp>
        <p:nvSpPr>
          <p:cNvPr id="24" name="文本占位符 5">
            <a:extLst>
              <a:ext uri="{FF2B5EF4-FFF2-40B4-BE49-F238E27FC236}">
                <a16:creationId xmlns:a16="http://schemas.microsoft.com/office/drawing/2014/main" id="{469F403C-9804-E949-AF93-8BDDE6DC3BD6}"/>
              </a:ext>
            </a:extLst>
          </p:cNvPr>
          <p:cNvSpPr>
            <a:spLocks noGrp="1"/>
          </p:cNvSpPr>
          <p:nvPr>
            <p:ph type="body" sz="quarter" idx="29" hasCustomPrompt="1"/>
          </p:nvPr>
        </p:nvSpPr>
        <p:spPr>
          <a:xfrm>
            <a:off x="8042400" y="496800"/>
            <a:ext cx="3808800" cy="219600"/>
          </a:xfrm>
          <a:prstGeom prst="rect">
            <a:avLst/>
          </a:prstGeom>
        </p:spPr>
        <p:txBody>
          <a:bodyPr/>
          <a:lstStyle>
            <a:lvl1pPr algn="r">
              <a:defRPr sz="800" b="0" i="0" spc="120" baseline="0">
                <a:solidFill>
                  <a:schemeClr val="accent1"/>
                </a:solidFill>
                <a:latin typeface="Microsoft YaHei Light" panose="020B0503020204020204" pitchFamily="34" charset="-122"/>
                <a:ea typeface="Microsoft YaHei Light" panose="020B0503020204020204" pitchFamily="34" charset="-122"/>
              </a:defRPr>
            </a:lvl1pPr>
          </a:lstStyle>
          <a:p>
            <a:pPr lvl="0"/>
            <a:r>
              <a:rPr kumimoji="1" lang="zh-CN" altLang="en-US" dirty="0"/>
              <a:t>京东数科 </a:t>
            </a:r>
            <a:r>
              <a:rPr kumimoji="1" lang="en-US" altLang="zh-CN" dirty="0"/>
              <a:t>|</a:t>
            </a:r>
            <a:r>
              <a:rPr kumimoji="1" lang="zh-CN" altLang="en-US" dirty="0"/>
              <a:t> 活动标题写在此处</a:t>
            </a:r>
          </a:p>
        </p:txBody>
      </p:sp>
    </p:spTree>
    <p:extLst>
      <p:ext uri="{BB962C8B-B14F-4D97-AF65-F5344CB8AC3E}">
        <p14:creationId xmlns:p14="http://schemas.microsoft.com/office/powerpoint/2010/main" val="4004468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3B3EF6B-657A-EC47-98FB-B35320835C66}"/>
              </a:ext>
            </a:extLst>
          </p:cNvPr>
          <p:cNvSpPr>
            <a:spLocks noGrp="1"/>
          </p:cNvSpPr>
          <p:nvPr>
            <p:ph type="sldNum" sz="quarter" idx="4"/>
          </p:nvPr>
        </p:nvSpPr>
        <p:spPr>
          <a:xfrm>
            <a:off x="10161588" y="6538913"/>
            <a:ext cx="1698624" cy="319087"/>
          </a:xfrm>
          <a:prstGeom prst="rect">
            <a:avLst/>
          </a:prstGeom>
        </p:spPr>
        <p:txBody>
          <a:bodyPr vert="horz" lIns="0" tIns="0" rIns="0" bIns="0" rtlCol="0" anchor="t" anchorCtr="0"/>
          <a:lstStyle>
            <a:lvl1pPr algn="r">
              <a:lnSpc>
                <a:spcPct val="90000"/>
              </a:lnSpc>
              <a:defRPr sz="900">
                <a:solidFill>
                  <a:schemeClr val="bg1">
                    <a:lumMod val="50000"/>
                  </a:schemeClr>
                </a:solidFill>
                <a:latin typeface="Helvetica" pitchFamily="2"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61461739"/>
      </p:ext>
    </p:extLst>
  </p:cSld>
  <p:clrMap bg1="lt1" tx1="dk1" bg2="lt2" tx2="dk2" accent1="accent1" accent2="accent2" accent3="accent3" accent4="accent4" accent5="accent5" accent6="accent6" hlink="hlink" folHlink="folHlink"/>
  <p:sldLayoutIdLst>
    <p:sldLayoutId id="2147483684" r:id="rId1"/>
    <p:sldLayoutId id="2147483715" r:id="rId2"/>
    <p:sldLayoutId id="2147483729" r:id="rId3"/>
    <p:sldLayoutId id="2147483743" r:id="rId4"/>
    <p:sldLayoutId id="2147483722" r:id="rId5"/>
    <p:sldLayoutId id="2147483753" r:id="rId6"/>
    <p:sldLayoutId id="2147483754" r:id="rId7"/>
    <p:sldLayoutId id="2147483751" r:id="rId8"/>
    <p:sldLayoutId id="2147483752" r:id="rId9"/>
    <p:sldLayoutId id="2147483755" r:id="rId10"/>
    <p:sldLayoutId id="2147483716" r:id="rId11"/>
    <p:sldLayoutId id="2147483721" r:id="rId12"/>
    <p:sldLayoutId id="2147483750" r:id="rId13"/>
    <p:sldLayoutId id="2147483749" r:id="rId14"/>
    <p:sldLayoutId id="2147483744" r:id="rId15"/>
    <p:sldLayoutId id="2147483745" r:id="rId16"/>
    <p:sldLayoutId id="2147483746" r:id="rId17"/>
    <p:sldLayoutId id="2147483747" r:id="rId18"/>
    <p:sldLayoutId id="2147483748" r:id="rId19"/>
    <p:sldLayoutId id="2147483756" r:id="rId20"/>
  </p:sldLayoutIdLst>
  <p:transition>
    <p:fade/>
  </p:transition>
  <p:hf hdr="0" dt="0"/>
  <p:txStyles>
    <p:titleStyle>
      <a:lvl1pPr marL="0" marR="0" indent="0" algn="l" defTabSz="914400" rtl="0" latinLnBrk="0">
        <a:lnSpc>
          <a:spcPct val="90000"/>
        </a:lnSpc>
        <a:spcBef>
          <a:spcPts val="0"/>
        </a:spcBef>
        <a:spcAft>
          <a:spcPts val="0"/>
        </a:spcAft>
        <a:buClrTx/>
        <a:buSzTx/>
        <a:buFontTx/>
        <a:buNone/>
        <a:tabLst/>
        <a:defRPr sz="2500" b="0" i="0" u="none" strike="noStrike" cap="none" spc="0" baseline="0">
          <a:ln>
            <a:noFill/>
          </a:ln>
          <a:solidFill>
            <a:schemeClr val="bg2"/>
          </a:solidFill>
          <a:uFillTx/>
          <a:latin typeface="Helvetica Now Text  Medium" panose="020B0504030202020204" pitchFamily="34" charset="77"/>
          <a:ea typeface="Helvetica Now Text  Medium" panose="020B0504030202020204" pitchFamily="34" charset="77"/>
          <a:cs typeface="Helvetica Now Text  Medium" panose="020B0504030202020204" pitchFamily="34" charset="77"/>
          <a:sym typeface="Relative"/>
        </a:defRPr>
      </a:lvl1pPr>
      <a:lvl2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2pPr>
      <a:lvl3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3pPr>
      <a:lvl4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4pPr>
      <a:lvl5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5pPr>
      <a:lvl6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6pPr>
      <a:lvl7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7pPr>
      <a:lvl8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8pPr>
      <a:lvl9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9pPr>
    </p:titleStyle>
    <p:bodyStyle>
      <a:lvl1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1pPr>
      <a:lvl2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204732" marR="0" indent="-204732"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409464" marR="0" indent="-204732"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p:bodyStyle>
    <p:otherStyle>
      <a:lvl1pPr marL="0" marR="0" indent="0"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1pPr>
      <a:lvl2pPr marL="0" marR="0" indent="520018"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2pPr>
      <a:lvl3pPr marL="0" marR="0" indent="1040039"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3pPr>
      <a:lvl4pPr marL="0" marR="0" indent="1560057"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4pPr>
      <a:lvl5pPr marL="0" marR="0" indent="2080076"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5pPr>
      <a:lvl6pPr marL="0" marR="0" indent="2600095"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6pPr>
      <a:lvl7pPr marL="0" marR="0" indent="3120115"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7pPr>
      <a:lvl8pPr marL="0" marR="0" indent="3640135"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8pPr>
      <a:lvl9pPr marL="0" marR="0" indent="4160153" algn="l" defTabSz="520018"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Relative"/>
        </a:defRPr>
      </a:lvl9pPr>
    </p:otherStyle>
  </p:txStyles>
  <p:extLst>
    <p:ext uri="{27BBF7A9-308A-43DC-89C8-2F10F3537804}">
      <p15:sldGuideLst xmlns:p15="http://schemas.microsoft.com/office/powerpoint/2012/main">
        <p15:guide id="1" pos="407">
          <p15:clr>
            <a:srgbClr val="F26B43"/>
          </p15:clr>
        </p15:guide>
        <p15:guide id="2" pos="7310">
          <p15:clr>
            <a:srgbClr val="F26B43"/>
          </p15:clr>
        </p15:guide>
        <p15:guide id="3" pos="4678">
          <p15:clr>
            <a:srgbClr val="F26B43"/>
          </p15:clr>
        </p15:guide>
        <p15:guide id="4" orient="horz" pos="3884">
          <p15:clr>
            <a:srgbClr val="F26B43"/>
          </p15:clr>
        </p15:guide>
        <p15:guide id="5" orient="horz" pos="378">
          <p15:clr>
            <a:srgbClr val="F26B43"/>
          </p15:clr>
        </p15:guide>
        <p15:guide id="6" orient="horz" pos="2217">
          <p15:clr>
            <a:srgbClr val="F26B43"/>
          </p15:clr>
        </p15:guide>
        <p15:guide id="7" pos="1170">
          <p15:clr>
            <a:srgbClr val="F26B43"/>
          </p15:clr>
        </p15:guide>
        <p15:guide id="8" pos="1283">
          <p15:clr>
            <a:srgbClr val="F26B43"/>
          </p15:clr>
        </p15:guide>
        <p15:guide id="9" pos="2046">
          <p15:clr>
            <a:srgbClr val="F26B43"/>
          </p15:clr>
        </p15:guide>
        <p15:guide id="10" pos="2162">
          <p15:clr>
            <a:srgbClr val="F26B43"/>
          </p15:clr>
        </p15:guide>
        <p15:guide id="11" pos="2924">
          <p15:clr>
            <a:srgbClr val="F26B43"/>
          </p15:clr>
        </p15:guide>
        <p15:guide id="12" pos="3038">
          <p15:clr>
            <a:srgbClr val="F26B43"/>
          </p15:clr>
        </p15:guide>
        <p15:guide id="13" pos="3802">
          <p15:clr>
            <a:srgbClr val="F26B43"/>
          </p15:clr>
        </p15:guide>
        <p15:guide id="14" pos="3916">
          <p15:clr>
            <a:srgbClr val="F26B43"/>
          </p15:clr>
        </p15:guide>
        <p15:guide id="15" pos="4792">
          <p15:clr>
            <a:srgbClr val="F26B43"/>
          </p15:clr>
        </p15:guide>
        <p15:guide id="16" pos="5555">
          <p15:clr>
            <a:srgbClr val="F26B43"/>
          </p15:clr>
        </p15:guide>
        <p15:guide id="17" pos="5669">
          <p15:clr>
            <a:srgbClr val="F26B43"/>
          </p15:clr>
        </p15:guide>
        <p15:guide id="18" pos="6432">
          <p15:clr>
            <a:srgbClr val="F26B43"/>
          </p15:clr>
        </p15:guide>
        <p15:guide id="19" pos="6546">
          <p15:clr>
            <a:srgbClr val="F26B43"/>
          </p15:clr>
        </p15:guide>
        <p15:guide id="20" orient="horz" pos="2103">
          <p15:clr>
            <a:srgbClr val="F26B43"/>
          </p15:clr>
        </p15:guide>
        <p15:guide id="21" orient="horz" pos="86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mailto:liangjianjun1@jd.com" TargetMode="External"/><Relationship Id="rId2" Type="http://schemas.openxmlformats.org/officeDocument/2006/relationships/hyperlink" Target="mailto:fanglei5@jd.com" TargetMode="External"/><Relationship Id="rId1" Type="http://schemas.openxmlformats.org/officeDocument/2006/relationships/slideLayout" Target="../slideLayouts/slideLayout4.xml"/><Relationship Id="rId5" Type="http://schemas.openxmlformats.org/officeDocument/2006/relationships/hyperlink" Target="mailto:zhangboya6@jd.com" TargetMode="External"/><Relationship Id="rId4" Type="http://schemas.openxmlformats.org/officeDocument/2006/relationships/hyperlink" Target="mailto:zhoubo9@jd.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96712-7CC3-1D4F-967F-6FE6FD59402C}"/>
              </a:ext>
            </a:extLst>
          </p:cNvPr>
          <p:cNvSpPr>
            <a:spLocks noGrp="1"/>
          </p:cNvSpPr>
          <p:nvPr>
            <p:ph type="title"/>
          </p:nvPr>
        </p:nvSpPr>
        <p:spPr/>
        <p:txBody>
          <a:bodyPr/>
          <a:lstStyle/>
          <a:p>
            <a:r>
              <a:rPr kumimoji="1" lang="zh-CN" altLang="en-US" dirty="0" smtClean="0"/>
              <a:t>财富数据平台</a:t>
            </a:r>
            <a:r>
              <a:rPr lang="zh-CN" altLang="en-US" dirty="0" smtClean="0"/>
              <a:t>推介会</a:t>
            </a:r>
            <a:endParaRPr kumimoji="1" lang="zh-CN" altLang="en-US" dirty="0"/>
          </a:p>
        </p:txBody>
      </p:sp>
      <p:sp>
        <p:nvSpPr>
          <p:cNvPr id="3" name="文本占位符 2">
            <a:extLst>
              <a:ext uri="{FF2B5EF4-FFF2-40B4-BE49-F238E27FC236}">
                <a16:creationId xmlns:a16="http://schemas.microsoft.com/office/drawing/2014/main" id="{D4E8FE16-222B-4A4A-9BC2-E80DCAC01651}"/>
              </a:ext>
            </a:extLst>
          </p:cNvPr>
          <p:cNvSpPr>
            <a:spLocks noGrp="1"/>
          </p:cNvSpPr>
          <p:nvPr>
            <p:ph type="body" sz="quarter" idx="1"/>
          </p:nvPr>
        </p:nvSpPr>
        <p:spPr/>
        <p:txBody>
          <a:bodyPr/>
          <a:lstStyle/>
          <a:p>
            <a:r>
              <a:rPr kumimoji="1" lang="zh-CN" altLang="en-US" dirty="0" smtClean="0"/>
              <a:t>数据助力业务增长</a:t>
            </a:r>
            <a:endParaRPr kumimoji="1" lang="zh-CN" altLang="en-US" dirty="0"/>
          </a:p>
        </p:txBody>
      </p:sp>
      <p:sp>
        <p:nvSpPr>
          <p:cNvPr id="4" name="文本占位符 3">
            <a:extLst>
              <a:ext uri="{FF2B5EF4-FFF2-40B4-BE49-F238E27FC236}">
                <a16:creationId xmlns:a16="http://schemas.microsoft.com/office/drawing/2014/main" id="{7321A971-E577-5B41-83F3-879667D4BA3D}"/>
              </a:ext>
            </a:extLst>
          </p:cNvPr>
          <p:cNvSpPr>
            <a:spLocks noGrp="1"/>
          </p:cNvSpPr>
          <p:nvPr>
            <p:ph type="body" sz="quarter" idx="10"/>
          </p:nvPr>
        </p:nvSpPr>
        <p:spPr/>
        <p:txBody>
          <a:bodyPr/>
          <a:lstStyle/>
          <a:p>
            <a:r>
              <a:rPr kumimoji="1" lang="zh-CN" altLang="en-US" dirty="0"/>
              <a:t>财富管理业务部</a:t>
            </a:r>
            <a:r>
              <a:rPr kumimoji="1" lang="en-US" altLang="zh-CN" dirty="0"/>
              <a:t>-</a:t>
            </a:r>
            <a:r>
              <a:rPr kumimoji="1" lang="zh-CN" altLang="en-US" dirty="0"/>
              <a:t>财富研发部</a:t>
            </a:r>
            <a:r>
              <a:rPr kumimoji="1" lang="en-US" altLang="zh-CN" dirty="0"/>
              <a:t>-</a:t>
            </a:r>
            <a:r>
              <a:rPr kumimoji="1" lang="zh-CN" altLang="en-US" dirty="0"/>
              <a:t>平台基础研发组</a:t>
            </a:r>
          </a:p>
        </p:txBody>
      </p:sp>
      <p:sp>
        <p:nvSpPr>
          <p:cNvPr id="5" name="文本占位符 4">
            <a:extLst>
              <a:ext uri="{FF2B5EF4-FFF2-40B4-BE49-F238E27FC236}">
                <a16:creationId xmlns:a16="http://schemas.microsoft.com/office/drawing/2014/main" id="{F5B56A2C-9804-044C-A843-5281471B916F}"/>
              </a:ext>
            </a:extLst>
          </p:cNvPr>
          <p:cNvSpPr>
            <a:spLocks noGrp="1"/>
          </p:cNvSpPr>
          <p:nvPr>
            <p:ph type="body" sz="quarter" idx="11"/>
          </p:nvPr>
        </p:nvSpPr>
        <p:spPr/>
        <p:txBody>
          <a:bodyPr/>
          <a:lstStyle/>
          <a:p>
            <a:r>
              <a:rPr kumimoji="1" lang="en-US" altLang="zh-CN" dirty="0" smtClean="0"/>
              <a:t>2020</a:t>
            </a:r>
            <a:r>
              <a:rPr kumimoji="1" lang="zh-CN" altLang="en-US" dirty="0" smtClean="0"/>
              <a:t>年</a:t>
            </a:r>
            <a:r>
              <a:rPr kumimoji="1" lang="en-US" altLang="zh-CN" dirty="0" smtClean="0"/>
              <a:t>11</a:t>
            </a:r>
            <a:r>
              <a:rPr kumimoji="1" lang="zh-CN" altLang="en-US" dirty="0" smtClean="0"/>
              <a:t>月</a:t>
            </a:r>
            <a:r>
              <a:rPr kumimoji="1" lang="en-US" altLang="zh-CN" dirty="0" smtClean="0"/>
              <a:t>16</a:t>
            </a:r>
            <a:r>
              <a:rPr kumimoji="1" lang="zh-CN" altLang="en-US" dirty="0" smtClean="0"/>
              <a:t>日</a:t>
            </a:r>
            <a:endParaRPr kumimoji="1" lang="zh-CN" altLang="en-US" dirty="0"/>
          </a:p>
        </p:txBody>
      </p:sp>
    </p:spTree>
    <p:extLst>
      <p:ext uri="{BB962C8B-B14F-4D97-AF65-F5344CB8AC3E}">
        <p14:creationId xmlns:p14="http://schemas.microsoft.com/office/powerpoint/2010/main" val="122958302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a:t>业务</a:t>
            </a:r>
            <a:r>
              <a:rPr kumimoji="1" lang="zh-CN" altLang="en-US" dirty="0" smtClean="0"/>
              <a:t>数据报表</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10</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2" name="图片 1"/>
          <p:cNvPicPr>
            <a:picLocks noChangeAspect="1"/>
          </p:cNvPicPr>
          <p:nvPr/>
        </p:nvPicPr>
        <p:blipFill>
          <a:blip r:embed="rId2"/>
          <a:stretch>
            <a:fillRect/>
          </a:stretch>
        </p:blipFill>
        <p:spPr>
          <a:xfrm>
            <a:off x="2360306" y="628650"/>
            <a:ext cx="9249308" cy="5435035"/>
          </a:xfrm>
          <a:prstGeom prst="rect">
            <a:avLst/>
          </a:prstGeom>
        </p:spPr>
      </p:pic>
      <p:pic>
        <p:nvPicPr>
          <p:cNvPr id="6" name="图片 5"/>
          <p:cNvPicPr>
            <a:picLocks noChangeAspect="1"/>
          </p:cNvPicPr>
          <p:nvPr/>
        </p:nvPicPr>
        <p:blipFill>
          <a:blip r:embed="rId3"/>
          <a:stretch>
            <a:fillRect/>
          </a:stretch>
        </p:blipFill>
        <p:spPr>
          <a:xfrm>
            <a:off x="2360306" y="628650"/>
            <a:ext cx="9083374" cy="5331280"/>
          </a:xfrm>
          <a:prstGeom prst="rect">
            <a:avLst/>
          </a:prstGeom>
        </p:spPr>
      </p:pic>
      <p:pic>
        <p:nvPicPr>
          <p:cNvPr id="3" name="图片 2"/>
          <p:cNvPicPr>
            <a:picLocks noChangeAspect="1"/>
          </p:cNvPicPr>
          <p:nvPr/>
        </p:nvPicPr>
        <p:blipFill>
          <a:blip r:embed="rId4"/>
          <a:stretch>
            <a:fillRect/>
          </a:stretch>
        </p:blipFill>
        <p:spPr>
          <a:xfrm>
            <a:off x="940506" y="1572289"/>
            <a:ext cx="10838252" cy="4111802"/>
          </a:xfrm>
          <a:prstGeom prst="rect">
            <a:avLst/>
          </a:prstGeom>
        </p:spPr>
      </p:pic>
    </p:spTree>
    <p:extLst>
      <p:ext uri="{BB962C8B-B14F-4D97-AF65-F5344CB8AC3E}">
        <p14:creationId xmlns:p14="http://schemas.microsoft.com/office/powerpoint/2010/main" val="3071223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业务数据报警</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11</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2" name="图片 1"/>
          <p:cNvPicPr>
            <a:picLocks noChangeAspect="1"/>
          </p:cNvPicPr>
          <p:nvPr/>
        </p:nvPicPr>
        <p:blipFill>
          <a:blip r:embed="rId2"/>
          <a:stretch>
            <a:fillRect/>
          </a:stretch>
        </p:blipFill>
        <p:spPr>
          <a:xfrm>
            <a:off x="2533475" y="970000"/>
            <a:ext cx="9212161" cy="5433520"/>
          </a:xfrm>
          <a:prstGeom prst="rect">
            <a:avLst/>
          </a:prstGeom>
        </p:spPr>
      </p:pic>
      <p:pic>
        <p:nvPicPr>
          <p:cNvPr id="4" name="图片 3"/>
          <p:cNvPicPr>
            <a:picLocks noChangeAspect="1"/>
          </p:cNvPicPr>
          <p:nvPr/>
        </p:nvPicPr>
        <p:blipFill>
          <a:blip r:embed="rId3"/>
          <a:stretch>
            <a:fillRect/>
          </a:stretch>
        </p:blipFill>
        <p:spPr>
          <a:xfrm>
            <a:off x="2533475" y="823043"/>
            <a:ext cx="8308696" cy="5552875"/>
          </a:xfrm>
          <a:prstGeom prst="rect">
            <a:avLst/>
          </a:prstGeom>
        </p:spPr>
      </p:pic>
      <p:pic>
        <p:nvPicPr>
          <p:cNvPr id="8" name="图片 7"/>
          <p:cNvPicPr>
            <a:picLocks noChangeAspect="1"/>
          </p:cNvPicPr>
          <p:nvPr/>
        </p:nvPicPr>
        <p:blipFill>
          <a:blip r:embed="rId4"/>
          <a:stretch>
            <a:fillRect/>
          </a:stretch>
        </p:blipFill>
        <p:spPr>
          <a:xfrm>
            <a:off x="2533475" y="834607"/>
            <a:ext cx="8806718" cy="5360611"/>
          </a:xfrm>
          <a:prstGeom prst="rect">
            <a:avLst/>
          </a:prstGeom>
        </p:spPr>
      </p:pic>
      <p:pic>
        <p:nvPicPr>
          <p:cNvPr id="6" name="图片 5"/>
          <p:cNvPicPr>
            <a:picLocks noChangeAspect="1"/>
          </p:cNvPicPr>
          <p:nvPr/>
        </p:nvPicPr>
        <p:blipFill>
          <a:blip r:embed="rId5"/>
          <a:stretch>
            <a:fillRect/>
          </a:stretch>
        </p:blipFill>
        <p:spPr>
          <a:xfrm>
            <a:off x="6290508" y="190500"/>
            <a:ext cx="3771900" cy="4981575"/>
          </a:xfrm>
          <a:prstGeom prst="rect">
            <a:avLst/>
          </a:prstGeom>
        </p:spPr>
      </p:pic>
    </p:spTree>
    <p:extLst>
      <p:ext uri="{BB962C8B-B14F-4D97-AF65-F5344CB8AC3E}">
        <p14:creationId xmlns:p14="http://schemas.microsoft.com/office/powerpoint/2010/main" val="334861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支持移动端</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12</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3778" y="1637471"/>
            <a:ext cx="2326263" cy="5040235"/>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1715" y="747305"/>
            <a:ext cx="2390252" cy="517887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9788" y="1355271"/>
            <a:ext cx="2334462" cy="5058001"/>
          </a:xfrm>
          <a:prstGeom prst="rect">
            <a:avLst/>
          </a:prstGeom>
        </p:spPr>
      </p:pic>
    </p:spTree>
    <p:extLst>
      <p:ext uri="{BB962C8B-B14F-4D97-AF65-F5344CB8AC3E}">
        <p14:creationId xmlns:p14="http://schemas.microsoft.com/office/powerpoint/2010/main" val="40264399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5D145-EACB-6742-BAC5-B6F0F59A4BC6}"/>
              </a:ext>
            </a:extLst>
          </p:cNvPr>
          <p:cNvSpPr>
            <a:spLocks noGrp="1"/>
          </p:cNvSpPr>
          <p:nvPr>
            <p:ph type="body" sz="quarter" idx="1"/>
          </p:nvPr>
        </p:nvSpPr>
        <p:spPr>
          <a:xfrm>
            <a:off x="1211488" y="735658"/>
            <a:ext cx="4704680" cy="445391"/>
          </a:xfrm>
        </p:spPr>
        <p:txBody>
          <a:bodyPr/>
          <a:lstStyle/>
          <a:p>
            <a:r>
              <a:rPr kumimoji="1" lang="en-US" altLang="zh-CN" dirty="0"/>
              <a:t>What</a:t>
            </a:r>
            <a:r>
              <a:rPr kumimoji="1" lang="zh-CN" altLang="en-US" dirty="0" smtClean="0"/>
              <a:t>，接入竟如此简单？</a:t>
            </a:r>
            <a:endParaRPr kumimoji="1" lang="zh-CN" altLang="en-US" dirty="0"/>
          </a:p>
        </p:txBody>
      </p:sp>
      <p:sp>
        <p:nvSpPr>
          <p:cNvPr id="9" name="灯片编号占位符 8">
            <a:extLst>
              <a:ext uri="{FF2B5EF4-FFF2-40B4-BE49-F238E27FC236}">
                <a16:creationId xmlns:a16="http://schemas.microsoft.com/office/drawing/2014/main" id="{268808A5-0549-2A4A-AC9F-E59C24966E5C}"/>
              </a:ext>
            </a:extLst>
          </p:cNvPr>
          <p:cNvSpPr>
            <a:spLocks noGrp="1"/>
          </p:cNvSpPr>
          <p:nvPr>
            <p:ph type="sldNum" sz="quarter" idx="4"/>
          </p:nvPr>
        </p:nvSpPr>
        <p:spPr/>
        <p:txBody>
          <a:bodyPr/>
          <a:lstStyle/>
          <a:p>
            <a:fld id="{48F63A3B-78C7-47BE-AE5E-E10140E04643}" type="slidenum">
              <a:rPr lang="en-US" smtClean="0"/>
              <a:pPr/>
              <a:t>13</a:t>
            </a:fld>
            <a:endParaRPr lang="en-US" dirty="0"/>
          </a:p>
        </p:txBody>
      </p:sp>
      <p:sp>
        <p:nvSpPr>
          <p:cNvPr id="118" name="矩形 117"/>
          <p:cNvSpPr/>
          <p:nvPr/>
        </p:nvSpPr>
        <p:spPr>
          <a:xfrm>
            <a:off x="1429893" y="2521134"/>
            <a:ext cx="9782175" cy="2308324"/>
          </a:xfrm>
          <a:prstGeom prst="rect">
            <a:avLst/>
          </a:prstGeom>
        </p:spPr>
        <p:txBody>
          <a:bodyPr wrap="square">
            <a:spAutoFit/>
          </a:bodyPr>
          <a:lstStyle/>
          <a:p>
            <a:r>
              <a:rPr lang="zh-CN" altLang="en-US" sz="2400" dirty="0" smtClean="0">
                <a:solidFill>
                  <a:srgbClr val="2C68FF"/>
                </a:solidFill>
                <a:latin typeface="微软雅黑" panose="020B0503020204020204" pitchFamily="34" charset="-122"/>
                <a:ea typeface="微软雅黑" panose="020B0503020204020204" pitchFamily="34" charset="-122"/>
              </a:rPr>
              <a:t>接入需要提供哪些东西？</a:t>
            </a:r>
            <a:endParaRPr lang="en-US" altLang="zh-CN" sz="2400" dirty="0" smtClean="0">
              <a:solidFill>
                <a:srgbClr val="2C68FF"/>
              </a:solidFill>
              <a:latin typeface="微软雅黑" panose="020B0503020204020204" pitchFamily="34" charset="-122"/>
              <a:ea typeface="微软雅黑" panose="020B0503020204020204" pitchFamily="34" charset="-122"/>
            </a:endParaRPr>
          </a:p>
          <a:p>
            <a:endParaRPr lang="en-US" altLang="zh-CN" dirty="0" smtClean="0">
              <a:solidFill>
                <a:srgbClr val="2C68FF"/>
              </a:solidFill>
              <a:latin typeface="微软雅黑" panose="020B0503020204020204" pitchFamily="34" charset="-122"/>
              <a:ea typeface="微软雅黑" panose="020B0503020204020204" pitchFamily="34" charset="-122"/>
            </a:endParaRPr>
          </a:p>
          <a:p>
            <a:r>
              <a:rPr lang="en-US" altLang="zh-CN" dirty="0" smtClean="0">
                <a:solidFill>
                  <a:srgbClr val="2C68FF"/>
                </a:solidFill>
                <a:latin typeface="微软雅黑" panose="020B0503020204020204" pitchFamily="34" charset="-122"/>
                <a:ea typeface="微软雅黑" panose="020B0503020204020204" pitchFamily="34" charset="-122"/>
              </a:rPr>
              <a:t>1</a:t>
            </a:r>
            <a:r>
              <a:rPr lang="zh-CN" altLang="en-US" dirty="0" smtClean="0">
                <a:solidFill>
                  <a:srgbClr val="2C68FF"/>
                </a:solidFill>
                <a:latin typeface="微软雅黑" panose="020B0503020204020204" pitchFamily="34" charset="-122"/>
                <a:ea typeface="微软雅黑" panose="020B0503020204020204" pitchFamily="34" charset="-122"/>
              </a:rPr>
              <a:t>、查询类：</a:t>
            </a:r>
            <a:r>
              <a:rPr lang="zh-CN" altLang="en-US" dirty="0" smtClean="0">
                <a:solidFill>
                  <a:schemeClr val="tx1"/>
                </a:solidFill>
                <a:latin typeface="微软雅黑" panose="020B0503020204020204" pitchFamily="34" charset="-122"/>
                <a:ea typeface="微软雅黑" panose="020B0503020204020204" pitchFamily="34" charset="-122"/>
              </a:rPr>
              <a:t>只需研发提供库表信息（</a:t>
            </a:r>
            <a:r>
              <a:rPr lang="en-US" altLang="zh-CN" dirty="0" smtClean="0">
                <a:solidFill>
                  <a:schemeClr val="tx1"/>
                </a:solidFill>
                <a:latin typeface="微软雅黑" panose="020B0503020204020204" pitchFamily="34" charset="-122"/>
                <a:ea typeface="微软雅黑" panose="020B0503020204020204" pitchFamily="34" charset="-122"/>
              </a:rPr>
              <a:t>SQL</a:t>
            </a:r>
            <a:r>
              <a:rPr lang="zh-CN" altLang="en-US" dirty="0" smtClean="0">
                <a:solidFill>
                  <a:schemeClr val="tx1"/>
                </a:solidFill>
                <a:latin typeface="微软雅黑" panose="020B0503020204020204" pitchFamily="34" charset="-122"/>
                <a:ea typeface="微软雅黑" panose="020B0503020204020204" pitchFamily="34" charset="-122"/>
              </a:rPr>
              <a:t>逻辑） （数据运营平台、业务报表）</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solidFill>
                <a:srgbClr val="2C68FF"/>
              </a:solidFill>
              <a:latin typeface="微软雅黑" panose="020B0503020204020204" pitchFamily="34" charset="-122"/>
              <a:ea typeface="微软雅黑" panose="020B0503020204020204" pitchFamily="34" charset="-122"/>
            </a:endParaRPr>
          </a:p>
          <a:p>
            <a:r>
              <a:rPr lang="en-US" altLang="zh-CN" dirty="0" smtClean="0">
                <a:solidFill>
                  <a:srgbClr val="2C68FF"/>
                </a:solidFill>
                <a:latin typeface="微软雅黑" panose="020B0503020204020204" pitchFamily="34" charset="-122"/>
                <a:ea typeface="微软雅黑" panose="020B0503020204020204" pitchFamily="34" charset="-122"/>
              </a:rPr>
              <a:t>2</a:t>
            </a:r>
            <a:r>
              <a:rPr lang="zh-CN" altLang="en-US" dirty="0" smtClean="0">
                <a:solidFill>
                  <a:srgbClr val="2C68FF"/>
                </a:solidFill>
                <a:latin typeface="微软雅黑" panose="020B0503020204020204" pitchFamily="34" charset="-122"/>
                <a:ea typeface="微软雅黑" panose="020B0503020204020204" pitchFamily="34" charset="-122"/>
              </a:rPr>
              <a:t>、修改类：</a:t>
            </a:r>
            <a:r>
              <a:rPr lang="zh-CN" altLang="en-US" dirty="0" smtClean="0">
                <a:solidFill>
                  <a:schemeClr val="tx1"/>
                </a:solidFill>
                <a:latin typeface="微软雅黑" panose="020B0503020204020204" pitchFamily="34" charset="-122"/>
                <a:ea typeface="微软雅黑" panose="020B0503020204020204" pitchFamily="34" charset="-122"/>
              </a:rPr>
              <a:t>需要研发提供</a:t>
            </a:r>
            <a:r>
              <a:rPr lang="zh-CN" altLang="en-US" dirty="0">
                <a:solidFill>
                  <a:schemeClr val="tx1"/>
                </a:solidFill>
                <a:latin typeface="微软雅黑" panose="020B0503020204020204" pitchFamily="34" charset="-122"/>
                <a:ea typeface="微软雅黑" panose="020B0503020204020204" pitchFamily="34" charset="-122"/>
              </a:rPr>
              <a:t>修改接口 </a:t>
            </a: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运营</a:t>
            </a:r>
            <a:r>
              <a:rPr lang="zh-CN" altLang="en-US" dirty="0" smtClean="0">
                <a:solidFill>
                  <a:schemeClr val="tx1"/>
                </a:solidFill>
                <a:latin typeface="微软雅黑" panose="020B0503020204020204" pitchFamily="34" charset="-122"/>
                <a:ea typeface="微软雅黑" panose="020B0503020204020204" pitchFamily="34" charset="-122"/>
              </a:rPr>
              <a:t>平台）</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93159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7F974-A6D8-3E40-B79A-B45BA0CBB888}"/>
              </a:ext>
            </a:extLst>
          </p:cNvPr>
          <p:cNvSpPr>
            <a:spLocks noGrp="1"/>
          </p:cNvSpPr>
          <p:nvPr>
            <p:ph type="title"/>
          </p:nvPr>
        </p:nvSpPr>
        <p:spPr/>
        <p:txBody>
          <a:bodyPr/>
          <a:lstStyle/>
          <a:p>
            <a:r>
              <a:rPr kumimoji="1" lang="zh-CN" altLang="en-US" dirty="0" smtClean="0"/>
              <a:t>实践案例</a:t>
            </a:r>
            <a:endParaRPr kumimoji="1" lang="zh-CN" altLang="en-US" dirty="0"/>
          </a:p>
        </p:txBody>
      </p:sp>
      <p:sp>
        <p:nvSpPr>
          <p:cNvPr id="3" name="文本占位符 2">
            <a:extLst>
              <a:ext uri="{FF2B5EF4-FFF2-40B4-BE49-F238E27FC236}">
                <a16:creationId xmlns:a16="http://schemas.microsoft.com/office/drawing/2014/main" id="{6684928F-A216-C447-B5D4-34A0513E00C2}"/>
              </a:ext>
            </a:extLst>
          </p:cNvPr>
          <p:cNvSpPr>
            <a:spLocks noGrp="1"/>
          </p:cNvSpPr>
          <p:nvPr>
            <p:ph type="body" sz="quarter" idx="25"/>
          </p:nvPr>
        </p:nvSpPr>
        <p:spPr/>
        <p:txBody>
          <a:bodyPr/>
          <a:lstStyle/>
          <a:p>
            <a:r>
              <a:rPr kumimoji="1" lang="en-US" altLang="zh-CN" dirty="0" smtClean="0"/>
              <a:t>03</a:t>
            </a:r>
            <a:endParaRPr kumimoji="1" lang="zh-CN" altLang="en-US" dirty="0"/>
          </a:p>
        </p:txBody>
      </p:sp>
      <p:sp>
        <p:nvSpPr>
          <p:cNvPr id="5" name="灯片编号占位符 4">
            <a:extLst>
              <a:ext uri="{FF2B5EF4-FFF2-40B4-BE49-F238E27FC236}">
                <a16:creationId xmlns:a16="http://schemas.microsoft.com/office/drawing/2014/main" id="{C2DF300F-7428-574A-B1E9-974FDD486E7F}"/>
              </a:ext>
            </a:extLst>
          </p:cNvPr>
          <p:cNvSpPr>
            <a:spLocks noGrp="1"/>
          </p:cNvSpPr>
          <p:nvPr>
            <p:ph type="sldNum" sz="quarter" idx="4"/>
          </p:nvPr>
        </p:nvSpPr>
        <p:spPr>
          <a:xfrm>
            <a:off x="10161588" y="6538913"/>
            <a:ext cx="1698624" cy="319087"/>
          </a:xfrm>
          <a:prstGeom prst="rect">
            <a:avLst/>
          </a:prstGeo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7315794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590" y="381211"/>
            <a:ext cx="10305511" cy="678519"/>
          </a:xfrm>
          <a:prstGeom prst="rect">
            <a:avLst/>
          </a:prstGeom>
          <a:noFill/>
        </p:spPr>
        <p:txBody>
          <a:bodyPr wrap="square" rtlCol="0">
            <a:spAutoFit/>
          </a:bodyPr>
          <a:lstStyle/>
          <a:p>
            <a:r>
              <a:rPr lang="zh-CN" altLang="en-US" sz="3809" dirty="0">
                <a:solidFill>
                  <a:srgbClr val="2C68FF"/>
                </a:solidFill>
                <a:latin typeface="微软雅黑" panose="020B0503020204020204" pitchFamily="34" charset="-122"/>
                <a:ea typeface="微软雅黑" panose="020B0503020204020204" pitchFamily="34" charset="-122"/>
                <a:cs typeface="Microsoft YaHei" charset="-122"/>
              </a:rPr>
              <a:t>实践案例</a:t>
            </a:r>
            <a:endParaRPr lang="en-US" sz="3809" dirty="0">
              <a:solidFill>
                <a:srgbClr val="2C68FF"/>
              </a:solidFill>
              <a:latin typeface="微软雅黑" panose="020B0503020204020204" pitchFamily="34" charset="-122"/>
              <a:ea typeface="微软雅黑" panose="020B0503020204020204" pitchFamily="34" charset="-122"/>
              <a:cs typeface="Microsoft YaHei" charset="-122"/>
            </a:endParaRPr>
          </a:p>
        </p:txBody>
      </p:sp>
      <p:sp>
        <p:nvSpPr>
          <p:cNvPr id="8" name="TextBox 4">
            <a:extLst>
              <a:ext uri="{FF2B5EF4-FFF2-40B4-BE49-F238E27FC236}">
                <a16:creationId xmlns:a16="http://schemas.microsoft.com/office/drawing/2014/main" id="{4DD37CEB-EC06-C14D-B9A9-8DA57ADC7269}"/>
              </a:ext>
            </a:extLst>
          </p:cNvPr>
          <p:cNvSpPr txBox="1"/>
          <p:nvPr/>
        </p:nvSpPr>
        <p:spPr>
          <a:xfrm>
            <a:off x="1029058" y="1524132"/>
            <a:ext cx="10381707" cy="4096891"/>
          </a:xfrm>
          <a:prstGeom prst="rect">
            <a:avLst/>
          </a:prstGeom>
          <a:noFill/>
        </p:spPr>
        <p:txBody>
          <a:bodyPr wrap="square" rtlCol="0">
            <a:spAutoFit/>
          </a:bodyPr>
          <a:lstStyle/>
          <a:p>
            <a:r>
              <a:rPr lang="zh-CN" altLang="en-US" sz="1905" dirty="0">
                <a:solidFill>
                  <a:srgbClr val="2C68FF"/>
                </a:solidFill>
                <a:latin typeface="微软雅黑" panose="020B0503020204020204" pitchFamily="34" charset="-122"/>
                <a:ea typeface="微软雅黑" panose="020B0503020204020204" pitchFamily="34" charset="-122"/>
              </a:rPr>
              <a:t>运营</a:t>
            </a:r>
            <a:r>
              <a:rPr lang="zh-CN" altLang="en-US" sz="1905" dirty="0" smtClean="0">
                <a:solidFill>
                  <a:srgbClr val="2C68FF"/>
                </a:solidFill>
                <a:latin typeface="微软雅黑" panose="020B0503020204020204" pitchFamily="34" charset="-122"/>
                <a:ea typeface="微软雅黑" panose="020B0503020204020204" pitchFamily="34" charset="-122"/>
              </a:rPr>
              <a:t>平台（</a:t>
            </a:r>
            <a:r>
              <a:rPr lang="zh-CN" altLang="en-US" sz="1905" dirty="0" smtClean="0">
                <a:solidFill>
                  <a:srgbClr val="00B050"/>
                </a:solidFill>
                <a:latin typeface="微软雅黑" panose="020B0503020204020204" pitchFamily="34" charset="-122"/>
                <a:ea typeface="微软雅黑" panose="020B0503020204020204" pitchFamily="34" charset="-122"/>
              </a:rPr>
              <a:t>已接入的业务</a:t>
            </a:r>
            <a:r>
              <a:rPr lang="zh-CN" altLang="en-US" sz="1905" dirty="0" smtClean="0">
                <a:solidFill>
                  <a:srgbClr val="2C68FF"/>
                </a:solidFill>
                <a:latin typeface="微软雅黑" panose="020B0503020204020204" pitchFamily="34" charset="-122"/>
                <a:ea typeface="微软雅黑" panose="020B0503020204020204" pitchFamily="34" charset="-122"/>
              </a:rPr>
              <a:t>）</a:t>
            </a:r>
            <a:endParaRPr lang="en-US" altLang="zh-CN" sz="1905" dirty="0">
              <a:solidFill>
                <a:srgbClr val="2C68FF"/>
              </a:solidFill>
              <a:latin typeface="微软雅黑" panose="020B0503020204020204" pitchFamily="34" charset="-122"/>
              <a:ea typeface="微软雅黑" panose="020B0503020204020204" pitchFamily="34" charset="-122"/>
            </a:endParaRPr>
          </a:p>
          <a:p>
            <a:endParaRPr lang="en-US" altLang="zh-CN" sz="1905" dirty="0">
              <a:solidFill>
                <a:srgbClr val="2C68FF"/>
              </a:solidFill>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1</a:t>
            </a:r>
            <a:r>
              <a:rPr lang="zh-CN" altLang="en-US" sz="1481" dirty="0">
                <a:latin typeface="微软雅黑" panose="020B0503020204020204" pitchFamily="34" charset="-122"/>
                <a:ea typeface="微软雅黑" panose="020B0503020204020204" pitchFamily="34" charset="-122"/>
              </a:rPr>
              <a:t> 基础平台：风评，对账以及支付拆分。</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2</a:t>
            </a:r>
            <a:r>
              <a:rPr lang="zh-CN" altLang="en-US" sz="1481" dirty="0">
                <a:latin typeface="微软雅黑" panose="020B0503020204020204" pitchFamily="34" charset="-122"/>
                <a:ea typeface="微软雅黑" panose="020B0503020204020204" pitchFamily="34" charset="-122"/>
              </a:rPr>
              <a:t> </a:t>
            </a:r>
            <a:r>
              <a:rPr lang="en-US" altLang="zh-CN" sz="1481" dirty="0">
                <a:latin typeface="微软雅黑" panose="020B0503020204020204" pitchFamily="34" charset="-122"/>
                <a:ea typeface="微软雅黑" panose="020B0503020204020204" pitchFamily="34" charset="-122"/>
              </a:rPr>
              <a:t>BU3</a:t>
            </a:r>
            <a:r>
              <a:rPr lang="zh-CN" altLang="en-US" sz="1481" dirty="0">
                <a:latin typeface="微软雅黑" panose="020B0503020204020204" pitchFamily="34" charset="-122"/>
                <a:ea typeface="微软雅黑" panose="020B0503020204020204" pitchFamily="34" charset="-122"/>
              </a:rPr>
              <a:t>：明细账，商品账以及资产轨迹查询</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3</a:t>
            </a:r>
            <a:r>
              <a:rPr lang="zh-CN" altLang="en-US" sz="1481" dirty="0">
                <a:latin typeface="微软雅黑" panose="020B0503020204020204" pitchFamily="34" charset="-122"/>
                <a:ea typeface="微软雅黑" panose="020B0503020204020204" pitchFamily="34" charset="-122"/>
              </a:rPr>
              <a:t> 黄金回购：黄金回购表的查，改</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4</a:t>
            </a:r>
            <a:r>
              <a:rPr lang="zh-CN" altLang="en-US" sz="1481" dirty="0">
                <a:latin typeface="微软雅黑" panose="020B0503020204020204" pitchFamily="34" charset="-122"/>
                <a:ea typeface="微软雅黑" panose="020B0503020204020204" pitchFamily="34" charset="-122"/>
              </a:rPr>
              <a:t> 小金库：转入转出以及账户信息查看</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5</a:t>
            </a:r>
            <a:r>
              <a:rPr lang="zh-CN" altLang="en-US" sz="1481" dirty="0">
                <a:latin typeface="微软雅黑" panose="020B0503020204020204" pitchFamily="34" charset="-122"/>
                <a:ea typeface="微软雅黑" panose="020B0503020204020204" pitchFamily="34" charset="-122"/>
              </a:rPr>
              <a:t> 大麦：商品，库存和净值的查看</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6</a:t>
            </a:r>
            <a:r>
              <a:rPr lang="zh-CN" altLang="en-US" sz="1481" dirty="0">
                <a:latin typeface="微软雅黑" panose="020B0503020204020204" pitchFamily="34" charset="-122"/>
                <a:ea typeface="微软雅黑" panose="020B0503020204020204" pitchFamily="34" charset="-122"/>
              </a:rPr>
              <a:t> 金库</a:t>
            </a:r>
            <a:r>
              <a:rPr lang="en-US" altLang="zh-CN" sz="1481" dirty="0">
                <a:latin typeface="微软雅黑" panose="020B0503020204020204" pitchFamily="34" charset="-122"/>
                <a:ea typeface="微软雅黑" panose="020B0503020204020204" pitchFamily="34" charset="-122"/>
              </a:rPr>
              <a:t>+</a:t>
            </a:r>
            <a:r>
              <a:rPr lang="zh-CN" altLang="en-US" sz="1481" dirty="0">
                <a:latin typeface="微软雅黑" panose="020B0503020204020204" pitchFamily="34" charset="-122"/>
                <a:ea typeface="微软雅黑" panose="020B0503020204020204" pitchFamily="34" charset="-122"/>
              </a:rPr>
              <a:t>：业务库的查改</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7</a:t>
            </a:r>
            <a:r>
              <a:rPr lang="zh-CN" altLang="en-US" sz="1481" dirty="0">
                <a:latin typeface="微软雅黑" panose="020B0503020204020204" pitchFamily="34" charset="-122"/>
                <a:ea typeface="微软雅黑" panose="020B0503020204020204" pitchFamily="34" charset="-122"/>
              </a:rPr>
              <a:t> 以及聚宝盆，节假日维护，数据报送和基金投顾等等的功能</a:t>
            </a:r>
            <a:endParaRPr lang="en-US" altLang="zh-CN" sz="1481" dirty="0">
              <a:latin typeface="微软雅黑" panose="020B0503020204020204" pitchFamily="34" charset="-122"/>
              <a:ea typeface="微软雅黑" panose="020B0503020204020204" pitchFamily="34" charset="-122"/>
            </a:endParaRPr>
          </a:p>
          <a:p>
            <a:endParaRPr lang="en-US" altLang="zh-CN" sz="1481" dirty="0">
              <a:solidFill>
                <a:srgbClr val="2C68FF"/>
              </a:solidFill>
              <a:latin typeface="微软雅黑" panose="020B0503020204020204" pitchFamily="34" charset="-122"/>
              <a:ea typeface="微软雅黑" panose="020B0503020204020204" pitchFamily="34" charset="-122"/>
            </a:endParaRPr>
          </a:p>
          <a:p>
            <a:endParaRPr lang="en-US" altLang="zh-CN" sz="1481" dirty="0">
              <a:solidFill>
                <a:srgbClr val="2C68FF"/>
              </a:solidFill>
              <a:latin typeface="微软雅黑" panose="020B0503020204020204" pitchFamily="34" charset="-122"/>
              <a:ea typeface="微软雅黑" panose="020B0503020204020204" pitchFamily="34" charset="-122"/>
            </a:endParaRPr>
          </a:p>
        </p:txBody>
      </p:sp>
      <p:grpSp>
        <p:nvGrpSpPr>
          <p:cNvPr id="5" name="组合 4"/>
          <p:cNvGrpSpPr>
            <a:grpSpLocks noChangeAspect="1"/>
          </p:cNvGrpSpPr>
          <p:nvPr/>
        </p:nvGrpSpPr>
        <p:grpSpPr>
          <a:xfrm flipH="1">
            <a:off x="4055633" y="288470"/>
            <a:ext cx="864000" cy="864000"/>
            <a:chOff x="2492375" y="1401763"/>
            <a:chExt cx="1979613" cy="1979613"/>
          </a:xfrm>
        </p:grpSpPr>
        <p:sp>
          <p:nvSpPr>
            <p:cNvPr id="6" name="Freeform 87"/>
            <p:cNvSpPr>
              <a:spLocks/>
            </p:cNvSpPr>
            <p:nvPr/>
          </p:nvSpPr>
          <p:spPr bwMode="auto">
            <a:xfrm>
              <a:off x="2492375" y="1401763"/>
              <a:ext cx="1979613" cy="1979613"/>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2F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7" name="Freeform 88"/>
            <p:cNvSpPr>
              <a:spLocks/>
            </p:cNvSpPr>
            <p:nvPr/>
          </p:nvSpPr>
          <p:spPr bwMode="auto">
            <a:xfrm>
              <a:off x="2492375" y="2095501"/>
              <a:ext cx="1539876" cy="1285875"/>
            </a:xfrm>
            <a:custGeom>
              <a:avLst/>
              <a:gdLst>
                <a:gd name="T0" fmla="*/ 133 w 411"/>
                <a:gd name="T1" fmla="*/ 0 h 343"/>
                <a:gd name="T2" fmla="*/ 0 w 411"/>
                <a:gd name="T3" fmla="*/ 133 h 343"/>
                <a:gd name="T4" fmla="*/ 0 w 411"/>
                <a:gd name="T5" fmla="*/ 303 h 343"/>
                <a:gd name="T6" fmla="*/ 40 w 411"/>
                <a:gd name="T7" fmla="*/ 343 h 343"/>
                <a:gd name="T8" fmla="*/ 186 w 411"/>
                <a:gd name="T9" fmla="*/ 343 h 343"/>
                <a:gd name="T10" fmla="*/ 380 w 411"/>
                <a:gd name="T11" fmla="*/ 150 h 343"/>
                <a:gd name="T12" fmla="*/ 374 w 411"/>
                <a:gd name="T13" fmla="*/ 148 h 343"/>
                <a:gd name="T14" fmla="*/ 411 w 411"/>
                <a:gd name="T15" fmla="*/ 110 h 343"/>
                <a:gd name="T16" fmla="*/ 370 w 411"/>
                <a:gd name="T17" fmla="*/ 7 h 343"/>
                <a:gd name="T18" fmla="*/ 133 w 411"/>
                <a:gd name="T1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1" h="343">
                  <a:moveTo>
                    <a:pt x="133" y="0"/>
                  </a:moveTo>
                  <a:cubicBezTo>
                    <a:pt x="0" y="133"/>
                    <a:pt x="0" y="133"/>
                    <a:pt x="0" y="133"/>
                  </a:cubicBezTo>
                  <a:cubicBezTo>
                    <a:pt x="0" y="303"/>
                    <a:pt x="0" y="303"/>
                    <a:pt x="0" y="303"/>
                  </a:cubicBezTo>
                  <a:cubicBezTo>
                    <a:pt x="0" y="325"/>
                    <a:pt x="18" y="343"/>
                    <a:pt x="40" y="343"/>
                  </a:cubicBezTo>
                  <a:cubicBezTo>
                    <a:pt x="186" y="343"/>
                    <a:pt x="186" y="343"/>
                    <a:pt x="186" y="343"/>
                  </a:cubicBezTo>
                  <a:cubicBezTo>
                    <a:pt x="380" y="150"/>
                    <a:pt x="380" y="150"/>
                    <a:pt x="380" y="150"/>
                  </a:cubicBezTo>
                  <a:cubicBezTo>
                    <a:pt x="374" y="148"/>
                    <a:pt x="374" y="148"/>
                    <a:pt x="374" y="148"/>
                  </a:cubicBezTo>
                  <a:cubicBezTo>
                    <a:pt x="411" y="110"/>
                    <a:pt x="411" y="110"/>
                    <a:pt x="411" y="110"/>
                  </a:cubicBezTo>
                  <a:cubicBezTo>
                    <a:pt x="370" y="7"/>
                    <a:pt x="370" y="7"/>
                    <a:pt x="370" y="7"/>
                  </a:cubicBezTo>
                  <a:cubicBezTo>
                    <a:pt x="133" y="0"/>
                    <a:pt x="133" y="0"/>
                    <a:pt x="133" y="0"/>
                  </a:cubicBezTo>
                </a:path>
              </a:pathLst>
            </a:custGeom>
            <a:solidFill>
              <a:srgbClr val="348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9" name="Freeform 89"/>
            <p:cNvSpPr>
              <a:spLocks noEditPoints="1"/>
            </p:cNvSpPr>
            <p:nvPr/>
          </p:nvSpPr>
          <p:spPr bwMode="auto">
            <a:xfrm>
              <a:off x="2971800" y="2076451"/>
              <a:ext cx="1079500" cy="600075"/>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Tree>
    <p:extLst>
      <p:ext uri="{BB962C8B-B14F-4D97-AF65-F5344CB8AC3E}">
        <p14:creationId xmlns:p14="http://schemas.microsoft.com/office/powerpoint/2010/main" val="30395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a:xfrm>
            <a:off x="361608" y="735658"/>
            <a:ext cx="2303215" cy="445391"/>
          </a:xfrm>
        </p:spPr>
        <p:txBody>
          <a:bodyPr/>
          <a:lstStyle/>
          <a:p>
            <a:r>
              <a:rPr kumimoji="1" lang="zh-CN" altLang="en-US" sz="2400" dirty="0"/>
              <a:t>演示</a:t>
            </a:r>
            <a:r>
              <a:rPr kumimoji="1" lang="zh-CN" altLang="en-US" sz="2400" dirty="0" smtClean="0"/>
              <a:t>时间</a:t>
            </a:r>
            <a:r>
              <a:rPr kumimoji="1" lang="en-US" altLang="zh-CN" sz="2400" dirty="0" smtClean="0"/>
              <a:t> </a:t>
            </a:r>
            <a:endParaRPr kumimoji="1" lang="zh-CN" altLang="en-US" sz="2400"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16</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grpSp>
        <p:nvGrpSpPr>
          <p:cNvPr id="10" name="组合 9"/>
          <p:cNvGrpSpPr/>
          <p:nvPr/>
        </p:nvGrpSpPr>
        <p:grpSpPr>
          <a:xfrm>
            <a:off x="5415756" y="2742406"/>
            <a:ext cx="1274763" cy="1373188"/>
            <a:chOff x="6146801" y="292101"/>
            <a:chExt cx="1274763" cy="1373188"/>
          </a:xfrm>
        </p:grpSpPr>
        <p:sp>
          <p:nvSpPr>
            <p:cNvPr id="11" name="Freeform 92"/>
            <p:cNvSpPr>
              <a:spLocks/>
            </p:cNvSpPr>
            <p:nvPr/>
          </p:nvSpPr>
          <p:spPr bwMode="auto">
            <a:xfrm>
              <a:off x="6146801" y="392114"/>
              <a:ext cx="1274763" cy="1273175"/>
            </a:xfrm>
            <a:custGeom>
              <a:avLst/>
              <a:gdLst>
                <a:gd name="T0" fmla="*/ 761 w 761"/>
                <a:gd name="T1" fmla="*/ 650 h 761"/>
                <a:gd name="T2" fmla="*/ 650 w 761"/>
                <a:gd name="T3" fmla="*/ 761 h 761"/>
                <a:gd name="T4" fmla="*/ 110 w 761"/>
                <a:gd name="T5" fmla="*/ 761 h 761"/>
                <a:gd name="T6" fmla="*/ 0 w 761"/>
                <a:gd name="T7" fmla="*/ 650 h 761"/>
                <a:gd name="T8" fmla="*/ 0 w 761"/>
                <a:gd name="T9" fmla="*/ 111 h 761"/>
                <a:gd name="T10" fmla="*/ 110 w 761"/>
                <a:gd name="T11" fmla="*/ 0 h 761"/>
                <a:gd name="T12" fmla="*/ 650 w 761"/>
                <a:gd name="T13" fmla="*/ 0 h 761"/>
                <a:gd name="T14" fmla="*/ 761 w 761"/>
                <a:gd name="T15" fmla="*/ 111 h 761"/>
                <a:gd name="T16" fmla="*/ 761 w 761"/>
                <a:gd name="T17" fmla="*/ 65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61">
                  <a:moveTo>
                    <a:pt x="761" y="650"/>
                  </a:moveTo>
                  <a:cubicBezTo>
                    <a:pt x="761" y="712"/>
                    <a:pt x="711" y="761"/>
                    <a:pt x="650" y="761"/>
                  </a:cubicBezTo>
                  <a:cubicBezTo>
                    <a:pt x="110" y="761"/>
                    <a:pt x="110" y="761"/>
                    <a:pt x="110" y="761"/>
                  </a:cubicBezTo>
                  <a:cubicBezTo>
                    <a:pt x="49" y="761"/>
                    <a:pt x="0" y="712"/>
                    <a:pt x="0" y="650"/>
                  </a:cubicBezTo>
                  <a:cubicBezTo>
                    <a:pt x="0" y="111"/>
                    <a:pt x="0" y="111"/>
                    <a:pt x="0" y="111"/>
                  </a:cubicBezTo>
                  <a:cubicBezTo>
                    <a:pt x="0" y="50"/>
                    <a:pt x="49" y="0"/>
                    <a:pt x="110" y="0"/>
                  </a:cubicBezTo>
                  <a:cubicBezTo>
                    <a:pt x="650" y="0"/>
                    <a:pt x="650" y="0"/>
                    <a:pt x="650" y="0"/>
                  </a:cubicBezTo>
                  <a:cubicBezTo>
                    <a:pt x="711" y="0"/>
                    <a:pt x="761" y="50"/>
                    <a:pt x="761" y="111"/>
                  </a:cubicBezTo>
                  <a:cubicBezTo>
                    <a:pt x="761" y="650"/>
                    <a:pt x="761" y="650"/>
                    <a:pt x="761" y="650"/>
                  </a:cubicBezTo>
                </a:path>
              </a:pathLst>
            </a:custGeom>
            <a:solidFill>
              <a:srgbClr val="D17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Oval 94"/>
            <p:cNvSpPr>
              <a:spLocks noChangeArrowheads="1"/>
            </p:cNvSpPr>
            <p:nvPr/>
          </p:nvSpPr>
          <p:spPr bwMode="auto">
            <a:xfrm>
              <a:off x="6276976" y="292101"/>
              <a:ext cx="1101725" cy="1100138"/>
            </a:xfrm>
            <a:prstGeom prst="ellipse">
              <a:avLst/>
            </a:pr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95"/>
            <p:cNvSpPr>
              <a:spLocks/>
            </p:cNvSpPr>
            <p:nvPr/>
          </p:nvSpPr>
          <p:spPr bwMode="auto">
            <a:xfrm>
              <a:off x="6361114" y="377826"/>
              <a:ext cx="893763" cy="908050"/>
            </a:xfrm>
            <a:custGeom>
              <a:avLst/>
              <a:gdLst>
                <a:gd name="T0" fmla="*/ 534 w 534"/>
                <a:gd name="T1" fmla="*/ 232 h 542"/>
                <a:gd name="T2" fmla="*/ 492 w 534"/>
                <a:gd name="T3" fmla="*/ 100 h 542"/>
                <a:gd name="T4" fmla="*/ 279 w 534"/>
                <a:gd name="T5" fmla="*/ 0 h 542"/>
                <a:gd name="T6" fmla="*/ 0 w 534"/>
                <a:gd name="T7" fmla="*/ 279 h 542"/>
                <a:gd name="T8" fmla="*/ 157 w 534"/>
                <a:gd name="T9" fmla="*/ 530 h 542"/>
                <a:gd name="T10" fmla="*/ 224 w 534"/>
                <a:gd name="T11" fmla="*/ 542 h 542"/>
                <a:gd name="T12" fmla="*/ 534 w 534"/>
                <a:gd name="T13" fmla="*/ 232 h 542"/>
              </a:gdLst>
              <a:ahLst/>
              <a:cxnLst>
                <a:cxn ang="0">
                  <a:pos x="T0" y="T1"/>
                </a:cxn>
                <a:cxn ang="0">
                  <a:pos x="T2" y="T3"/>
                </a:cxn>
                <a:cxn ang="0">
                  <a:pos x="T4" y="T5"/>
                </a:cxn>
                <a:cxn ang="0">
                  <a:pos x="T6" y="T7"/>
                </a:cxn>
                <a:cxn ang="0">
                  <a:pos x="T8" y="T9"/>
                </a:cxn>
                <a:cxn ang="0">
                  <a:pos x="T10" y="T11"/>
                </a:cxn>
                <a:cxn ang="0">
                  <a:pos x="T12" y="T13"/>
                </a:cxn>
              </a:cxnLst>
              <a:rect l="0" t="0" r="r" b="b"/>
              <a:pathLst>
                <a:path w="534" h="542">
                  <a:moveTo>
                    <a:pt x="534" y="232"/>
                  </a:moveTo>
                  <a:cubicBezTo>
                    <a:pt x="534" y="188"/>
                    <a:pt x="509" y="138"/>
                    <a:pt x="492" y="100"/>
                  </a:cubicBezTo>
                  <a:cubicBezTo>
                    <a:pt x="441" y="39"/>
                    <a:pt x="365" y="0"/>
                    <a:pt x="279" y="0"/>
                  </a:cubicBezTo>
                  <a:cubicBezTo>
                    <a:pt x="125" y="0"/>
                    <a:pt x="0" y="125"/>
                    <a:pt x="0" y="279"/>
                  </a:cubicBezTo>
                  <a:cubicBezTo>
                    <a:pt x="0" y="390"/>
                    <a:pt x="64" y="485"/>
                    <a:pt x="157" y="530"/>
                  </a:cubicBezTo>
                  <a:cubicBezTo>
                    <a:pt x="174" y="533"/>
                    <a:pt x="207" y="542"/>
                    <a:pt x="224" y="542"/>
                  </a:cubicBezTo>
                  <a:cubicBezTo>
                    <a:pt x="395" y="542"/>
                    <a:pt x="534" y="403"/>
                    <a:pt x="534" y="2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96"/>
            <p:cNvSpPr>
              <a:spLocks/>
            </p:cNvSpPr>
            <p:nvPr/>
          </p:nvSpPr>
          <p:spPr bwMode="auto">
            <a:xfrm>
              <a:off x="6624639" y="546101"/>
              <a:ext cx="671513" cy="766763"/>
            </a:xfrm>
            <a:custGeom>
              <a:avLst/>
              <a:gdLst>
                <a:gd name="T0" fmla="*/ 335 w 401"/>
                <a:gd name="T1" fmla="*/ 0 h 458"/>
                <a:gd name="T2" fmla="*/ 362 w 401"/>
                <a:gd name="T3" fmla="*/ 125 h 458"/>
                <a:gd name="T4" fmla="*/ 52 w 401"/>
                <a:gd name="T5" fmla="*/ 435 h 458"/>
                <a:gd name="T6" fmla="*/ 0 w 401"/>
                <a:gd name="T7" fmla="*/ 430 h 458"/>
                <a:gd name="T8" fmla="*/ 122 w 401"/>
                <a:gd name="T9" fmla="*/ 458 h 458"/>
                <a:gd name="T10" fmla="*/ 401 w 401"/>
                <a:gd name="T11" fmla="*/ 179 h 458"/>
                <a:gd name="T12" fmla="*/ 335 w 401"/>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401" h="458">
                  <a:moveTo>
                    <a:pt x="335" y="0"/>
                  </a:moveTo>
                  <a:cubicBezTo>
                    <a:pt x="352" y="38"/>
                    <a:pt x="362" y="80"/>
                    <a:pt x="362" y="125"/>
                  </a:cubicBezTo>
                  <a:cubicBezTo>
                    <a:pt x="362" y="296"/>
                    <a:pt x="223" y="435"/>
                    <a:pt x="52" y="435"/>
                  </a:cubicBezTo>
                  <a:cubicBezTo>
                    <a:pt x="34" y="435"/>
                    <a:pt x="17" y="433"/>
                    <a:pt x="0" y="430"/>
                  </a:cubicBezTo>
                  <a:cubicBezTo>
                    <a:pt x="37" y="448"/>
                    <a:pt x="78" y="458"/>
                    <a:pt x="122" y="458"/>
                  </a:cubicBezTo>
                  <a:cubicBezTo>
                    <a:pt x="276" y="458"/>
                    <a:pt x="401" y="333"/>
                    <a:pt x="401" y="179"/>
                  </a:cubicBezTo>
                  <a:cubicBezTo>
                    <a:pt x="401" y="111"/>
                    <a:pt x="376" y="48"/>
                    <a:pt x="335" y="0"/>
                  </a:cubicBezTo>
                  <a:close/>
                </a:path>
              </a:pathLst>
            </a:custGeom>
            <a:solidFill>
              <a:srgbClr val="D5D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97"/>
            <p:cNvSpPr>
              <a:spLocks/>
            </p:cNvSpPr>
            <p:nvPr/>
          </p:nvSpPr>
          <p:spPr bwMode="auto">
            <a:xfrm>
              <a:off x="6818314" y="427039"/>
              <a:ext cx="20638" cy="139700"/>
            </a:xfrm>
            <a:custGeom>
              <a:avLst/>
              <a:gdLst>
                <a:gd name="T0" fmla="*/ 12 w 12"/>
                <a:gd name="T1" fmla="*/ 81 h 84"/>
                <a:gd name="T2" fmla="*/ 6 w 12"/>
                <a:gd name="T3" fmla="*/ 84 h 84"/>
                <a:gd name="T4" fmla="*/ 0 w 12"/>
                <a:gd name="T5" fmla="*/ 81 h 84"/>
                <a:gd name="T6" fmla="*/ 0 w 12"/>
                <a:gd name="T7" fmla="*/ 3 h 84"/>
                <a:gd name="T8" fmla="*/ 6 w 12"/>
                <a:gd name="T9" fmla="*/ 0 h 84"/>
                <a:gd name="T10" fmla="*/ 12 w 12"/>
                <a:gd name="T11" fmla="*/ 3 h 84"/>
                <a:gd name="T12" fmla="*/ 12 w 12"/>
                <a:gd name="T13" fmla="*/ 81 h 84"/>
              </a:gdLst>
              <a:ahLst/>
              <a:cxnLst>
                <a:cxn ang="0">
                  <a:pos x="T0" y="T1"/>
                </a:cxn>
                <a:cxn ang="0">
                  <a:pos x="T2" y="T3"/>
                </a:cxn>
                <a:cxn ang="0">
                  <a:pos x="T4" y="T5"/>
                </a:cxn>
                <a:cxn ang="0">
                  <a:pos x="T6" y="T7"/>
                </a:cxn>
                <a:cxn ang="0">
                  <a:pos x="T8" y="T9"/>
                </a:cxn>
                <a:cxn ang="0">
                  <a:pos x="T10" y="T11"/>
                </a:cxn>
                <a:cxn ang="0">
                  <a:pos x="T12" y="T13"/>
                </a:cxn>
              </a:cxnLst>
              <a:rect l="0" t="0" r="r" b="b"/>
              <a:pathLst>
                <a:path w="12" h="84">
                  <a:moveTo>
                    <a:pt x="12" y="81"/>
                  </a:moveTo>
                  <a:cubicBezTo>
                    <a:pt x="12" y="83"/>
                    <a:pt x="9" y="84"/>
                    <a:pt x="6" y="84"/>
                  </a:cubicBezTo>
                  <a:cubicBezTo>
                    <a:pt x="3" y="84"/>
                    <a:pt x="0" y="83"/>
                    <a:pt x="0" y="81"/>
                  </a:cubicBezTo>
                  <a:cubicBezTo>
                    <a:pt x="0" y="3"/>
                    <a:pt x="0" y="3"/>
                    <a:pt x="0" y="3"/>
                  </a:cubicBezTo>
                  <a:cubicBezTo>
                    <a:pt x="0" y="2"/>
                    <a:pt x="3" y="0"/>
                    <a:pt x="6" y="0"/>
                  </a:cubicBezTo>
                  <a:cubicBezTo>
                    <a:pt x="9" y="0"/>
                    <a:pt x="12" y="2"/>
                    <a:pt x="12" y="3"/>
                  </a:cubicBezTo>
                  <a:lnTo>
                    <a:pt x="12" y="81"/>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98"/>
            <p:cNvSpPr>
              <a:spLocks/>
            </p:cNvSpPr>
            <p:nvPr/>
          </p:nvSpPr>
          <p:spPr bwMode="auto">
            <a:xfrm>
              <a:off x="6511926" y="874714"/>
              <a:ext cx="258763" cy="157163"/>
            </a:xfrm>
            <a:custGeom>
              <a:avLst/>
              <a:gdLst>
                <a:gd name="T0" fmla="*/ 151 w 154"/>
                <a:gd name="T1" fmla="*/ 0 h 93"/>
                <a:gd name="T2" fmla="*/ 11 w 154"/>
                <a:gd name="T3" fmla="*/ 78 h 93"/>
                <a:gd name="T4" fmla="*/ 0 w 154"/>
                <a:gd name="T5" fmla="*/ 93 h 93"/>
                <a:gd name="T6" fmla="*/ 18 w 154"/>
                <a:gd name="T7" fmla="*/ 91 h 93"/>
                <a:gd name="T8" fmla="*/ 154 w 154"/>
                <a:gd name="T9" fmla="*/ 16 h 93"/>
                <a:gd name="T10" fmla="*/ 151 w 154"/>
                <a:gd name="T11" fmla="*/ 4 h 93"/>
                <a:gd name="T12" fmla="*/ 151 w 15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54" h="93">
                  <a:moveTo>
                    <a:pt x="151" y="0"/>
                  </a:moveTo>
                  <a:cubicBezTo>
                    <a:pt x="11" y="78"/>
                    <a:pt x="11" y="78"/>
                    <a:pt x="11" y="78"/>
                  </a:cubicBezTo>
                  <a:cubicBezTo>
                    <a:pt x="0" y="93"/>
                    <a:pt x="0" y="93"/>
                    <a:pt x="0" y="93"/>
                  </a:cubicBezTo>
                  <a:cubicBezTo>
                    <a:pt x="18" y="91"/>
                    <a:pt x="18" y="91"/>
                    <a:pt x="18" y="91"/>
                  </a:cubicBezTo>
                  <a:cubicBezTo>
                    <a:pt x="154" y="16"/>
                    <a:pt x="154" y="16"/>
                    <a:pt x="154" y="16"/>
                  </a:cubicBezTo>
                  <a:cubicBezTo>
                    <a:pt x="152" y="13"/>
                    <a:pt x="151" y="8"/>
                    <a:pt x="151" y="4"/>
                  </a:cubicBezTo>
                  <a:cubicBezTo>
                    <a:pt x="151" y="3"/>
                    <a:pt x="151" y="2"/>
                    <a:pt x="151" y="0"/>
                  </a:cubicBezTo>
                </a:path>
              </a:pathLst>
            </a:custGeom>
            <a:solidFill>
              <a:srgbClr val="919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99"/>
            <p:cNvSpPr>
              <a:spLocks/>
            </p:cNvSpPr>
            <p:nvPr/>
          </p:nvSpPr>
          <p:spPr bwMode="auto">
            <a:xfrm>
              <a:off x="6818314" y="1133476"/>
              <a:ext cx="20638" cy="141288"/>
            </a:xfrm>
            <a:custGeom>
              <a:avLst/>
              <a:gdLst>
                <a:gd name="T0" fmla="*/ 12 w 12"/>
                <a:gd name="T1" fmla="*/ 81 h 84"/>
                <a:gd name="T2" fmla="*/ 6 w 12"/>
                <a:gd name="T3" fmla="*/ 84 h 84"/>
                <a:gd name="T4" fmla="*/ 0 w 12"/>
                <a:gd name="T5" fmla="*/ 81 h 84"/>
                <a:gd name="T6" fmla="*/ 0 w 12"/>
                <a:gd name="T7" fmla="*/ 3 h 84"/>
                <a:gd name="T8" fmla="*/ 6 w 12"/>
                <a:gd name="T9" fmla="*/ 0 h 84"/>
                <a:gd name="T10" fmla="*/ 12 w 12"/>
                <a:gd name="T11" fmla="*/ 3 h 84"/>
                <a:gd name="T12" fmla="*/ 12 w 12"/>
                <a:gd name="T13" fmla="*/ 81 h 84"/>
              </a:gdLst>
              <a:ahLst/>
              <a:cxnLst>
                <a:cxn ang="0">
                  <a:pos x="T0" y="T1"/>
                </a:cxn>
                <a:cxn ang="0">
                  <a:pos x="T2" y="T3"/>
                </a:cxn>
                <a:cxn ang="0">
                  <a:pos x="T4" y="T5"/>
                </a:cxn>
                <a:cxn ang="0">
                  <a:pos x="T6" y="T7"/>
                </a:cxn>
                <a:cxn ang="0">
                  <a:pos x="T8" y="T9"/>
                </a:cxn>
                <a:cxn ang="0">
                  <a:pos x="T10" y="T11"/>
                </a:cxn>
                <a:cxn ang="0">
                  <a:pos x="T12" y="T13"/>
                </a:cxn>
              </a:cxnLst>
              <a:rect l="0" t="0" r="r" b="b"/>
              <a:pathLst>
                <a:path w="12" h="84">
                  <a:moveTo>
                    <a:pt x="12" y="81"/>
                  </a:moveTo>
                  <a:cubicBezTo>
                    <a:pt x="12" y="82"/>
                    <a:pt x="9" y="84"/>
                    <a:pt x="6" y="84"/>
                  </a:cubicBezTo>
                  <a:cubicBezTo>
                    <a:pt x="3" y="84"/>
                    <a:pt x="0" y="82"/>
                    <a:pt x="0" y="81"/>
                  </a:cubicBezTo>
                  <a:cubicBezTo>
                    <a:pt x="0" y="3"/>
                    <a:pt x="0" y="3"/>
                    <a:pt x="0" y="3"/>
                  </a:cubicBezTo>
                  <a:cubicBezTo>
                    <a:pt x="0" y="1"/>
                    <a:pt x="3" y="0"/>
                    <a:pt x="6" y="0"/>
                  </a:cubicBezTo>
                  <a:cubicBezTo>
                    <a:pt x="9" y="0"/>
                    <a:pt x="12" y="1"/>
                    <a:pt x="12" y="3"/>
                  </a:cubicBezTo>
                  <a:lnTo>
                    <a:pt x="12" y="81"/>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100"/>
            <p:cNvSpPr>
              <a:spLocks/>
            </p:cNvSpPr>
            <p:nvPr/>
          </p:nvSpPr>
          <p:spPr bwMode="auto">
            <a:xfrm>
              <a:off x="6661151" y="647701"/>
              <a:ext cx="492125" cy="279400"/>
            </a:xfrm>
            <a:custGeom>
              <a:avLst/>
              <a:gdLst>
                <a:gd name="T0" fmla="*/ 294 w 294"/>
                <a:gd name="T1" fmla="*/ 0 h 167"/>
                <a:gd name="T2" fmla="*/ 273 w 294"/>
                <a:gd name="T3" fmla="*/ 1 h 167"/>
                <a:gd name="T4" fmla="*/ 99 w 294"/>
                <a:gd name="T5" fmla="*/ 115 h 167"/>
                <a:gd name="T6" fmla="*/ 89 w 294"/>
                <a:gd name="T7" fmla="*/ 113 h 167"/>
                <a:gd name="T8" fmla="*/ 85 w 294"/>
                <a:gd name="T9" fmla="*/ 113 h 167"/>
                <a:gd name="T10" fmla="*/ 23 w 294"/>
                <a:gd name="T11" fmla="*/ 41 h 167"/>
                <a:gd name="T12" fmla="*/ 0 w 294"/>
                <a:gd name="T13" fmla="*/ 37 h 167"/>
                <a:gd name="T14" fmla="*/ 0 w 294"/>
                <a:gd name="T15" fmla="*/ 61 h 167"/>
                <a:gd name="T16" fmla="*/ 63 w 294"/>
                <a:gd name="T17" fmla="*/ 134 h 167"/>
                <a:gd name="T18" fmla="*/ 62 w 294"/>
                <a:gd name="T19" fmla="*/ 136 h 167"/>
                <a:gd name="T20" fmla="*/ 90 w 294"/>
                <a:gd name="T21" fmla="*/ 121 h 167"/>
                <a:gd name="T22" fmla="*/ 97 w 294"/>
                <a:gd name="T23" fmla="*/ 134 h 167"/>
                <a:gd name="T24" fmla="*/ 65 w 294"/>
                <a:gd name="T25" fmla="*/ 152 h 167"/>
                <a:gd name="T26" fmla="*/ 89 w 294"/>
                <a:gd name="T27" fmla="*/ 167 h 167"/>
                <a:gd name="T28" fmla="*/ 116 w 294"/>
                <a:gd name="T29" fmla="*/ 140 h 167"/>
                <a:gd name="T30" fmla="*/ 115 w 294"/>
                <a:gd name="T31" fmla="*/ 132 h 167"/>
                <a:gd name="T32" fmla="*/ 285 w 294"/>
                <a:gd name="T33" fmla="*/ 20 h 167"/>
                <a:gd name="T34" fmla="*/ 294 w 29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67">
                  <a:moveTo>
                    <a:pt x="294" y="0"/>
                  </a:moveTo>
                  <a:cubicBezTo>
                    <a:pt x="273" y="1"/>
                    <a:pt x="273" y="1"/>
                    <a:pt x="273" y="1"/>
                  </a:cubicBezTo>
                  <a:cubicBezTo>
                    <a:pt x="99" y="115"/>
                    <a:pt x="99" y="115"/>
                    <a:pt x="99" y="115"/>
                  </a:cubicBezTo>
                  <a:cubicBezTo>
                    <a:pt x="96" y="114"/>
                    <a:pt x="93" y="113"/>
                    <a:pt x="89" y="113"/>
                  </a:cubicBezTo>
                  <a:cubicBezTo>
                    <a:pt x="88" y="113"/>
                    <a:pt x="86" y="113"/>
                    <a:pt x="85" y="113"/>
                  </a:cubicBezTo>
                  <a:cubicBezTo>
                    <a:pt x="23" y="41"/>
                    <a:pt x="23" y="41"/>
                    <a:pt x="23" y="41"/>
                  </a:cubicBezTo>
                  <a:cubicBezTo>
                    <a:pt x="0" y="37"/>
                    <a:pt x="0" y="37"/>
                    <a:pt x="0" y="37"/>
                  </a:cubicBezTo>
                  <a:cubicBezTo>
                    <a:pt x="0" y="61"/>
                    <a:pt x="0" y="61"/>
                    <a:pt x="0" y="61"/>
                  </a:cubicBezTo>
                  <a:cubicBezTo>
                    <a:pt x="63" y="134"/>
                    <a:pt x="63" y="134"/>
                    <a:pt x="63" y="134"/>
                  </a:cubicBezTo>
                  <a:cubicBezTo>
                    <a:pt x="63" y="135"/>
                    <a:pt x="62" y="135"/>
                    <a:pt x="62" y="136"/>
                  </a:cubicBezTo>
                  <a:cubicBezTo>
                    <a:pt x="90" y="121"/>
                    <a:pt x="90" y="121"/>
                    <a:pt x="90" y="121"/>
                  </a:cubicBezTo>
                  <a:cubicBezTo>
                    <a:pt x="97" y="134"/>
                    <a:pt x="97" y="134"/>
                    <a:pt x="97" y="134"/>
                  </a:cubicBezTo>
                  <a:cubicBezTo>
                    <a:pt x="65" y="152"/>
                    <a:pt x="65" y="152"/>
                    <a:pt x="65" y="152"/>
                  </a:cubicBezTo>
                  <a:cubicBezTo>
                    <a:pt x="70" y="161"/>
                    <a:pt x="79" y="167"/>
                    <a:pt x="89" y="167"/>
                  </a:cubicBezTo>
                  <a:cubicBezTo>
                    <a:pt x="104" y="167"/>
                    <a:pt x="116" y="155"/>
                    <a:pt x="116" y="140"/>
                  </a:cubicBezTo>
                  <a:cubicBezTo>
                    <a:pt x="116" y="137"/>
                    <a:pt x="115" y="135"/>
                    <a:pt x="115" y="132"/>
                  </a:cubicBezTo>
                  <a:cubicBezTo>
                    <a:pt x="285" y="20"/>
                    <a:pt x="285" y="20"/>
                    <a:pt x="285" y="20"/>
                  </a:cubicBezTo>
                  <a:cubicBezTo>
                    <a:pt x="294" y="0"/>
                    <a:pt x="294" y="0"/>
                    <a:pt x="294" y="0"/>
                  </a:cubicBezTo>
                </a:path>
              </a:pathLst>
            </a:custGeom>
            <a:solidFill>
              <a:srgbClr val="919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101"/>
            <p:cNvSpPr>
              <a:spLocks/>
            </p:cNvSpPr>
            <p:nvPr/>
          </p:nvSpPr>
          <p:spPr bwMode="auto">
            <a:xfrm>
              <a:off x="6764339" y="850901"/>
              <a:ext cx="58738" cy="50800"/>
            </a:xfrm>
            <a:custGeom>
              <a:avLst/>
              <a:gdLst>
                <a:gd name="T0" fmla="*/ 28 w 35"/>
                <a:gd name="T1" fmla="*/ 0 h 31"/>
                <a:gd name="T2" fmla="*/ 0 w 35"/>
                <a:gd name="T3" fmla="*/ 15 h 31"/>
                <a:gd name="T4" fmla="*/ 0 w 35"/>
                <a:gd name="T5" fmla="*/ 19 h 31"/>
                <a:gd name="T6" fmla="*/ 3 w 35"/>
                <a:gd name="T7" fmla="*/ 31 h 31"/>
                <a:gd name="T8" fmla="*/ 35 w 35"/>
                <a:gd name="T9" fmla="*/ 13 h 31"/>
                <a:gd name="T10" fmla="*/ 28 w 35"/>
                <a:gd name="T11" fmla="*/ 0 h 31"/>
              </a:gdLst>
              <a:ahLst/>
              <a:cxnLst>
                <a:cxn ang="0">
                  <a:pos x="T0" y="T1"/>
                </a:cxn>
                <a:cxn ang="0">
                  <a:pos x="T2" y="T3"/>
                </a:cxn>
                <a:cxn ang="0">
                  <a:pos x="T4" y="T5"/>
                </a:cxn>
                <a:cxn ang="0">
                  <a:pos x="T6" y="T7"/>
                </a:cxn>
                <a:cxn ang="0">
                  <a:pos x="T8" y="T9"/>
                </a:cxn>
                <a:cxn ang="0">
                  <a:pos x="T10" y="T11"/>
                </a:cxn>
              </a:cxnLst>
              <a:rect l="0" t="0" r="r" b="b"/>
              <a:pathLst>
                <a:path w="35" h="31">
                  <a:moveTo>
                    <a:pt x="28" y="0"/>
                  </a:moveTo>
                  <a:cubicBezTo>
                    <a:pt x="0" y="15"/>
                    <a:pt x="0" y="15"/>
                    <a:pt x="0" y="15"/>
                  </a:cubicBezTo>
                  <a:cubicBezTo>
                    <a:pt x="0" y="17"/>
                    <a:pt x="0" y="18"/>
                    <a:pt x="0" y="19"/>
                  </a:cubicBezTo>
                  <a:cubicBezTo>
                    <a:pt x="0" y="23"/>
                    <a:pt x="1" y="28"/>
                    <a:pt x="3" y="31"/>
                  </a:cubicBezTo>
                  <a:cubicBezTo>
                    <a:pt x="35" y="13"/>
                    <a:pt x="35" y="13"/>
                    <a:pt x="35" y="13"/>
                  </a:cubicBezTo>
                  <a:cubicBezTo>
                    <a:pt x="28" y="0"/>
                    <a:pt x="28" y="0"/>
                    <a:pt x="28" y="0"/>
                  </a:cubicBezTo>
                </a:path>
              </a:pathLst>
            </a:custGeom>
            <a:solidFill>
              <a:srgbClr val="5261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102"/>
            <p:cNvSpPr>
              <a:spLocks/>
            </p:cNvSpPr>
            <p:nvPr/>
          </p:nvSpPr>
          <p:spPr bwMode="auto">
            <a:xfrm>
              <a:off x="7115176" y="839789"/>
              <a:ext cx="139700" cy="20638"/>
            </a:xfrm>
            <a:custGeom>
              <a:avLst/>
              <a:gdLst>
                <a:gd name="T0" fmla="*/ 3 w 84"/>
                <a:gd name="T1" fmla="*/ 12 h 12"/>
                <a:gd name="T2" fmla="*/ 0 w 84"/>
                <a:gd name="T3" fmla="*/ 6 h 12"/>
                <a:gd name="T4" fmla="*/ 3 w 84"/>
                <a:gd name="T5" fmla="*/ 0 h 12"/>
                <a:gd name="T6" fmla="*/ 81 w 84"/>
                <a:gd name="T7" fmla="*/ 0 h 12"/>
                <a:gd name="T8" fmla="*/ 84 w 84"/>
                <a:gd name="T9" fmla="*/ 6 h 12"/>
                <a:gd name="T10" fmla="*/ 81 w 84"/>
                <a:gd name="T11" fmla="*/ 12 h 12"/>
                <a:gd name="T12" fmla="*/ 3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3" y="12"/>
                  </a:moveTo>
                  <a:cubicBezTo>
                    <a:pt x="2" y="12"/>
                    <a:pt x="0" y="9"/>
                    <a:pt x="0" y="6"/>
                  </a:cubicBezTo>
                  <a:cubicBezTo>
                    <a:pt x="0" y="3"/>
                    <a:pt x="2" y="0"/>
                    <a:pt x="3" y="0"/>
                  </a:cubicBezTo>
                  <a:cubicBezTo>
                    <a:pt x="81" y="0"/>
                    <a:pt x="81" y="0"/>
                    <a:pt x="81" y="0"/>
                  </a:cubicBezTo>
                  <a:cubicBezTo>
                    <a:pt x="83" y="0"/>
                    <a:pt x="84" y="3"/>
                    <a:pt x="84" y="6"/>
                  </a:cubicBezTo>
                  <a:cubicBezTo>
                    <a:pt x="84" y="9"/>
                    <a:pt x="83" y="12"/>
                    <a:pt x="81" y="12"/>
                  </a:cubicBezTo>
                  <a:lnTo>
                    <a:pt x="3" y="12"/>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103"/>
            <p:cNvSpPr>
              <a:spLocks/>
            </p:cNvSpPr>
            <p:nvPr/>
          </p:nvSpPr>
          <p:spPr bwMode="auto">
            <a:xfrm>
              <a:off x="6505576" y="847726"/>
              <a:ext cx="311150" cy="179388"/>
            </a:xfrm>
            <a:custGeom>
              <a:avLst/>
              <a:gdLst>
                <a:gd name="T0" fmla="*/ 189 w 196"/>
                <a:gd name="T1" fmla="*/ 0 h 113"/>
                <a:gd name="T2" fmla="*/ 196 w 196"/>
                <a:gd name="T3" fmla="*/ 13 h 113"/>
                <a:gd name="T4" fmla="*/ 18 w 196"/>
                <a:gd name="T5" fmla="*/ 111 h 113"/>
                <a:gd name="T6" fmla="*/ 0 w 196"/>
                <a:gd name="T7" fmla="*/ 113 h 113"/>
                <a:gd name="T8" fmla="*/ 10 w 196"/>
                <a:gd name="T9" fmla="*/ 98 h 113"/>
                <a:gd name="T10" fmla="*/ 189 w 196"/>
                <a:gd name="T11" fmla="*/ 0 h 113"/>
              </a:gdLst>
              <a:ahLst/>
              <a:cxnLst>
                <a:cxn ang="0">
                  <a:pos x="T0" y="T1"/>
                </a:cxn>
                <a:cxn ang="0">
                  <a:pos x="T2" y="T3"/>
                </a:cxn>
                <a:cxn ang="0">
                  <a:pos x="T4" y="T5"/>
                </a:cxn>
                <a:cxn ang="0">
                  <a:pos x="T6" y="T7"/>
                </a:cxn>
                <a:cxn ang="0">
                  <a:pos x="T8" y="T9"/>
                </a:cxn>
                <a:cxn ang="0">
                  <a:pos x="T10" y="T11"/>
                </a:cxn>
              </a:cxnLst>
              <a:rect l="0" t="0" r="r" b="b"/>
              <a:pathLst>
                <a:path w="196" h="113">
                  <a:moveTo>
                    <a:pt x="189" y="0"/>
                  </a:moveTo>
                  <a:lnTo>
                    <a:pt x="196" y="13"/>
                  </a:lnTo>
                  <a:lnTo>
                    <a:pt x="18" y="111"/>
                  </a:lnTo>
                  <a:lnTo>
                    <a:pt x="0" y="113"/>
                  </a:lnTo>
                  <a:lnTo>
                    <a:pt x="10" y="98"/>
                  </a:lnTo>
                  <a:lnTo>
                    <a:pt x="189" y="0"/>
                  </a:lnTo>
                  <a:close/>
                </a:path>
              </a:pathLst>
            </a:custGeom>
            <a:solidFill>
              <a:srgbClr val="E334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104"/>
            <p:cNvSpPr>
              <a:spLocks/>
            </p:cNvSpPr>
            <p:nvPr/>
          </p:nvSpPr>
          <p:spPr bwMode="auto">
            <a:xfrm>
              <a:off x="6403976" y="839789"/>
              <a:ext cx="139700" cy="20638"/>
            </a:xfrm>
            <a:custGeom>
              <a:avLst/>
              <a:gdLst>
                <a:gd name="T0" fmla="*/ 3 w 84"/>
                <a:gd name="T1" fmla="*/ 12 h 12"/>
                <a:gd name="T2" fmla="*/ 0 w 84"/>
                <a:gd name="T3" fmla="*/ 6 h 12"/>
                <a:gd name="T4" fmla="*/ 3 w 84"/>
                <a:gd name="T5" fmla="*/ 0 h 12"/>
                <a:gd name="T6" fmla="*/ 81 w 84"/>
                <a:gd name="T7" fmla="*/ 0 h 12"/>
                <a:gd name="T8" fmla="*/ 84 w 84"/>
                <a:gd name="T9" fmla="*/ 6 h 12"/>
                <a:gd name="T10" fmla="*/ 81 w 84"/>
                <a:gd name="T11" fmla="*/ 12 h 12"/>
                <a:gd name="T12" fmla="*/ 3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3" y="12"/>
                  </a:moveTo>
                  <a:cubicBezTo>
                    <a:pt x="1" y="12"/>
                    <a:pt x="0" y="9"/>
                    <a:pt x="0" y="6"/>
                  </a:cubicBezTo>
                  <a:cubicBezTo>
                    <a:pt x="0" y="3"/>
                    <a:pt x="1" y="0"/>
                    <a:pt x="3" y="0"/>
                  </a:cubicBezTo>
                  <a:cubicBezTo>
                    <a:pt x="81" y="0"/>
                    <a:pt x="81" y="0"/>
                    <a:pt x="81" y="0"/>
                  </a:cubicBezTo>
                  <a:cubicBezTo>
                    <a:pt x="82" y="0"/>
                    <a:pt x="84" y="3"/>
                    <a:pt x="84" y="6"/>
                  </a:cubicBezTo>
                  <a:cubicBezTo>
                    <a:pt x="84" y="9"/>
                    <a:pt x="82" y="12"/>
                    <a:pt x="81" y="12"/>
                  </a:cubicBezTo>
                  <a:lnTo>
                    <a:pt x="3" y="12"/>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Oval 105"/>
            <p:cNvSpPr>
              <a:spLocks noChangeArrowheads="1"/>
            </p:cNvSpPr>
            <p:nvPr/>
          </p:nvSpPr>
          <p:spPr bwMode="auto">
            <a:xfrm>
              <a:off x="6770689" y="825501"/>
              <a:ext cx="88900" cy="88900"/>
            </a:xfrm>
            <a:prstGeom prst="ellipse">
              <a:avLst/>
            </a:pr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106"/>
            <p:cNvSpPr>
              <a:spLocks/>
            </p:cNvSpPr>
            <p:nvPr/>
          </p:nvSpPr>
          <p:spPr bwMode="auto">
            <a:xfrm>
              <a:off x="6665914" y="698501"/>
              <a:ext cx="152400" cy="171450"/>
            </a:xfrm>
            <a:custGeom>
              <a:avLst/>
              <a:gdLst>
                <a:gd name="T0" fmla="*/ 96 w 96"/>
                <a:gd name="T1" fmla="*/ 87 h 108"/>
                <a:gd name="T2" fmla="*/ 72 w 96"/>
                <a:gd name="T3" fmla="*/ 108 h 108"/>
                <a:gd name="T4" fmla="*/ 0 w 96"/>
                <a:gd name="T5" fmla="*/ 25 h 108"/>
                <a:gd name="T6" fmla="*/ 0 w 96"/>
                <a:gd name="T7" fmla="*/ 0 h 108"/>
                <a:gd name="T8" fmla="*/ 24 w 96"/>
                <a:gd name="T9" fmla="*/ 4 h 108"/>
                <a:gd name="T10" fmla="*/ 96 w 96"/>
                <a:gd name="T11" fmla="*/ 87 h 108"/>
              </a:gdLst>
              <a:ahLst/>
              <a:cxnLst>
                <a:cxn ang="0">
                  <a:pos x="T0" y="T1"/>
                </a:cxn>
                <a:cxn ang="0">
                  <a:pos x="T2" y="T3"/>
                </a:cxn>
                <a:cxn ang="0">
                  <a:pos x="T4" y="T5"/>
                </a:cxn>
                <a:cxn ang="0">
                  <a:pos x="T6" y="T7"/>
                </a:cxn>
                <a:cxn ang="0">
                  <a:pos x="T8" y="T9"/>
                </a:cxn>
                <a:cxn ang="0">
                  <a:pos x="T10" y="T11"/>
                </a:cxn>
              </a:cxnLst>
              <a:rect l="0" t="0" r="r" b="b"/>
              <a:pathLst>
                <a:path w="96" h="108">
                  <a:moveTo>
                    <a:pt x="96" y="87"/>
                  </a:moveTo>
                  <a:lnTo>
                    <a:pt x="72" y="108"/>
                  </a:lnTo>
                  <a:lnTo>
                    <a:pt x="0" y="25"/>
                  </a:lnTo>
                  <a:lnTo>
                    <a:pt x="0" y="0"/>
                  </a:lnTo>
                  <a:lnTo>
                    <a:pt x="24" y="4"/>
                  </a:lnTo>
                  <a:lnTo>
                    <a:pt x="96" y="87"/>
                  </a:lnTo>
                  <a:close/>
                </a:path>
              </a:pathLst>
            </a:cu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107"/>
            <p:cNvSpPr>
              <a:spLocks/>
            </p:cNvSpPr>
            <p:nvPr/>
          </p:nvSpPr>
          <p:spPr bwMode="auto">
            <a:xfrm>
              <a:off x="6815139" y="636589"/>
              <a:ext cx="342900" cy="234950"/>
            </a:xfrm>
            <a:custGeom>
              <a:avLst/>
              <a:gdLst>
                <a:gd name="T0" fmla="*/ 14 w 216"/>
                <a:gd name="T1" fmla="*/ 148 h 148"/>
                <a:gd name="T2" fmla="*/ 0 w 216"/>
                <a:gd name="T3" fmla="*/ 127 h 148"/>
                <a:gd name="T4" fmla="*/ 194 w 216"/>
                <a:gd name="T5" fmla="*/ 0 h 148"/>
                <a:gd name="T6" fmla="*/ 216 w 216"/>
                <a:gd name="T7" fmla="*/ 0 h 148"/>
                <a:gd name="T8" fmla="*/ 208 w 216"/>
                <a:gd name="T9" fmla="*/ 21 h 148"/>
                <a:gd name="T10" fmla="*/ 14 w 216"/>
                <a:gd name="T11" fmla="*/ 148 h 148"/>
              </a:gdLst>
              <a:ahLst/>
              <a:cxnLst>
                <a:cxn ang="0">
                  <a:pos x="T0" y="T1"/>
                </a:cxn>
                <a:cxn ang="0">
                  <a:pos x="T2" y="T3"/>
                </a:cxn>
                <a:cxn ang="0">
                  <a:pos x="T4" y="T5"/>
                </a:cxn>
                <a:cxn ang="0">
                  <a:pos x="T6" y="T7"/>
                </a:cxn>
                <a:cxn ang="0">
                  <a:pos x="T8" y="T9"/>
                </a:cxn>
                <a:cxn ang="0">
                  <a:pos x="T10" y="T11"/>
                </a:cxn>
              </a:cxnLst>
              <a:rect l="0" t="0" r="r" b="b"/>
              <a:pathLst>
                <a:path w="216" h="148">
                  <a:moveTo>
                    <a:pt x="14" y="148"/>
                  </a:moveTo>
                  <a:lnTo>
                    <a:pt x="0" y="127"/>
                  </a:lnTo>
                  <a:lnTo>
                    <a:pt x="194" y="0"/>
                  </a:lnTo>
                  <a:lnTo>
                    <a:pt x="216" y="0"/>
                  </a:lnTo>
                  <a:lnTo>
                    <a:pt x="208" y="21"/>
                  </a:lnTo>
                  <a:lnTo>
                    <a:pt x="14" y="148"/>
                  </a:lnTo>
                  <a:close/>
                </a:path>
              </a:pathLst>
            </a:cu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7163213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590" y="381211"/>
            <a:ext cx="10305511" cy="678519"/>
          </a:xfrm>
          <a:prstGeom prst="rect">
            <a:avLst/>
          </a:prstGeom>
          <a:noFill/>
        </p:spPr>
        <p:txBody>
          <a:bodyPr wrap="square" rtlCol="0">
            <a:spAutoFit/>
          </a:bodyPr>
          <a:lstStyle/>
          <a:p>
            <a:r>
              <a:rPr lang="zh-CN" altLang="en-US" sz="3809" dirty="0">
                <a:solidFill>
                  <a:srgbClr val="2C68FF"/>
                </a:solidFill>
                <a:latin typeface="微软雅黑" panose="020B0503020204020204" pitchFamily="34" charset="-122"/>
                <a:ea typeface="微软雅黑" panose="020B0503020204020204" pitchFamily="34" charset="-122"/>
                <a:cs typeface="Microsoft YaHei" charset="-122"/>
              </a:rPr>
              <a:t>实践案例</a:t>
            </a:r>
            <a:endParaRPr lang="en-US" altLang="zh-CN" sz="3809" dirty="0">
              <a:solidFill>
                <a:srgbClr val="2C68FF"/>
              </a:solidFill>
              <a:latin typeface="微软雅黑" panose="020B0503020204020204" pitchFamily="34" charset="-122"/>
              <a:ea typeface="微软雅黑" panose="020B0503020204020204" pitchFamily="34" charset="-122"/>
              <a:cs typeface="Microsoft YaHei" charset="-122"/>
            </a:endParaRPr>
          </a:p>
        </p:txBody>
      </p:sp>
      <p:sp>
        <p:nvSpPr>
          <p:cNvPr id="8" name="TextBox 4">
            <a:extLst>
              <a:ext uri="{FF2B5EF4-FFF2-40B4-BE49-F238E27FC236}">
                <a16:creationId xmlns:a16="http://schemas.microsoft.com/office/drawing/2014/main" id="{4DD37CEB-EC06-C14D-B9A9-8DA57ADC7269}"/>
              </a:ext>
            </a:extLst>
          </p:cNvPr>
          <p:cNvSpPr txBox="1"/>
          <p:nvPr/>
        </p:nvSpPr>
        <p:spPr>
          <a:xfrm>
            <a:off x="1020893" y="1793554"/>
            <a:ext cx="10381707" cy="2729593"/>
          </a:xfrm>
          <a:prstGeom prst="rect">
            <a:avLst/>
          </a:prstGeom>
          <a:noFill/>
        </p:spPr>
        <p:txBody>
          <a:bodyPr wrap="square" rtlCol="0">
            <a:spAutoFit/>
          </a:bodyPr>
          <a:lstStyle/>
          <a:p>
            <a:r>
              <a:rPr lang="zh-CN" altLang="en-US" sz="1905" dirty="0">
                <a:solidFill>
                  <a:srgbClr val="2C68FF"/>
                </a:solidFill>
                <a:latin typeface="微软雅黑" panose="020B0503020204020204" pitchFamily="34" charset="-122"/>
                <a:ea typeface="微软雅黑" panose="020B0503020204020204" pitchFamily="34" charset="-122"/>
              </a:rPr>
              <a:t>实时计算</a:t>
            </a:r>
            <a:r>
              <a:rPr lang="en-US" altLang="zh-CN" sz="1905" dirty="0">
                <a:solidFill>
                  <a:srgbClr val="2C68FF"/>
                </a:solidFill>
                <a:latin typeface="微软雅黑" panose="020B0503020204020204" pitchFamily="34" charset="-122"/>
                <a:ea typeface="微软雅黑" panose="020B0503020204020204" pitchFamily="34" charset="-122"/>
              </a:rPr>
              <a:t>&amp;</a:t>
            </a:r>
            <a:r>
              <a:rPr lang="zh-CN" altLang="en-US" sz="1905" dirty="0">
                <a:solidFill>
                  <a:srgbClr val="2C68FF"/>
                </a:solidFill>
                <a:latin typeface="微软雅黑" panose="020B0503020204020204" pitchFamily="34" charset="-122"/>
                <a:ea typeface="微软雅黑" panose="020B0503020204020204" pitchFamily="34" charset="-122"/>
              </a:rPr>
              <a:t>报表</a:t>
            </a:r>
            <a:r>
              <a:rPr lang="zh-CN" altLang="en-US" sz="1905" dirty="0" smtClean="0">
                <a:solidFill>
                  <a:srgbClr val="2C68FF"/>
                </a:solidFill>
                <a:latin typeface="微软雅黑" panose="020B0503020204020204" pitchFamily="34" charset="-122"/>
                <a:ea typeface="微软雅黑" panose="020B0503020204020204" pitchFamily="34" charset="-122"/>
              </a:rPr>
              <a:t>展示（</a:t>
            </a:r>
            <a:r>
              <a:rPr lang="zh-CN" altLang="en-US" sz="1905" dirty="0" smtClean="0">
                <a:solidFill>
                  <a:srgbClr val="00B050"/>
                </a:solidFill>
                <a:latin typeface="微软雅黑" panose="020B0503020204020204" pitchFamily="34" charset="-122"/>
                <a:ea typeface="微软雅黑" panose="020B0503020204020204" pitchFamily="34" charset="-122"/>
              </a:rPr>
              <a:t>已接入的业务</a:t>
            </a:r>
            <a:r>
              <a:rPr lang="zh-CN" altLang="en-US" sz="1905" dirty="0" smtClean="0">
                <a:solidFill>
                  <a:srgbClr val="2C68FF"/>
                </a:solidFill>
                <a:latin typeface="微软雅黑" panose="020B0503020204020204" pitchFamily="34" charset="-122"/>
                <a:ea typeface="微软雅黑" panose="020B0503020204020204" pitchFamily="34" charset="-122"/>
              </a:rPr>
              <a:t>）</a:t>
            </a:r>
            <a:endParaRPr lang="en-US" altLang="zh-CN" sz="1905" dirty="0">
              <a:solidFill>
                <a:srgbClr val="2C68FF"/>
              </a:solidFill>
              <a:latin typeface="微软雅黑" panose="020B0503020204020204" pitchFamily="34" charset="-122"/>
              <a:ea typeface="微软雅黑" panose="020B0503020204020204" pitchFamily="34" charset="-122"/>
            </a:endParaRPr>
          </a:p>
          <a:p>
            <a:endParaRPr lang="en-US" altLang="zh-CN" sz="1905" dirty="0">
              <a:solidFill>
                <a:srgbClr val="2C68FF"/>
              </a:solidFill>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1</a:t>
            </a:r>
            <a:r>
              <a:rPr lang="zh-CN" altLang="en-US" sz="1481" dirty="0">
                <a:latin typeface="微软雅黑" panose="020B0503020204020204" pitchFamily="34" charset="-122"/>
                <a:ea typeface="微软雅黑" panose="020B0503020204020204" pitchFamily="34" charset="-122"/>
              </a:rPr>
              <a:t> 银行</a:t>
            </a:r>
            <a:r>
              <a:rPr lang="en-US" altLang="zh-CN" sz="1481" dirty="0">
                <a:latin typeface="微软雅黑" panose="020B0503020204020204" pitchFamily="34" charset="-122"/>
                <a:ea typeface="微软雅黑" panose="020B0503020204020204" pitchFamily="34" charset="-122"/>
              </a:rPr>
              <a:t>+</a:t>
            </a:r>
            <a:r>
              <a:rPr lang="zh-CN" altLang="en-US" sz="1481" dirty="0">
                <a:latin typeface="微软雅黑" panose="020B0503020204020204" pitchFamily="34" charset="-122"/>
                <a:ea typeface="微软雅黑" panose="020B0503020204020204" pitchFamily="34" charset="-122"/>
              </a:rPr>
              <a:t>业务报表</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2</a:t>
            </a:r>
            <a:r>
              <a:rPr lang="zh-CN" altLang="en-US" sz="1481" dirty="0">
                <a:latin typeface="微软雅黑" panose="020B0503020204020204" pitchFamily="34" charset="-122"/>
                <a:ea typeface="微软雅黑" panose="020B0503020204020204" pitchFamily="34" charset="-122"/>
              </a:rPr>
              <a:t> 银行</a:t>
            </a:r>
            <a:r>
              <a:rPr lang="en-US" altLang="zh-CN" sz="1481" dirty="0">
                <a:latin typeface="微软雅黑" panose="020B0503020204020204" pitchFamily="34" charset="-122"/>
                <a:ea typeface="微软雅黑" panose="020B0503020204020204" pitchFamily="34" charset="-122"/>
              </a:rPr>
              <a:t>+</a:t>
            </a:r>
            <a:r>
              <a:rPr lang="en-US" altLang="zh-CN" sz="1481" dirty="0" err="1">
                <a:latin typeface="微软雅黑" panose="020B0503020204020204" pitchFamily="34" charset="-122"/>
                <a:ea typeface="微软雅黑" panose="020B0503020204020204" pitchFamily="34" charset="-122"/>
              </a:rPr>
              <a:t>pv</a:t>
            </a:r>
            <a:r>
              <a:rPr lang="en-US" altLang="zh-CN" sz="1481" dirty="0">
                <a:latin typeface="微软雅黑" panose="020B0503020204020204" pitchFamily="34" charset="-122"/>
                <a:ea typeface="微软雅黑" panose="020B0503020204020204" pitchFamily="34" charset="-122"/>
              </a:rPr>
              <a:t>/</a:t>
            </a:r>
            <a:r>
              <a:rPr lang="en-US" altLang="zh-CN" sz="1481" dirty="0" err="1">
                <a:latin typeface="微软雅黑" panose="020B0503020204020204" pitchFamily="34" charset="-122"/>
                <a:ea typeface="微软雅黑" panose="020B0503020204020204" pitchFamily="34" charset="-122"/>
              </a:rPr>
              <a:t>uv</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3</a:t>
            </a:r>
            <a:r>
              <a:rPr lang="zh-CN" altLang="en-US" sz="1481" dirty="0">
                <a:latin typeface="微软雅黑" panose="020B0503020204020204" pitchFamily="34" charset="-122"/>
                <a:ea typeface="微软雅黑" panose="020B0503020204020204" pitchFamily="34" charset="-122"/>
              </a:rPr>
              <a:t> 基金</a:t>
            </a:r>
            <a:r>
              <a:rPr lang="en-US" altLang="zh-CN" sz="1481" dirty="0" err="1">
                <a:latin typeface="微软雅黑" panose="020B0503020204020204" pitchFamily="34" charset="-122"/>
                <a:ea typeface="微软雅黑" panose="020B0503020204020204" pitchFamily="34" charset="-122"/>
              </a:rPr>
              <a:t>pv</a:t>
            </a:r>
            <a:r>
              <a:rPr lang="en-US" altLang="zh-CN" sz="1481" dirty="0">
                <a:latin typeface="微软雅黑" panose="020B0503020204020204" pitchFamily="34" charset="-122"/>
                <a:ea typeface="微软雅黑" panose="020B0503020204020204" pitchFamily="34" charset="-122"/>
              </a:rPr>
              <a:t>/</a:t>
            </a:r>
            <a:r>
              <a:rPr lang="en-US" altLang="zh-CN" sz="1481" dirty="0" err="1">
                <a:latin typeface="微软雅黑" panose="020B0503020204020204" pitchFamily="34" charset="-122"/>
                <a:ea typeface="微软雅黑" panose="020B0503020204020204" pitchFamily="34" charset="-122"/>
              </a:rPr>
              <a:t>uv</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4</a:t>
            </a:r>
            <a:r>
              <a:rPr lang="zh-CN" altLang="en-US" sz="1481" dirty="0">
                <a:latin typeface="微软雅黑" panose="020B0503020204020204" pitchFamily="34" charset="-122"/>
                <a:ea typeface="微软雅黑" panose="020B0503020204020204" pitchFamily="34" charset="-122"/>
              </a:rPr>
              <a:t> 聚宝盆报表并提供根据转化率预警的功能</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5</a:t>
            </a:r>
            <a:r>
              <a:rPr lang="zh-CN" altLang="en-US" sz="1481" dirty="0">
                <a:latin typeface="微软雅黑" panose="020B0503020204020204" pitchFamily="34" charset="-122"/>
                <a:ea typeface="微软雅黑" panose="020B0503020204020204" pitchFamily="34" charset="-122"/>
              </a:rPr>
              <a:t> 小金库报表 等等</a:t>
            </a:r>
            <a:endParaRPr lang="en-US" altLang="zh-CN" sz="1481" dirty="0">
              <a:latin typeface="微软雅黑" panose="020B0503020204020204" pitchFamily="34" charset="-122"/>
              <a:ea typeface="微软雅黑" panose="020B0503020204020204" pitchFamily="34" charset="-122"/>
            </a:endParaRPr>
          </a:p>
        </p:txBody>
      </p:sp>
      <p:grpSp>
        <p:nvGrpSpPr>
          <p:cNvPr id="5" name="组合 4"/>
          <p:cNvGrpSpPr>
            <a:grpSpLocks noChangeAspect="1"/>
          </p:cNvGrpSpPr>
          <p:nvPr/>
        </p:nvGrpSpPr>
        <p:grpSpPr>
          <a:xfrm flipH="1">
            <a:off x="4063799" y="288470"/>
            <a:ext cx="864000" cy="864000"/>
            <a:chOff x="2492375" y="1401763"/>
            <a:chExt cx="1979613" cy="1979613"/>
          </a:xfrm>
        </p:grpSpPr>
        <p:sp>
          <p:nvSpPr>
            <p:cNvPr id="6" name="Freeform 87"/>
            <p:cNvSpPr>
              <a:spLocks/>
            </p:cNvSpPr>
            <p:nvPr/>
          </p:nvSpPr>
          <p:spPr bwMode="auto">
            <a:xfrm>
              <a:off x="2492375" y="1401763"/>
              <a:ext cx="1979613" cy="1979613"/>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2FC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7" name="Freeform 88"/>
            <p:cNvSpPr>
              <a:spLocks/>
            </p:cNvSpPr>
            <p:nvPr/>
          </p:nvSpPr>
          <p:spPr bwMode="auto">
            <a:xfrm>
              <a:off x="2492375" y="2095501"/>
              <a:ext cx="1539875" cy="1285875"/>
            </a:xfrm>
            <a:custGeom>
              <a:avLst/>
              <a:gdLst>
                <a:gd name="T0" fmla="*/ 133 w 411"/>
                <a:gd name="T1" fmla="*/ 0 h 343"/>
                <a:gd name="T2" fmla="*/ 0 w 411"/>
                <a:gd name="T3" fmla="*/ 133 h 343"/>
                <a:gd name="T4" fmla="*/ 0 w 411"/>
                <a:gd name="T5" fmla="*/ 303 h 343"/>
                <a:gd name="T6" fmla="*/ 40 w 411"/>
                <a:gd name="T7" fmla="*/ 343 h 343"/>
                <a:gd name="T8" fmla="*/ 186 w 411"/>
                <a:gd name="T9" fmla="*/ 343 h 343"/>
                <a:gd name="T10" fmla="*/ 380 w 411"/>
                <a:gd name="T11" fmla="*/ 150 h 343"/>
                <a:gd name="T12" fmla="*/ 374 w 411"/>
                <a:gd name="T13" fmla="*/ 148 h 343"/>
                <a:gd name="T14" fmla="*/ 411 w 411"/>
                <a:gd name="T15" fmla="*/ 110 h 343"/>
                <a:gd name="T16" fmla="*/ 370 w 411"/>
                <a:gd name="T17" fmla="*/ 7 h 343"/>
                <a:gd name="T18" fmla="*/ 133 w 411"/>
                <a:gd name="T1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1" h="343">
                  <a:moveTo>
                    <a:pt x="133" y="0"/>
                  </a:moveTo>
                  <a:cubicBezTo>
                    <a:pt x="0" y="133"/>
                    <a:pt x="0" y="133"/>
                    <a:pt x="0" y="133"/>
                  </a:cubicBezTo>
                  <a:cubicBezTo>
                    <a:pt x="0" y="303"/>
                    <a:pt x="0" y="303"/>
                    <a:pt x="0" y="303"/>
                  </a:cubicBezTo>
                  <a:cubicBezTo>
                    <a:pt x="0" y="325"/>
                    <a:pt x="18" y="343"/>
                    <a:pt x="40" y="343"/>
                  </a:cubicBezTo>
                  <a:cubicBezTo>
                    <a:pt x="186" y="343"/>
                    <a:pt x="186" y="343"/>
                    <a:pt x="186" y="343"/>
                  </a:cubicBezTo>
                  <a:cubicBezTo>
                    <a:pt x="380" y="150"/>
                    <a:pt x="380" y="150"/>
                    <a:pt x="380" y="150"/>
                  </a:cubicBezTo>
                  <a:cubicBezTo>
                    <a:pt x="374" y="148"/>
                    <a:pt x="374" y="148"/>
                    <a:pt x="374" y="148"/>
                  </a:cubicBezTo>
                  <a:cubicBezTo>
                    <a:pt x="411" y="110"/>
                    <a:pt x="411" y="110"/>
                    <a:pt x="411" y="110"/>
                  </a:cubicBezTo>
                  <a:cubicBezTo>
                    <a:pt x="370" y="7"/>
                    <a:pt x="370" y="7"/>
                    <a:pt x="370" y="7"/>
                  </a:cubicBezTo>
                  <a:cubicBezTo>
                    <a:pt x="133" y="0"/>
                    <a:pt x="133" y="0"/>
                    <a:pt x="133" y="0"/>
                  </a:cubicBezTo>
                </a:path>
              </a:pathLst>
            </a:custGeom>
            <a:solidFill>
              <a:srgbClr val="348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9" name="Freeform 89"/>
            <p:cNvSpPr>
              <a:spLocks noEditPoints="1"/>
            </p:cNvSpPr>
            <p:nvPr/>
          </p:nvSpPr>
          <p:spPr bwMode="auto">
            <a:xfrm>
              <a:off x="2971800" y="2076451"/>
              <a:ext cx="1079500" cy="600075"/>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Tree>
    <p:extLst>
      <p:ext uri="{BB962C8B-B14F-4D97-AF65-F5344CB8AC3E}">
        <p14:creationId xmlns:p14="http://schemas.microsoft.com/office/powerpoint/2010/main" val="3775303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a:xfrm>
            <a:off x="361608" y="735658"/>
            <a:ext cx="2303215" cy="445391"/>
          </a:xfrm>
        </p:spPr>
        <p:txBody>
          <a:bodyPr/>
          <a:lstStyle/>
          <a:p>
            <a:r>
              <a:rPr kumimoji="1" lang="zh-CN" altLang="en-US" sz="2400" dirty="0"/>
              <a:t>演示</a:t>
            </a:r>
            <a:r>
              <a:rPr kumimoji="1" lang="zh-CN" altLang="en-US" sz="2400" dirty="0" smtClean="0"/>
              <a:t>时间</a:t>
            </a:r>
            <a:r>
              <a:rPr kumimoji="1" lang="en-US" altLang="zh-CN" sz="2400" dirty="0" smtClean="0"/>
              <a:t> </a:t>
            </a:r>
            <a:endParaRPr kumimoji="1" lang="zh-CN" altLang="en-US" sz="2400"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18</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grpSp>
        <p:nvGrpSpPr>
          <p:cNvPr id="10" name="组合 9"/>
          <p:cNvGrpSpPr/>
          <p:nvPr/>
        </p:nvGrpSpPr>
        <p:grpSpPr>
          <a:xfrm>
            <a:off x="5415756" y="2742406"/>
            <a:ext cx="1274763" cy="1373188"/>
            <a:chOff x="6146801" y="292101"/>
            <a:chExt cx="1274763" cy="1373188"/>
          </a:xfrm>
        </p:grpSpPr>
        <p:sp>
          <p:nvSpPr>
            <p:cNvPr id="11" name="Freeform 92"/>
            <p:cNvSpPr>
              <a:spLocks/>
            </p:cNvSpPr>
            <p:nvPr/>
          </p:nvSpPr>
          <p:spPr bwMode="auto">
            <a:xfrm>
              <a:off x="6146801" y="392114"/>
              <a:ext cx="1274763" cy="1273175"/>
            </a:xfrm>
            <a:custGeom>
              <a:avLst/>
              <a:gdLst>
                <a:gd name="T0" fmla="*/ 761 w 761"/>
                <a:gd name="T1" fmla="*/ 650 h 761"/>
                <a:gd name="T2" fmla="*/ 650 w 761"/>
                <a:gd name="T3" fmla="*/ 761 h 761"/>
                <a:gd name="T4" fmla="*/ 110 w 761"/>
                <a:gd name="T5" fmla="*/ 761 h 761"/>
                <a:gd name="T6" fmla="*/ 0 w 761"/>
                <a:gd name="T7" fmla="*/ 650 h 761"/>
                <a:gd name="T8" fmla="*/ 0 w 761"/>
                <a:gd name="T9" fmla="*/ 111 h 761"/>
                <a:gd name="T10" fmla="*/ 110 w 761"/>
                <a:gd name="T11" fmla="*/ 0 h 761"/>
                <a:gd name="T12" fmla="*/ 650 w 761"/>
                <a:gd name="T13" fmla="*/ 0 h 761"/>
                <a:gd name="T14" fmla="*/ 761 w 761"/>
                <a:gd name="T15" fmla="*/ 111 h 761"/>
                <a:gd name="T16" fmla="*/ 761 w 761"/>
                <a:gd name="T17" fmla="*/ 65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61">
                  <a:moveTo>
                    <a:pt x="761" y="650"/>
                  </a:moveTo>
                  <a:cubicBezTo>
                    <a:pt x="761" y="712"/>
                    <a:pt x="711" y="761"/>
                    <a:pt x="650" y="761"/>
                  </a:cubicBezTo>
                  <a:cubicBezTo>
                    <a:pt x="110" y="761"/>
                    <a:pt x="110" y="761"/>
                    <a:pt x="110" y="761"/>
                  </a:cubicBezTo>
                  <a:cubicBezTo>
                    <a:pt x="49" y="761"/>
                    <a:pt x="0" y="712"/>
                    <a:pt x="0" y="650"/>
                  </a:cubicBezTo>
                  <a:cubicBezTo>
                    <a:pt x="0" y="111"/>
                    <a:pt x="0" y="111"/>
                    <a:pt x="0" y="111"/>
                  </a:cubicBezTo>
                  <a:cubicBezTo>
                    <a:pt x="0" y="50"/>
                    <a:pt x="49" y="0"/>
                    <a:pt x="110" y="0"/>
                  </a:cubicBezTo>
                  <a:cubicBezTo>
                    <a:pt x="650" y="0"/>
                    <a:pt x="650" y="0"/>
                    <a:pt x="650" y="0"/>
                  </a:cubicBezTo>
                  <a:cubicBezTo>
                    <a:pt x="711" y="0"/>
                    <a:pt x="761" y="50"/>
                    <a:pt x="761" y="111"/>
                  </a:cubicBezTo>
                  <a:cubicBezTo>
                    <a:pt x="761" y="650"/>
                    <a:pt x="761" y="650"/>
                    <a:pt x="761" y="650"/>
                  </a:cubicBezTo>
                </a:path>
              </a:pathLst>
            </a:custGeom>
            <a:solidFill>
              <a:srgbClr val="D17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Oval 94"/>
            <p:cNvSpPr>
              <a:spLocks noChangeArrowheads="1"/>
            </p:cNvSpPr>
            <p:nvPr/>
          </p:nvSpPr>
          <p:spPr bwMode="auto">
            <a:xfrm>
              <a:off x="6276976" y="292101"/>
              <a:ext cx="1101725" cy="1100138"/>
            </a:xfrm>
            <a:prstGeom prst="ellipse">
              <a:avLst/>
            </a:pr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95"/>
            <p:cNvSpPr>
              <a:spLocks/>
            </p:cNvSpPr>
            <p:nvPr/>
          </p:nvSpPr>
          <p:spPr bwMode="auto">
            <a:xfrm>
              <a:off x="6361114" y="377826"/>
              <a:ext cx="893763" cy="908050"/>
            </a:xfrm>
            <a:custGeom>
              <a:avLst/>
              <a:gdLst>
                <a:gd name="T0" fmla="*/ 534 w 534"/>
                <a:gd name="T1" fmla="*/ 232 h 542"/>
                <a:gd name="T2" fmla="*/ 492 w 534"/>
                <a:gd name="T3" fmla="*/ 100 h 542"/>
                <a:gd name="T4" fmla="*/ 279 w 534"/>
                <a:gd name="T5" fmla="*/ 0 h 542"/>
                <a:gd name="T6" fmla="*/ 0 w 534"/>
                <a:gd name="T7" fmla="*/ 279 h 542"/>
                <a:gd name="T8" fmla="*/ 157 w 534"/>
                <a:gd name="T9" fmla="*/ 530 h 542"/>
                <a:gd name="T10" fmla="*/ 224 w 534"/>
                <a:gd name="T11" fmla="*/ 542 h 542"/>
                <a:gd name="T12" fmla="*/ 534 w 534"/>
                <a:gd name="T13" fmla="*/ 232 h 542"/>
              </a:gdLst>
              <a:ahLst/>
              <a:cxnLst>
                <a:cxn ang="0">
                  <a:pos x="T0" y="T1"/>
                </a:cxn>
                <a:cxn ang="0">
                  <a:pos x="T2" y="T3"/>
                </a:cxn>
                <a:cxn ang="0">
                  <a:pos x="T4" y="T5"/>
                </a:cxn>
                <a:cxn ang="0">
                  <a:pos x="T6" y="T7"/>
                </a:cxn>
                <a:cxn ang="0">
                  <a:pos x="T8" y="T9"/>
                </a:cxn>
                <a:cxn ang="0">
                  <a:pos x="T10" y="T11"/>
                </a:cxn>
                <a:cxn ang="0">
                  <a:pos x="T12" y="T13"/>
                </a:cxn>
              </a:cxnLst>
              <a:rect l="0" t="0" r="r" b="b"/>
              <a:pathLst>
                <a:path w="534" h="542">
                  <a:moveTo>
                    <a:pt x="534" y="232"/>
                  </a:moveTo>
                  <a:cubicBezTo>
                    <a:pt x="534" y="188"/>
                    <a:pt x="509" y="138"/>
                    <a:pt x="492" y="100"/>
                  </a:cubicBezTo>
                  <a:cubicBezTo>
                    <a:pt x="441" y="39"/>
                    <a:pt x="365" y="0"/>
                    <a:pt x="279" y="0"/>
                  </a:cubicBezTo>
                  <a:cubicBezTo>
                    <a:pt x="125" y="0"/>
                    <a:pt x="0" y="125"/>
                    <a:pt x="0" y="279"/>
                  </a:cubicBezTo>
                  <a:cubicBezTo>
                    <a:pt x="0" y="390"/>
                    <a:pt x="64" y="485"/>
                    <a:pt x="157" y="530"/>
                  </a:cubicBezTo>
                  <a:cubicBezTo>
                    <a:pt x="174" y="533"/>
                    <a:pt x="207" y="542"/>
                    <a:pt x="224" y="542"/>
                  </a:cubicBezTo>
                  <a:cubicBezTo>
                    <a:pt x="395" y="542"/>
                    <a:pt x="534" y="403"/>
                    <a:pt x="534" y="2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96"/>
            <p:cNvSpPr>
              <a:spLocks/>
            </p:cNvSpPr>
            <p:nvPr/>
          </p:nvSpPr>
          <p:spPr bwMode="auto">
            <a:xfrm>
              <a:off x="6624639" y="546101"/>
              <a:ext cx="671513" cy="766763"/>
            </a:xfrm>
            <a:custGeom>
              <a:avLst/>
              <a:gdLst>
                <a:gd name="T0" fmla="*/ 335 w 401"/>
                <a:gd name="T1" fmla="*/ 0 h 458"/>
                <a:gd name="T2" fmla="*/ 362 w 401"/>
                <a:gd name="T3" fmla="*/ 125 h 458"/>
                <a:gd name="T4" fmla="*/ 52 w 401"/>
                <a:gd name="T5" fmla="*/ 435 h 458"/>
                <a:gd name="T6" fmla="*/ 0 w 401"/>
                <a:gd name="T7" fmla="*/ 430 h 458"/>
                <a:gd name="T8" fmla="*/ 122 w 401"/>
                <a:gd name="T9" fmla="*/ 458 h 458"/>
                <a:gd name="T10" fmla="*/ 401 w 401"/>
                <a:gd name="T11" fmla="*/ 179 h 458"/>
                <a:gd name="T12" fmla="*/ 335 w 401"/>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401" h="458">
                  <a:moveTo>
                    <a:pt x="335" y="0"/>
                  </a:moveTo>
                  <a:cubicBezTo>
                    <a:pt x="352" y="38"/>
                    <a:pt x="362" y="80"/>
                    <a:pt x="362" y="125"/>
                  </a:cubicBezTo>
                  <a:cubicBezTo>
                    <a:pt x="362" y="296"/>
                    <a:pt x="223" y="435"/>
                    <a:pt x="52" y="435"/>
                  </a:cubicBezTo>
                  <a:cubicBezTo>
                    <a:pt x="34" y="435"/>
                    <a:pt x="17" y="433"/>
                    <a:pt x="0" y="430"/>
                  </a:cubicBezTo>
                  <a:cubicBezTo>
                    <a:pt x="37" y="448"/>
                    <a:pt x="78" y="458"/>
                    <a:pt x="122" y="458"/>
                  </a:cubicBezTo>
                  <a:cubicBezTo>
                    <a:pt x="276" y="458"/>
                    <a:pt x="401" y="333"/>
                    <a:pt x="401" y="179"/>
                  </a:cubicBezTo>
                  <a:cubicBezTo>
                    <a:pt x="401" y="111"/>
                    <a:pt x="376" y="48"/>
                    <a:pt x="335" y="0"/>
                  </a:cubicBezTo>
                  <a:close/>
                </a:path>
              </a:pathLst>
            </a:custGeom>
            <a:solidFill>
              <a:srgbClr val="D5D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97"/>
            <p:cNvSpPr>
              <a:spLocks/>
            </p:cNvSpPr>
            <p:nvPr/>
          </p:nvSpPr>
          <p:spPr bwMode="auto">
            <a:xfrm>
              <a:off x="6818314" y="427039"/>
              <a:ext cx="20638" cy="139700"/>
            </a:xfrm>
            <a:custGeom>
              <a:avLst/>
              <a:gdLst>
                <a:gd name="T0" fmla="*/ 12 w 12"/>
                <a:gd name="T1" fmla="*/ 81 h 84"/>
                <a:gd name="T2" fmla="*/ 6 w 12"/>
                <a:gd name="T3" fmla="*/ 84 h 84"/>
                <a:gd name="T4" fmla="*/ 0 w 12"/>
                <a:gd name="T5" fmla="*/ 81 h 84"/>
                <a:gd name="T6" fmla="*/ 0 w 12"/>
                <a:gd name="T7" fmla="*/ 3 h 84"/>
                <a:gd name="T8" fmla="*/ 6 w 12"/>
                <a:gd name="T9" fmla="*/ 0 h 84"/>
                <a:gd name="T10" fmla="*/ 12 w 12"/>
                <a:gd name="T11" fmla="*/ 3 h 84"/>
                <a:gd name="T12" fmla="*/ 12 w 12"/>
                <a:gd name="T13" fmla="*/ 81 h 84"/>
              </a:gdLst>
              <a:ahLst/>
              <a:cxnLst>
                <a:cxn ang="0">
                  <a:pos x="T0" y="T1"/>
                </a:cxn>
                <a:cxn ang="0">
                  <a:pos x="T2" y="T3"/>
                </a:cxn>
                <a:cxn ang="0">
                  <a:pos x="T4" y="T5"/>
                </a:cxn>
                <a:cxn ang="0">
                  <a:pos x="T6" y="T7"/>
                </a:cxn>
                <a:cxn ang="0">
                  <a:pos x="T8" y="T9"/>
                </a:cxn>
                <a:cxn ang="0">
                  <a:pos x="T10" y="T11"/>
                </a:cxn>
                <a:cxn ang="0">
                  <a:pos x="T12" y="T13"/>
                </a:cxn>
              </a:cxnLst>
              <a:rect l="0" t="0" r="r" b="b"/>
              <a:pathLst>
                <a:path w="12" h="84">
                  <a:moveTo>
                    <a:pt x="12" y="81"/>
                  </a:moveTo>
                  <a:cubicBezTo>
                    <a:pt x="12" y="83"/>
                    <a:pt x="9" y="84"/>
                    <a:pt x="6" y="84"/>
                  </a:cubicBezTo>
                  <a:cubicBezTo>
                    <a:pt x="3" y="84"/>
                    <a:pt x="0" y="83"/>
                    <a:pt x="0" y="81"/>
                  </a:cubicBezTo>
                  <a:cubicBezTo>
                    <a:pt x="0" y="3"/>
                    <a:pt x="0" y="3"/>
                    <a:pt x="0" y="3"/>
                  </a:cubicBezTo>
                  <a:cubicBezTo>
                    <a:pt x="0" y="2"/>
                    <a:pt x="3" y="0"/>
                    <a:pt x="6" y="0"/>
                  </a:cubicBezTo>
                  <a:cubicBezTo>
                    <a:pt x="9" y="0"/>
                    <a:pt x="12" y="2"/>
                    <a:pt x="12" y="3"/>
                  </a:cubicBezTo>
                  <a:lnTo>
                    <a:pt x="12" y="81"/>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98"/>
            <p:cNvSpPr>
              <a:spLocks/>
            </p:cNvSpPr>
            <p:nvPr/>
          </p:nvSpPr>
          <p:spPr bwMode="auto">
            <a:xfrm>
              <a:off x="6511926" y="874714"/>
              <a:ext cx="258763" cy="157163"/>
            </a:xfrm>
            <a:custGeom>
              <a:avLst/>
              <a:gdLst>
                <a:gd name="T0" fmla="*/ 151 w 154"/>
                <a:gd name="T1" fmla="*/ 0 h 93"/>
                <a:gd name="T2" fmla="*/ 11 w 154"/>
                <a:gd name="T3" fmla="*/ 78 h 93"/>
                <a:gd name="T4" fmla="*/ 0 w 154"/>
                <a:gd name="T5" fmla="*/ 93 h 93"/>
                <a:gd name="T6" fmla="*/ 18 w 154"/>
                <a:gd name="T7" fmla="*/ 91 h 93"/>
                <a:gd name="T8" fmla="*/ 154 w 154"/>
                <a:gd name="T9" fmla="*/ 16 h 93"/>
                <a:gd name="T10" fmla="*/ 151 w 154"/>
                <a:gd name="T11" fmla="*/ 4 h 93"/>
                <a:gd name="T12" fmla="*/ 151 w 15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154" h="93">
                  <a:moveTo>
                    <a:pt x="151" y="0"/>
                  </a:moveTo>
                  <a:cubicBezTo>
                    <a:pt x="11" y="78"/>
                    <a:pt x="11" y="78"/>
                    <a:pt x="11" y="78"/>
                  </a:cubicBezTo>
                  <a:cubicBezTo>
                    <a:pt x="0" y="93"/>
                    <a:pt x="0" y="93"/>
                    <a:pt x="0" y="93"/>
                  </a:cubicBezTo>
                  <a:cubicBezTo>
                    <a:pt x="18" y="91"/>
                    <a:pt x="18" y="91"/>
                    <a:pt x="18" y="91"/>
                  </a:cubicBezTo>
                  <a:cubicBezTo>
                    <a:pt x="154" y="16"/>
                    <a:pt x="154" y="16"/>
                    <a:pt x="154" y="16"/>
                  </a:cubicBezTo>
                  <a:cubicBezTo>
                    <a:pt x="152" y="13"/>
                    <a:pt x="151" y="8"/>
                    <a:pt x="151" y="4"/>
                  </a:cubicBezTo>
                  <a:cubicBezTo>
                    <a:pt x="151" y="3"/>
                    <a:pt x="151" y="2"/>
                    <a:pt x="151" y="0"/>
                  </a:cubicBezTo>
                </a:path>
              </a:pathLst>
            </a:custGeom>
            <a:solidFill>
              <a:srgbClr val="919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99"/>
            <p:cNvSpPr>
              <a:spLocks/>
            </p:cNvSpPr>
            <p:nvPr/>
          </p:nvSpPr>
          <p:spPr bwMode="auto">
            <a:xfrm>
              <a:off x="6818314" y="1133476"/>
              <a:ext cx="20638" cy="141288"/>
            </a:xfrm>
            <a:custGeom>
              <a:avLst/>
              <a:gdLst>
                <a:gd name="T0" fmla="*/ 12 w 12"/>
                <a:gd name="T1" fmla="*/ 81 h 84"/>
                <a:gd name="T2" fmla="*/ 6 w 12"/>
                <a:gd name="T3" fmla="*/ 84 h 84"/>
                <a:gd name="T4" fmla="*/ 0 w 12"/>
                <a:gd name="T5" fmla="*/ 81 h 84"/>
                <a:gd name="T6" fmla="*/ 0 w 12"/>
                <a:gd name="T7" fmla="*/ 3 h 84"/>
                <a:gd name="T8" fmla="*/ 6 w 12"/>
                <a:gd name="T9" fmla="*/ 0 h 84"/>
                <a:gd name="T10" fmla="*/ 12 w 12"/>
                <a:gd name="T11" fmla="*/ 3 h 84"/>
                <a:gd name="T12" fmla="*/ 12 w 12"/>
                <a:gd name="T13" fmla="*/ 81 h 84"/>
              </a:gdLst>
              <a:ahLst/>
              <a:cxnLst>
                <a:cxn ang="0">
                  <a:pos x="T0" y="T1"/>
                </a:cxn>
                <a:cxn ang="0">
                  <a:pos x="T2" y="T3"/>
                </a:cxn>
                <a:cxn ang="0">
                  <a:pos x="T4" y="T5"/>
                </a:cxn>
                <a:cxn ang="0">
                  <a:pos x="T6" y="T7"/>
                </a:cxn>
                <a:cxn ang="0">
                  <a:pos x="T8" y="T9"/>
                </a:cxn>
                <a:cxn ang="0">
                  <a:pos x="T10" y="T11"/>
                </a:cxn>
                <a:cxn ang="0">
                  <a:pos x="T12" y="T13"/>
                </a:cxn>
              </a:cxnLst>
              <a:rect l="0" t="0" r="r" b="b"/>
              <a:pathLst>
                <a:path w="12" h="84">
                  <a:moveTo>
                    <a:pt x="12" y="81"/>
                  </a:moveTo>
                  <a:cubicBezTo>
                    <a:pt x="12" y="82"/>
                    <a:pt x="9" y="84"/>
                    <a:pt x="6" y="84"/>
                  </a:cubicBezTo>
                  <a:cubicBezTo>
                    <a:pt x="3" y="84"/>
                    <a:pt x="0" y="82"/>
                    <a:pt x="0" y="81"/>
                  </a:cubicBezTo>
                  <a:cubicBezTo>
                    <a:pt x="0" y="3"/>
                    <a:pt x="0" y="3"/>
                    <a:pt x="0" y="3"/>
                  </a:cubicBezTo>
                  <a:cubicBezTo>
                    <a:pt x="0" y="1"/>
                    <a:pt x="3" y="0"/>
                    <a:pt x="6" y="0"/>
                  </a:cubicBezTo>
                  <a:cubicBezTo>
                    <a:pt x="9" y="0"/>
                    <a:pt x="12" y="1"/>
                    <a:pt x="12" y="3"/>
                  </a:cubicBezTo>
                  <a:lnTo>
                    <a:pt x="12" y="81"/>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100"/>
            <p:cNvSpPr>
              <a:spLocks/>
            </p:cNvSpPr>
            <p:nvPr/>
          </p:nvSpPr>
          <p:spPr bwMode="auto">
            <a:xfrm>
              <a:off x="6661151" y="647701"/>
              <a:ext cx="492125" cy="279400"/>
            </a:xfrm>
            <a:custGeom>
              <a:avLst/>
              <a:gdLst>
                <a:gd name="T0" fmla="*/ 294 w 294"/>
                <a:gd name="T1" fmla="*/ 0 h 167"/>
                <a:gd name="T2" fmla="*/ 273 w 294"/>
                <a:gd name="T3" fmla="*/ 1 h 167"/>
                <a:gd name="T4" fmla="*/ 99 w 294"/>
                <a:gd name="T5" fmla="*/ 115 h 167"/>
                <a:gd name="T6" fmla="*/ 89 w 294"/>
                <a:gd name="T7" fmla="*/ 113 h 167"/>
                <a:gd name="T8" fmla="*/ 85 w 294"/>
                <a:gd name="T9" fmla="*/ 113 h 167"/>
                <a:gd name="T10" fmla="*/ 23 w 294"/>
                <a:gd name="T11" fmla="*/ 41 h 167"/>
                <a:gd name="T12" fmla="*/ 0 w 294"/>
                <a:gd name="T13" fmla="*/ 37 h 167"/>
                <a:gd name="T14" fmla="*/ 0 w 294"/>
                <a:gd name="T15" fmla="*/ 61 h 167"/>
                <a:gd name="T16" fmla="*/ 63 w 294"/>
                <a:gd name="T17" fmla="*/ 134 h 167"/>
                <a:gd name="T18" fmla="*/ 62 w 294"/>
                <a:gd name="T19" fmla="*/ 136 h 167"/>
                <a:gd name="T20" fmla="*/ 90 w 294"/>
                <a:gd name="T21" fmla="*/ 121 h 167"/>
                <a:gd name="T22" fmla="*/ 97 w 294"/>
                <a:gd name="T23" fmla="*/ 134 h 167"/>
                <a:gd name="T24" fmla="*/ 65 w 294"/>
                <a:gd name="T25" fmla="*/ 152 h 167"/>
                <a:gd name="T26" fmla="*/ 89 w 294"/>
                <a:gd name="T27" fmla="*/ 167 h 167"/>
                <a:gd name="T28" fmla="*/ 116 w 294"/>
                <a:gd name="T29" fmla="*/ 140 h 167"/>
                <a:gd name="T30" fmla="*/ 115 w 294"/>
                <a:gd name="T31" fmla="*/ 132 h 167"/>
                <a:gd name="T32" fmla="*/ 285 w 294"/>
                <a:gd name="T33" fmla="*/ 20 h 167"/>
                <a:gd name="T34" fmla="*/ 294 w 29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67">
                  <a:moveTo>
                    <a:pt x="294" y="0"/>
                  </a:moveTo>
                  <a:cubicBezTo>
                    <a:pt x="273" y="1"/>
                    <a:pt x="273" y="1"/>
                    <a:pt x="273" y="1"/>
                  </a:cubicBezTo>
                  <a:cubicBezTo>
                    <a:pt x="99" y="115"/>
                    <a:pt x="99" y="115"/>
                    <a:pt x="99" y="115"/>
                  </a:cubicBezTo>
                  <a:cubicBezTo>
                    <a:pt x="96" y="114"/>
                    <a:pt x="93" y="113"/>
                    <a:pt x="89" y="113"/>
                  </a:cubicBezTo>
                  <a:cubicBezTo>
                    <a:pt x="88" y="113"/>
                    <a:pt x="86" y="113"/>
                    <a:pt x="85" y="113"/>
                  </a:cubicBezTo>
                  <a:cubicBezTo>
                    <a:pt x="23" y="41"/>
                    <a:pt x="23" y="41"/>
                    <a:pt x="23" y="41"/>
                  </a:cubicBezTo>
                  <a:cubicBezTo>
                    <a:pt x="0" y="37"/>
                    <a:pt x="0" y="37"/>
                    <a:pt x="0" y="37"/>
                  </a:cubicBezTo>
                  <a:cubicBezTo>
                    <a:pt x="0" y="61"/>
                    <a:pt x="0" y="61"/>
                    <a:pt x="0" y="61"/>
                  </a:cubicBezTo>
                  <a:cubicBezTo>
                    <a:pt x="63" y="134"/>
                    <a:pt x="63" y="134"/>
                    <a:pt x="63" y="134"/>
                  </a:cubicBezTo>
                  <a:cubicBezTo>
                    <a:pt x="63" y="135"/>
                    <a:pt x="62" y="135"/>
                    <a:pt x="62" y="136"/>
                  </a:cubicBezTo>
                  <a:cubicBezTo>
                    <a:pt x="90" y="121"/>
                    <a:pt x="90" y="121"/>
                    <a:pt x="90" y="121"/>
                  </a:cubicBezTo>
                  <a:cubicBezTo>
                    <a:pt x="97" y="134"/>
                    <a:pt x="97" y="134"/>
                    <a:pt x="97" y="134"/>
                  </a:cubicBezTo>
                  <a:cubicBezTo>
                    <a:pt x="65" y="152"/>
                    <a:pt x="65" y="152"/>
                    <a:pt x="65" y="152"/>
                  </a:cubicBezTo>
                  <a:cubicBezTo>
                    <a:pt x="70" y="161"/>
                    <a:pt x="79" y="167"/>
                    <a:pt x="89" y="167"/>
                  </a:cubicBezTo>
                  <a:cubicBezTo>
                    <a:pt x="104" y="167"/>
                    <a:pt x="116" y="155"/>
                    <a:pt x="116" y="140"/>
                  </a:cubicBezTo>
                  <a:cubicBezTo>
                    <a:pt x="116" y="137"/>
                    <a:pt x="115" y="135"/>
                    <a:pt x="115" y="132"/>
                  </a:cubicBezTo>
                  <a:cubicBezTo>
                    <a:pt x="285" y="20"/>
                    <a:pt x="285" y="20"/>
                    <a:pt x="285" y="20"/>
                  </a:cubicBezTo>
                  <a:cubicBezTo>
                    <a:pt x="294" y="0"/>
                    <a:pt x="294" y="0"/>
                    <a:pt x="294" y="0"/>
                  </a:cubicBezTo>
                </a:path>
              </a:pathLst>
            </a:custGeom>
            <a:solidFill>
              <a:srgbClr val="919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101"/>
            <p:cNvSpPr>
              <a:spLocks/>
            </p:cNvSpPr>
            <p:nvPr/>
          </p:nvSpPr>
          <p:spPr bwMode="auto">
            <a:xfrm>
              <a:off x="6764339" y="850901"/>
              <a:ext cx="58738" cy="50800"/>
            </a:xfrm>
            <a:custGeom>
              <a:avLst/>
              <a:gdLst>
                <a:gd name="T0" fmla="*/ 28 w 35"/>
                <a:gd name="T1" fmla="*/ 0 h 31"/>
                <a:gd name="T2" fmla="*/ 0 w 35"/>
                <a:gd name="T3" fmla="*/ 15 h 31"/>
                <a:gd name="T4" fmla="*/ 0 w 35"/>
                <a:gd name="T5" fmla="*/ 19 h 31"/>
                <a:gd name="T6" fmla="*/ 3 w 35"/>
                <a:gd name="T7" fmla="*/ 31 h 31"/>
                <a:gd name="T8" fmla="*/ 35 w 35"/>
                <a:gd name="T9" fmla="*/ 13 h 31"/>
                <a:gd name="T10" fmla="*/ 28 w 35"/>
                <a:gd name="T11" fmla="*/ 0 h 31"/>
              </a:gdLst>
              <a:ahLst/>
              <a:cxnLst>
                <a:cxn ang="0">
                  <a:pos x="T0" y="T1"/>
                </a:cxn>
                <a:cxn ang="0">
                  <a:pos x="T2" y="T3"/>
                </a:cxn>
                <a:cxn ang="0">
                  <a:pos x="T4" y="T5"/>
                </a:cxn>
                <a:cxn ang="0">
                  <a:pos x="T6" y="T7"/>
                </a:cxn>
                <a:cxn ang="0">
                  <a:pos x="T8" y="T9"/>
                </a:cxn>
                <a:cxn ang="0">
                  <a:pos x="T10" y="T11"/>
                </a:cxn>
              </a:cxnLst>
              <a:rect l="0" t="0" r="r" b="b"/>
              <a:pathLst>
                <a:path w="35" h="31">
                  <a:moveTo>
                    <a:pt x="28" y="0"/>
                  </a:moveTo>
                  <a:cubicBezTo>
                    <a:pt x="0" y="15"/>
                    <a:pt x="0" y="15"/>
                    <a:pt x="0" y="15"/>
                  </a:cubicBezTo>
                  <a:cubicBezTo>
                    <a:pt x="0" y="17"/>
                    <a:pt x="0" y="18"/>
                    <a:pt x="0" y="19"/>
                  </a:cubicBezTo>
                  <a:cubicBezTo>
                    <a:pt x="0" y="23"/>
                    <a:pt x="1" y="28"/>
                    <a:pt x="3" y="31"/>
                  </a:cubicBezTo>
                  <a:cubicBezTo>
                    <a:pt x="35" y="13"/>
                    <a:pt x="35" y="13"/>
                    <a:pt x="35" y="13"/>
                  </a:cubicBezTo>
                  <a:cubicBezTo>
                    <a:pt x="28" y="0"/>
                    <a:pt x="28" y="0"/>
                    <a:pt x="28" y="0"/>
                  </a:cubicBezTo>
                </a:path>
              </a:pathLst>
            </a:custGeom>
            <a:solidFill>
              <a:srgbClr val="5261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102"/>
            <p:cNvSpPr>
              <a:spLocks/>
            </p:cNvSpPr>
            <p:nvPr/>
          </p:nvSpPr>
          <p:spPr bwMode="auto">
            <a:xfrm>
              <a:off x="7115176" y="839789"/>
              <a:ext cx="139700" cy="20638"/>
            </a:xfrm>
            <a:custGeom>
              <a:avLst/>
              <a:gdLst>
                <a:gd name="T0" fmla="*/ 3 w 84"/>
                <a:gd name="T1" fmla="*/ 12 h 12"/>
                <a:gd name="T2" fmla="*/ 0 w 84"/>
                <a:gd name="T3" fmla="*/ 6 h 12"/>
                <a:gd name="T4" fmla="*/ 3 w 84"/>
                <a:gd name="T5" fmla="*/ 0 h 12"/>
                <a:gd name="T6" fmla="*/ 81 w 84"/>
                <a:gd name="T7" fmla="*/ 0 h 12"/>
                <a:gd name="T8" fmla="*/ 84 w 84"/>
                <a:gd name="T9" fmla="*/ 6 h 12"/>
                <a:gd name="T10" fmla="*/ 81 w 84"/>
                <a:gd name="T11" fmla="*/ 12 h 12"/>
                <a:gd name="T12" fmla="*/ 3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3" y="12"/>
                  </a:moveTo>
                  <a:cubicBezTo>
                    <a:pt x="2" y="12"/>
                    <a:pt x="0" y="9"/>
                    <a:pt x="0" y="6"/>
                  </a:cubicBezTo>
                  <a:cubicBezTo>
                    <a:pt x="0" y="3"/>
                    <a:pt x="2" y="0"/>
                    <a:pt x="3" y="0"/>
                  </a:cubicBezTo>
                  <a:cubicBezTo>
                    <a:pt x="81" y="0"/>
                    <a:pt x="81" y="0"/>
                    <a:pt x="81" y="0"/>
                  </a:cubicBezTo>
                  <a:cubicBezTo>
                    <a:pt x="83" y="0"/>
                    <a:pt x="84" y="3"/>
                    <a:pt x="84" y="6"/>
                  </a:cubicBezTo>
                  <a:cubicBezTo>
                    <a:pt x="84" y="9"/>
                    <a:pt x="83" y="12"/>
                    <a:pt x="81" y="12"/>
                  </a:cubicBezTo>
                  <a:lnTo>
                    <a:pt x="3" y="12"/>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103"/>
            <p:cNvSpPr>
              <a:spLocks/>
            </p:cNvSpPr>
            <p:nvPr/>
          </p:nvSpPr>
          <p:spPr bwMode="auto">
            <a:xfrm>
              <a:off x="6505576" y="847726"/>
              <a:ext cx="311150" cy="179388"/>
            </a:xfrm>
            <a:custGeom>
              <a:avLst/>
              <a:gdLst>
                <a:gd name="T0" fmla="*/ 189 w 196"/>
                <a:gd name="T1" fmla="*/ 0 h 113"/>
                <a:gd name="T2" fmla="*/ 196 w 196"/>
                <a:gd name="T3" fmla="*/ 13 h 113"/>
                <a:gd name="T4" fmla="*/ 18 w 196"/>
                <a:gd name="T5" fmla="*/ 111 h 113"/>
                <a:gd name="T6" fmla="*/ 0 w 196"/>
                <a:gd name="T7" fmla="*/ 113 h 113"/>
                <a:gd name="T8" fmla="*/ 10 w 196"/>
                <a:gd name="T9" fmla="*/ 98 h 113"/>
                <a:gd name="T10" fmla="*/ 189 w 196"/>
                <a:gd name="T11" fmla="*/ 0 h 113"/>
              </a:gdLst>
              <a:ahLst/>
              <a:cxnLst>
                <a:cxn ang="0">
                  <a:pos x="T0" y="T1"/>
                </a:cxn>
                <a:cxn ang="0">
                  <a:pos x="T2" y="T3"/>
                </a:cxn>
                <a:cxn ang="0">
                  <a:pos x="T4" y="T5"/>
                </a:cxn>
                <a:cxn ang="0">
                  <a:pos x="T6" y="T7"/>
                </a:cxn>
                <a:cxn ang="0">
                  <a:pos x="T8" y="T9"/>
                </a:cxn>
                <a:cxn ang="0">
                  <a:pos x="T10" y="T11"/>
                </a:cxn>
              </a:cxnLst>
              <a:rect l="0" t="0" r="r" b="b"/>
              <a:pathLst>
                <a:path w="196" h="113">
                  <a:moveTo>
                    <a:pt x="189" y="0"/>
                  </a:moveTo>
                  <a:lnTo>
                    <a:pt x="196" y="13"/>
                  </a:lnTo>
                  <a:lnTo>
                    <a:pt x="18" y="111"/>
                  </a:lnTo>
                  <a:lnTo>
                    <a:pt x="0" y="113"/>
                  </a:lnTo>
                  <a:lnTo>
                    <a:pt x="10" y="98"/>
                  </a:lnTo>
                  <a:lnTo>
                    <a:pt x="189" y="0"/>
                  </a:lnTo>
                  <a:close/>
                </a:path>
              </a:pathLst>
            </a:custGeom>
            <a:solidFill>
              <a:srgbClr val="E334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104"/>
            <p:cNvSpPr>
              <a:spLocks/>
            </p:cNvSpPr>
            <p:nvPr/>
          </p:nvSpPr>
          <p:spPr bwMode="auto">
            <a:xfrm>
              <a:off x="6403976" y="839789"/>
              <a:ext cx="139700" cy="20638"/>
            </a:xfrm>
            <a:custGeom>
              <a:avLst/>
              <a:gdLst>
                <a:gd name="T0" fmla="*/ 3 w 84"/>
                <a:gd name="T1" fmla="*/ 12 h 12"/>
                <a:gd name="T2" fmla="*/ 0 w 84"/>
                <a:gd name="T3" fmla="*/ 6 h 12"/>
                <a:gd name="T4" fmla="*/ 3 w 84"/>
                <a:gd name="T5" fmla="*/ 0 h 12"/>
                <a:gd name="T6" fmla="*/ 81 w 84"/>
                <a:gd name="T7" fmla="*/ 0 h 12"/>
                <a:gd name="T8" fmla="*/ 84 w 84"/>
                <a:gd name="T9" fmla="*/ 6 h 12"/>
                <a:gd name="T10" fmla="*/ 81 w 84"/>
                <a:gd name="T11" fmla="*/ 12 h 12"/>
                <a:gd name="T12" fmla="*/ 3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3" y="12"/>
                  </a:moveTo>
                  <a:cubicBezTo>
                    <a:pt x="1" y="12"/>
                    <a:pt x="0" y="9"/>
                    <a:pt x="0" y="6"/>
                  </a:cubicBezTo>
                  <a:cubicBezTo>
                    <a:pt x="0" y="3"/>
                    <a:pt x="1" y="0"/>
                    <a:pt x="3" y="0"/>
                  </a:cubicBezTo>
                  <a:cubicBezTo>
                    <a:pt x="81" y="0"/>
                    <a:pt x="81" y="0"/>
                    <a:pt x="81" y="0"/>
                  </a:cubicBezTo>
                  <a:cubicBezTo>
                    <a:pt x="82" y="0"/>
                    <a:pt x="84" y="3"/>
                    <a:pt x="84" y="6"/>
                  </a:cubicBezTo>
                  <a:cubicBezTo>
                    <a:pt x="84" y="9"/>
                    <a:pt x="82" y="12"/>
                    <a:pt x="81" y="12"/>
                  </a:cubicBezTo>
                  <a:lnTo>
                    <a:pt x="3" y="12"/>
                  </a:lnTo>
                  <a:close/>
                </a:path>
              </a:pathLst>
            </a:custGeom>
            <a:solidFill>
              <a:srgbClr val="7A91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Oval 105"/>
            <p:cNvSpPr>
              <a:spLocks noChangeArrowheads="1"/>
            </p:cNvSpPr>
            <p:nvPr/>
          </p:nvSpPr>
          <p:spPr bwMode="auto">
            <a:xfrm>
              <a:off x="6770689" y="825501"/>
              <a:ext cx="88900" cy="88900"/>
            </a:xfrm>
            <a:prstGeom prst="ellipse">
              <a:avLst/>
            </a:pr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106"/>
            <p:cNvSpPr>
              <a:spLocks/>
            </p:cNvSpPr>
            <p:nvPr/>
          </p:nvSpPr>
          <p:spPr bwMode="auto">
            <a:xfrm>
              <a:off x="6665914" y="698501"/>
              <a:ext cx="152400" cy="171450"/>
            </a:xfrm>
            <a:custGeom>
              <a:avLst/>
              <a:gdLst>
                <a:gd name="T0" fmla="*/ 96 w 96"/>
                <a:gd name="T1" fmla="*/ 87 h 108"/>
                <a:gd name="T2" fmla="*/ 72 w 96"/>
                <a:gd name="T3" fmla="*/ 108 h 108"/>
                <a:gd name="T4" fmla="*/ 0 w 96"/>
                <a:gd name="T5" fmla="*/ 25 h 108"/>
                <a:gd name="T6" fmla="*/ 0 w 96"/>
                <a:gd name="T7" fmla="*/ 0 h 108"/>
                <a:gd name="T8" fmla="*/ 24 w 96"/>
                <a:gd name="T9" fmla="*/ 4 h 108"/>
                <a:gd name="T10" fmla="*/ 96 w 96"/>
                <a:gd name="T11" fmla="*/ 87 h 108"/>
              </a:gdLst>
              <a:ahLst/>
              <a:cxnLst>
                <a:cxn ang="0">
                  <a:pos x="T0" y="T1"/>
                </a:cxn>
                <a:cxn ang="0">
                  <a:pos x="T2" y="T3"/>
                </a:cxn>
                <a:cxn ang="0">
                  <a:pos x="T4" y="T5"/>
                </a:cxn>
                <a:cxn ang="0">
                  <a:pos x="T6" y="T7"/>
                </a:cxn>
                <a:cxn ang="0">
                  <a:pos x="T8" y="T9"/>
                </a:cxn>
                <a:cxn ang="0">
                  <a:pos x="T10" y="T11"/>
                </a:cxn>
              </a:cxnLst>
              <a:rect l="0" t="0" r="r" b="b"/>
              <a:pathLst>
                <a:path w="96" h="108">
                  <a:moveTo>
                    <a:pt x="96" y="87"/>
                  </a:moveTo>
                  <a:lnTo>
                    <a:pt x="72" y="108"/>
                  </a:lnTo>
                  <a:lnTo>
                    <a:pt x="0" y="25"/>
                  </a:lnTo>
                  <a:lnTo>
                    <a:pt x="0" y="0"/>
                  </a:lnTo>
                  <a:lnTo>
                    <a:pt x="24" y="4"/>
                  </a:lnTo>
                  <a:lnTo>
                    <a:pt x="96" y="87"/>
                  </a:lnTo>
                  <a:close/>
                </a:path>
              </a:pathLst>
            </a:cu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107"/>
            <p:cNvSpPr>
              <a:spLocks/>
            </p:cNvSpPr>
            <p:nvPr/>
          </p:nvSpPr>
          <p:spPr bwMode="auto">
            <a:xfrm>
              <a:off x="6815139" y="636589"/>
              <a:ext cx="342900" cy="234950"/>
            </a:xfrm>
            <a:custGeom>
              <a:avLst/>
              <a:gdLst>
                <a:gd name="T0" fmla="*/ 14 w 216"/>
                <a:gd name="T1" fmla="*/ 148 h 148"/>
                <a:gd name="T2" fmla="*/ 0 w 216"/>
                <a:gd name="T3" fmla="*/ 127 h 148"/>
                <a:gd name="T4" fmla="*/ 194 w 216"/>
                <a:gd name="T5" fmla="*/ 0 h 148"/>
                <a:gd name="T6" fmla="*/ 216 w 216"/>
                <a:gd name="T7" fmla="*/ 0 h 148"/>
                <a:gd name="T8" fmla="*/ 208 w 216"/>
                <a:gd name="T9" fmla="*/ 21 h 148"/>
                <a:gd name="T10" fmla="*/ 14 w 216"/>
                <a:gd name="T11" fmla="*/ 148 h 148"/>
              </a:gdLst>
              <a:ahLst/>
              <a:cxnLst>
                <a:cxn ang="0">
                  <a:pos x="T0" y="T1"/>
                </a:cxn>
                <a:cxn ang="0">
                  <a:pos x="T2" y="T3"/>
                </a:cxn>
                <a:cxn ang="0">
                  <a:pos x="T4" y="T5"/>
                </a:cxn>
                <a:cxn ang="0">
                  <a:pos x="T6" y="T7"/>
                </a:cxn>
                <a:cxn ang="0">
                  <a:pos x="T8" y="T9"/>
                </a:cxn>
                <a:cxn ang="0">
                  <a:pos x="T10" y="T11"/>
                </a:cxn>
              </a:cxnLst>
              <a:rect l="0" t="0" r="r" b="b"/>
              <a:pathLst>
                <a:path w="216" h="148">
                  <a:moveTo>
                    <a:pt x="14" y="148"/>
                  </a:moveTo>
                  <a:lnTo>
                    <a:pt x="0" y="127"/>
                  </a:lnTo>
                  <a:lnTo>
                    <a:pt x="194" y="0"/>
                  </a:lnTo>
                  <a:lnTo>
                    <a:pt x="216" y="0"/>
                  </a:lnTo>
                  <a:lnTo>
                    <a:pt x="208" y="21"/>
                  </a:lnTo>
                  <a:lnTo>
                    <a:pt x="14" y="148"/>
                  </a:lnTo>
                  <a:close/>
                </a:path>
              </a:pathLst>
            </a:custGeom>
            <a:solidFill>
              <a:srgbClr val="07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79093435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992" y="411310"/>
            <a:ext cx="10305511" cy="678519"/>
          </a:xfrm>
          <a:prstGeom prst="rect">
            <a:avLst/>
          </a:prstGeom>
          <a:noFill/>
        </p:spPr>
        <p:txBody>
          <a:bodyPr wrap="square" rtlCol="0">
            <a:spAutoFit/>
          </a:bodyPr>
          <a:lstStyle/>
          <a:p>
            <a:r>
              <a:rPr lang="zh-CN" altLang="en-US" sz="3809" dirty="0" smtClean="0">
                <a:solidFill>
                  <a:srgbClr val="2C68FF"/>
                </a:solidFill>
                <a:latin typeface="微软雅黑" panose="020B0503020204020204" pitchFamily="34" charset="-122"/>
                <a:ea typeface="微软雅黑" panose="020B0503020204020204" pitchFamily="34" charset="-122"/>
                <a:cs typeface="Microsoft YaHei" charset="-122"/>
              </a:rPr>
              <a:t>实践案例</a:t>
            </a:r>
            <a:endParaRPr lang="en-US" sz="3809" dirty="0">
              <a:solidFill>
                <a:srgbClr val="2C68FF"/>
              </a:solidFill>
              <a:latin typeface="微软雅黑" panose="020B0503020204020204" pitchFamily="34" charset="-122"/>
              <a:ea typeface="微软雅黑" panose="020B0503020204020204" pitchFamily="34" charset="-122"/>
              <a:cs typeface="Microsoft YaHei" charset="-122"/>
            </a:endParaRPr>
          </a:p>
        </p:txBody>
      </p:sp>
      <p:sp>
        <p:nvSpPr>
          <p:cNvPr id="6" name="TextBox 4">
            <a:extLst>
              <a:ext uri="{FF2B5EF4-FFF2-40B4-BE49-F238E27FC236}">
                <a16:creationId xmlns:a16="http://schemas.microsoft.com/office/drawing/2014/main" id="{FB2F0EE5-013E-AC4C-BA48-AEBD803861DE}"/>
              </a:ext>
            </a:extLst>
          </p:cNvPr>
          <p:cNvSpPr txBox="1"/>
          <p:nvPr/>
        </p:nvSpPr>
        <p:spPr>
          <a:xfrm>
            <a:off x="1146074" y="2151592"/>
            <a:ext cx="10381707" cy="3282694"/>
          </a:xfrm>
          <a:prstGeom prst="rect">
            <a:avLst/>
          </a:prstGeom>
          <a:noFill/>
        </p:spPr>
        <p:txBody>
          <a:bodyPr wrap="square" rtlCol="0">
            <a:spAutoFit/>
          </a:bodyPr>
          <a:lstStyle/>
          <a:p>
            <a:pPr lvl="1"/>
            <a:r>
              <a:rPr lang="en-US" altLang="zh-CN" sz="1481" dirty="0">
                <a:latin typeface="微软雅黑" panose="020B0503020204020204" pitchFamily="34" charset="-122"/>
                <a:ea typeface="微软雅黑" panose="020B0503020204020204" pitchFamily="34" charset="-122"/>
              </a:rPr>
              <a:t>1</a:t>
            </a:r>
            <a:r>
              <a:rPr lang="zh-CN" altLang="en-US" sz="1481" dirty="0">
                <a:latin typeface="微软雅黑" panose="020B0503020204020204" pitchFamily="34" charset="-122"/>
                <a:ea typeface="微软雅黑" panose="020B0503020204020204" pitchFamily="34" charset="-122"/>
              </a:rPr>
              <a:t> 小金库民生项目（优先级低）</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2</a:t>
            </a:r>
            <a:r>
              <a:rPr lang="zh-CN" altLang="en-US" sz="1481" dirty="0">
                <a:latin typeface="微软雅黑" panose="020B0503020204020204" pitchFamily="34" charset="-122"/>
                <a:ea typeface="微软雅黑" panose="020B0503020204020204" pitchFamily="34" charset="-122"/>
              </a:rPr>
              <a:t> 银行</a:t>
            </a:r>
            <a:r>
              <a:rPr lang="en-US" altLang="zh-CN" sz="1481" dirty="0">
                <a:latin typeface="微软雅黑" panose="020B0503020204020204" pitchFamily="34" charset="-122"/>
                <a:ea typeface="微软雅黑" panose="020B0503020204020204" pitchFamily="34" charset="-122"/>
              </a:rPr>
              <a:t>+</a:t>
            </a:r>
            <a:r>
              <a:rPr lang="zh-CN" altLang="en-US" sz="1481" dirty="0">
                <a:latin typeface="微软雅黑" panose="020B0503020204020204" pitchFamily="34" charset="-122"/>
                <a:ea typeface="微软雅黑" panose="020B0503020204020204" pitchFamily="34" charset="-122"/>
              </a:rPr>
              <a:t>业务报表替换为业务库</a:t>
            </a:r>
            <a:r>
              <a:rPr lang="en-US" altLang="zh-CN" sz="1481" dirty="0" err="1">
                <a:latin typeface="微软雅黑" panose="020B0503020204020204" pitchFamily="34" charset="-122"/>
                <a:ea typeface="微软雅黑" panose="020B0503020204020204" pitchFamily="34" charset="-122"/>
              </a:rPr>
              <a:t>Binlog</a:t>
            </a:r>
            <a:r>
              <a:rPr lang="zh-CN" altLang="en-US" sz="1481" dirty="0">
                <a:latin typeface="微软雅黑" panose="020B0503020204020204" pitchFamily="34" charset="-122"/>
                <a:ea typeface="微软雅黑" panose="020B0503020204020204" pitchFamily="34" charset="-122"/>
              </a:rPr>
              <a:t>实现。</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3</a:t>
            </a:r>
            <a:r>
              <a:rPr lang="zh-CN" altLang="en-US" sz="1481" dirty="0">
                <a:latin typeface="微软雅黑" panose="020B0503020204020204" pitchFamily="34" charset="-122"/>
                <a:ea typeface="微软雅黑" panose="020B0503020204020204" pitchFamily="34" charset="-122"/>
              </a:rPr>
              <a:t> 基金组合</a:t>
            </a:r>
            <a:r>
              <a:rPr lang="en-US" altLang="zh-CN" sz="1481" dirty="0" err="1">
                <a:latin typeface="微软雅黑" panose="020B0503020204020204" pitchFamily="34" charset="-122"/>
                <a:ea typeface="微软雅黑" panose="020B0503020204020204" pitchFamily="34" charset="-122"/>
              </a:rPr>
              <a:t>pv</a:t>
            </a:r>
            <a:r>
              <a:rPr lang="en-US" altLang="zh-CN" sz="1481" dirty="0">
                <a:latin typeface="微软雅黑" panose="020B0503020204020204" pitchFamily="34" charset="-122"/>
                <a:ea typeface="微软雅黑" panose="020B0503020204020204" pitchFamily="34" charset="-122"/>
              </a:rPr>
              <a:t>/</a:t>
            </a:r>
            <a:r>
              <a:rPr lang="en-US" altLang="zh-CN" sz="1481" dirty="0" err="1">
                <a:latin typeface="微软雅黑" panose="020B0503020204020204" pitchFamily="34" charset="-122"/>
                <a:ea typeface="微软雅黑" panose="020B0503020204020204" pitchFamily="34" charset="-122"/>
              </a:rPr>
              <a:t>uv</a:t>
            </a:r>
            <a:r>
              <a:rPr lang="zh-CN" altLang="en-US" sz="1481" dirty="0">
                <a:latin typeface="微软雅黑" panose="020B0503020204020204" pitchFamily="34" charset="-122"/>
                <a:ea typeface="微软雅黑" panose="020B0503020204020204" pitchFamily="34" charset="-122"/>
              </a:rPr>
              <a:t>报表开发</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4</a:t>
            </a:r>
            <a:r>
              <a:rPr lang="zh-CN" altLang="en-US" sz="1481" dirty="0">
                <a:latin typeface="微软雅黑" panose="020B0503020204020204" pitchFamily="34" charset="-122"/>
                <a:ea typeface="微软雅黑" panose="020B0503020204020204" pitchFamily="34" charset="-122"/>
              </a:rPr>
              <a:t> 投顾</a:t>
            </a:r>
            <a:r>
              <a:rPr lang="en-US" altLang="zh-CN" sz="1481" dirty="0" err="1">
                <a:latin typeface="微软雅黑" panose="020B0503020204020204" pitchFamily="34" charset="-122"/>
                <a:ea typeface="微软雅黑" panose="020B0503020204020204" pitchFamily="34" charset="-122"/>
              </a:rPr>
              <a:t>pv</a:t>
            </a:r>
            <a:r>
              <a:rPr lang="en-US" altLang="zh-CN" sz="1481" dirty="0">
                <a:latin typeface="微软雅黑" panose="020B0503020204020204" pitchFamily="34" charset="-122"/>
                <a:ea typeface="微软雅黑" panose="020B0503020204020204" pitchFamily="34" charset="-122"/>
              </a:rPr>
              <a:t>/</a:t>
            </a:r>
            <a:r>
              <a:rPr lang="en-US" altLang="zh-CN" sz="1481" dirty="0" err="1">
                <a:latin typeface="微软雅黑" panose="020B0503020204020204" pitchFamily="34" charset="-122"/>
                <a:ea typeface="微软雅黑" panose="020B0503020204020204" pitchFamily="34" charset="-122"/>
              </a:rPr>
              <a:t>uv</a:t>
            </a:r>
            <a:r>
              <a:rPr lang="zh-CN" altLang="en-US" sz="1481" dirty="0">
                <a:latin typeface="微软雅黑" panose="020B0503020204020204" pitchFamily="34" charset="-122"/>
                <a:ea typeface="微软雅黑" panose="020B0503020204020204" pitchFamily="34" charset="-122"/>
              </a:rPr>
              <a:t>报表开发</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5</a:t>
            </a:r>
            <a:r>
              <a:rPr lang="zh-CN" altLang="en-US" sz="1481" dirty="0">
                <a:latin typeface="微软雅黑" panose="020B0503020204020204" pitchFamily="34" charset="-122"/>
                <a:ea typeface="微软雅黑" panose="020B0503020204020204" pitchFamily="34" charset="-122"/>
              </a:rPr>
              <a:t> 周转</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6</a:t>
            </a:r>
            <a:r>
              <a:rPr lang="zh-CN" altLang="en-US" sz="1481" dirty="0">
                <a:latin typeface="微软雅黑" panose="020B0503020204020204" pitchFamily="34" charset="-122"/>
                <a:ea typeface="微软雅黑" panose="020B0503020204020204" pitchFamily="34" charset="-122"/>
              </a:rPr>
              <a:t> 小金库预约还白条</a:t>
            </a:r>
            <a:r>
              <a:rPr lang="en-US" altLang="zh-CN" sz="1481" dirty="0">
                <a:latin typeface="微软雅黑" panose="020B0503020204020204" pitchFamily="34" charset="-122"/>
                <a:ea typeface="微软雅黑" panose="020B0503020204020204" pitchFamily="34" charset="-122"/>
              </a:rPr>
              <a:t>(</a:t>
            </a:r>
            <a:r>
              <a:rPr lang="zh-CN" altLang="en-US" sz="1481" dirty="0">
                <a:latin typeface="微软雅黑" panose="020B0503020204020204" pitchFamily="34" charset="-122"/>
                <a:ea typeface="微软雅黑" panose="020B0503020204020204" pitchFamily="34" charset="-122"/>
              </a:rPr>
              <a:t>预约还白条系统</a:t>
            </a:r>
            <a:r>
              <a:rPr lang="en-US" altLang="zh-CN" sz="1481" dirty="0">
                <a:latin typeface="微软雅黑" panose="020B0503020204020204" pitchFamily="34" charset="-122"/>
                <a:ea typeface="微软雅黑" panose="020B0503020204020204" pitchFamily="34" charset="-122"/>
              </a:rPr>
              <a:t>/</a:t>
            </a:r>
            <a:r>
              <a:rPr lang="zh-CN" altLang="en-US" sz="1481" dirty="0">
                <a:latin typeface="微软雅黑" panose="020B0503020204020204" pitchFamily="34" charset="-122"/>
                <a:ea typeface="微软雅黑" panose="020B0503020204020204" pitchFamily="34" charset="-122"/>
              </a:rPr>
              <a:t>聚宝盆系统</a:t>
            </a:r>
            <a:endParaRPr lang="en-US" altLang="zh-CN" sz="1481" dirty="0">
              <a:latin typeface="微软雅黑" panose="020B0503020204020204" pitchFamily="34" charset="-122"/>
              <a:ea typeface="微软雅黑" panose="020B0503020204020204" pitchFamily="34" charset="-122"/>
            </a:endParaRPr>
          </a:p>
          <a:p>
            <a:pPr lvl="1"/>
            <a:endParaRPr lang="en-US" altLang="zh-CN" sz="1481" dirty="0">
              <a:latin typeface="微软雅黑" panose="020B0503020204020204" pitchFamily="34" charset="-122"/>
              <a:ea typeface="微软雅黑" panose="020B0503020204020204" pitchFamily="34" charset="-122"/>
            </a:endParaRPr>
          </a:p>
          <a:p>
            <a:pPr lvl="1"/>
            <a:r>
              <a:rPr lang="en-US" altLang="zh-CN" sz="1481" dirty="0">
                <a:latin typeface="微软雅黑" panose="020B0503020204020204" pitchFamily="34" charset="-122"/>
                <a:ea typeface="微软雅黑" panose="020B0503020204020204" pitchFamily="34" charset="-122"/>
              </a:rPr>
              <a:t>7</a:t>
            </a:r>
            <a:r>
              <a:rPr lang="zh-CN" altLang="en-US" sz="1481" dirty="0">
                <a:latin typeface="微软雅黑" panose="020B0503020204020204" pitchFamily="34" charset="-122"/>
                <a:ea typeface="微软雅黑" panose="020B0503020204020204" pitchFamily="34" charset="-122"/>
              </a:rPr>
              <a:t> 风评</a:t>
            </a:r>
            <a:endParaRPr lang="en-US" altLang="zh-CN" sz="1481" dirty="0">
              <a:latin typeface="微软雅黑" panose="020B0503020204020204" pitchFamily="34" charset="-122"/>
              <a:ea typeface="微软雅黑" panose="020B0503020204020204" pitchFamily="34" charset="-122"/>
            </a:endParaRPr>
          </a:p>
          <a:p>
            <a:endParaRPr lang="en-US" altLang="zh-CN" sz="1481" dirty="0">
              <a:latin typeface="微软雅黑" panose="020B0503020204020204" pitchFamily="34" charset="-122"/>
              <a:ea typeface="微软雅黑" panose="020B0503020204020204" pitchFamily="34" charset="-122"/>
            </a:endParaRPr>
          </a:p>
        </p:txBody>
      </p:sp>
      <p:grpSp>
        <p:nvGrpSpPr>
          <p:cNvPr id="11" name="组合 10"/>
          <p:cNvGrpSpPr>
            <a:grpSpLocks noChangeAspect="1"/>
          </p:cNvGrpSpPr>
          <p:nvPr/>
        </p:nvGrpSpPr>
        <p:grpSpPr>
          <a:xfrm flipH="1">
            <a:off x="4078454" y="318569"/>
            <a:ext cx="864000" cy="864000"/>
            <a:chOff x="4921250" y="1401763"/>
            <a:chExt cx="1979613" cy="1979613"/>
          </a:xfrm>
        </p:grpSpPr>
        <p:sp>
          <p:nvSpPr>
            <p:cNvPr id="12" name="Freeform 91"/>
            <p:cNvSpPr>
              <a:spLocks/>
            </p:cNvSpPr>
            <p:nvPr/>
          </p:nvSpPr>
          <p:spPr bwMode="auto">
            <a:xfrm>
              <a:off x="4921250" y="1401763"/>
              <a:ext cx="1979613" cy="1979613"/>
            </a:xfrm>
            <a:custGeom>
              <a:avLst/>
              <a:gdLst>
                <a:gd name="T0" fmla="*/ 528 w 528"/>
                <a:gd name="T1" fmla="*/ 488 h 528"/>
                <a:gd name="T2" fmla="*/ 488 w 528"/>
                <a:gd name="T3" fmla="*/ 528 h 528"/>
                <a:gd name="T4" fmla="*/ 40 w 528"/>
                <a:gd name="T5" fmla="*/ 528 h 528"/>
                <a:gd name="T6" fmla="*/ 0 w 528"/>
                <a:gd name="T7" fmla="*/ 488 h 528"/>
                <a:gd name="T8" fmla="*/ 0 w 528"/>
                <a:gd name="T9" fmla="*/ 40 h 528"/>
                <a:gd name="T10" fmla="*/ 40 w 528"/>
                <a:gd name="T11" fmla="*/ 0 h 528"/>
                <a:gd name="T12" fmla="*/ 488 w 528"/>
                <a:gd name="T13" fmla="*/ 0 h 528"/>
                <a:gd name="T14" fmla="*/ 528 w 528"/>
                <a:gd name="T15" fmla="*/ 40 h 528"/>
                <a:gd name="T16" fmla="*/ 528 w 528"/>
                <a:gd name="T17" fmla="*/ 48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F36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3" name="Freeform 92"/>
            <p:cNvSpPr>
              <a:spLocks/>
            </p:cNvSpPr>
            <p:nvPr/>
          </p:nvSpPr>
          <p:spPr bwMode="auto">
            <a:xfrm>
              <a:off x="4921250" y="2095501"/>
              <a:ext cx="1541463" cy="1285875"/>
            </a:xfrm>
            <a:custGeom>
              <a:avLst/>
              <a:gdLst>
                <a:gd name="T0" fmla="*/ 133 w 411"/>
                <a:gd name="T1" fmla="*/ 0 h 343"/>
                <a:gd name="T2" fmla="*/ 0 w 411"/>
                <a:gd name="T3" fmla="*/ 133 h 343"/>
                <a:gd name="T4" fmla="*/ 0 w 411"/>
                <a:gd name="T5" fmla="*/ 303 h 343"/>
                <a:gd name="T6" fmla="*/ 40 w 411"/>
                <a:gd name="T7" fmla="*/ 343 h 343"/>
                <a:gd name="T8" fmla="*/ 186 w 411"/>
                <a:gd name="T9" fmla="*/ 343 h 343"/>
                <a:gd name="T10" fmla="*/ 380 w 411"/>
                <a:gd name="T11" fmla="*/ 150 h 343"/>
                <a:gd name="T12" fmla="*/ 374 w 411"/>
                <a:gd name="T13" fmla="*/ 148 h 343"/>
                <a:gd name="T14" fmla="*/ 411 w 411"/>
                <a:gd name="T15" fmla="*/ 110 h 343"/>
                <a:gd name="T16" fmla="*/ 370 w 411"/>
                <a:gd name="T17" fmla="*/ 7 h 343"/>
                <a:gd name="T18" fmla="*/ 133 w 411"/>
                <a:gd name="T1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1" h="343">
                  <a:moveTo>
                    <a:pt x="133" y="0"/>
                  </a:moveTo>
                  <a:cubicBezTo>
                    <a:pt x="0" y="133"/>
                    <a:pt x="0" y="133"/>
                    <a:pt x="0" y="133"/>
                  </a:cubicBezTo>
                  <a:cubicBezTo>
                    <a:pt x="0" y="303"/>
                    <a:pt x="0" y="303"/>
                    <a:pt x="0" y="303"/>
                  </a:cubicBezTo>
                  <a:cubicBezTo>
                    <a:pt x="0" y="325"/>
                    <a:pt x="18" y="343"/>
                    <a:pt x="40" y="343"/>
                  </a:cubicBezTo>
                  <a:cubicBezTo>
                    <a:pt x="186" y="343"/>
                    <a:pt x="186" y="343"/>
                    <a:pt x="186" y="343"/>
                  </a:cubicBezTo>
                  <a:cubicBezTo>
                    <a:pt x="380" y="150"/>
                    <a:pt x="380" y="150"/>
                    <a:pt x="380" y="150"/>
                  </a:cubicBezTo>
                  <a:cubicBezTo>
                    <a:pt x="374" y="148"/>
                    <a:pt x="374" y="148"/>
                    <a:pt x="374" y="148"/>
                  </a:cubicBezTo>
                  <a:cubicBezTo>
                    <a:pt x="411" y="110"/>
                    <a:pt x="411" y="110"/>
                    <a:pt x="411" y="110"/>
                  </a:cubicBezTo>
                  <a:cubicBezTo>
                    <a:pt x="370" y="7"/>
                    <a:pt x="370" y="7"/>
                    <a:pt x="370" y="7"/>
                  </a:cubicBezTo>
                  <a:cubicBezTo>
                    <a:pt x="133" y="0"/>
                    <a:pt x="133" y="0"/>
                    <a:pt x="133" y="0"/>
                  </a:cubicBezTo>
                </a:path>
              </a:pathLst>
            </a:custGeom>
            <a:solidFill>
              <a:srgbClr val="BF5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4" name="Freeform 93"/>
            <p:cNvSpPr>
              <a:spLocks noEditPoints="1"/>
            </p:cNvSpPr>
            <p:nvPr/>
          </p:nvSpPr>
          <p:spPr bwMode="auto">
            <a:xfrm>
              <a:off x="5402262" y="2076451"/>
              <a:ext cx="1079500" cy="600075"/>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15" name="Rectangle 94"/>
            <p:cNvSpPr>
              <a:spLocks noChangeArrowheads="1"/>
            </p:cNvSpPr>
            <p:nvPr/>
          </p:nvSpPr>
          <p:spPr bwMode="auto">
            <a:xfrm>
              <a:off x="5521325" y="2197101"/>
              <a:ext cx="300038" cy="360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2" name="矩形 1"/>
          <p:cNvSpPr/>
          <p:nvPr/>
        </p:nvSpPr>
        <p:spPr>
          <a:xfrm>
            <a:off x="1007407" y="1584350"/>
            <a:ext cx="1980029" cy="400110"/>
          </a:xfrm>
          <a:prstGeom prst="rect">
            <a:avLst/>
          </a:prstGeom>
        </p:spPr>
        <p:txBody>
          <a:bodyPr wrap="none">
            <a:spAutoFit/>
          </a:bodyPr>
          <a:lstStyle/>
          <a:p>
            <a:r>
              <a:rPr lang="zh-CN" altLang="en-US" dirty="0" smtClean="0">
                <a:solidFill>
                  <a:srgbClr val="2C68FF"/>
                </a:solidFill>
                <a:latin typeface="微软雅黑" panose="020B0503020204020204" pitchFamily="34" charset="-122"/>
                <a:ea typeface="微软雅黑" panose="020B0503020204020204" pitchFamily="34" charset="-122"/>
              </a:rPr>
              <a:t>正在对接的业务</a:t>
            </a:r>
            <a:endParaRPr lang="en-US" altLang="zh-CN" dirty="0">
              <a:solidFill>
                <a:srgbClr val="2C68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55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11EC48-EDA3-5F46-88DB-8611E3AB3512}"/>
              </a:ext>
            </a:extLst>
          </p:cNvPr>
          <p:cNvSpPr>
            <a:spLocks noGrp="1"/>
          </p:cNvSpPr>
          <p:nvPr>
            <p:ph type="title"/>
          </p:nvPr>
        </p:nvSpPr>
        <p:spPr/>
        <p:txBody>
          <a:bodyPr/>
          <a:lstStyle/>
          <a:p>
            <a:r>
              <a:rPr kumimoji="1" lang="zh-CN" altLang="en-US" dirty="0" smtClean="0"/>
              <a:t>目录</a:t>
            </a:r>
            <a:endParaRPr kumimoji="1" lang="zh-CN" altLang="en-US" dirty="0"/>
          </a:p>
        </p:txBody>
      </p:sp>
      <p:sp>
        <p:nvSpPr>
          <p:cNvPr id="11" name="灯片编号占位符 10">
            <a:extLst>
              <a:ext uri="{FF2B5EF4-FFF2-40B4-BE49-F238E27FC236}">
                <a16:creationId xmlns:a16="http://schemas.microsoft.com/office/drawing/2014/main" id="{C5E182FC-2FB0-A04D-97E7-B03DF72D4EAC}"/>
              </a:ext>
            </a:extLst>
          </p:cNvPr>
          <p:cNvSpPr>
            <a:spLocks noGrp="1"/>
          </p:cNvSpPr>
          <p:nvPr>
            <p:ph type="sldNum" sz="quarter" idx="4"/>
          </p:nvPr>
        </p:nvSpPr>
        <p:spPr/>
        <p:txBody>
          <a:bodyPr/>
          <a:lstStyle/>
          <a:p>
            <a:fld id="{48F63A3B-78C7-47BE-AE5E-E10140E04643}" type="slidenum">
              <a:rPr lang="en-US" smtClean="0"/>
              <a:pPr/>
              <a:t>2</a:t>
            </a:fld>
            <a:endParaRPr lang="en-US" dirty="0"/>
          </a:p>
        </p:txBody>
      </p:sp>
      <p:pic>
        <p:nvPicPr>
          <p:cNvPr id="12" name="Picture 1">
            <a:extLst>
              <a:ext uri="{FF2B5EF4-FFF2-40B4-BE49-F238E27FC236}">
                <a16:creationId xmlns:a16="http://schemas.microsoft.com/office/drawing/2014/main" id="{330607DE-26F3-544D-9204-7DB2623A1098}"/>
              </a:ext>
            </a:extLst>
          </p:cNvPr>
          <p:cNvPicPr>
            <a:picLocks noChangeAspect="1"/>
          </p:cNvPicPr>
          <p:nvPr/>
        </p:nvPicPr>
        <p:blipFill>
          <a:blip r:embed="rId2"/>
          <a:stretch>
            <a:fillRect/>
          </a:stretch>
        </p:blipFill>
        <p:spPr>
          <a:xfrm>
            <a:off x="6357342" y="1789794"/>
            <a:ext cx="683078" cy="670771"/>
          </a:xfrm>
          <a:prstGeom prst="rect">
            <a:avLst/>
          </a:prstGeom>
        </p:spPr>
      </p:pic>
      <p:pic>
        <p:nvPicPr>
          <p:cNvPr id="13" name="Picture 12">
            <a:extLst>
              <a:ext uri="{FF2B5EF4-FFF2-40B4-BE49-F238E27FC236}">
                <a16:creationId xmlns:a16="http://schemas.microsoft.com/office/drawing/2014/main" id="{F12467C6-7F7B-5B4A-801E-0875F377B116}"/>
              </a:ext>
            </a:extLst>
          </p:cNvPr>
          <p:cNvPicPr>
            <a:picLocks noChangeAspect="1"/>
          </p:cNvPicPr>
          <p:nvPr/>
        </p:nvPicPr>
        <p:blipFill>
          <a:blip r:embed="rId2"/>
          <a:stretch>
            <a:fillRect/>
          </a:stretch>
        </p:blipFill>
        <p:spPr>
          <a:xfrm>
            <a:off x="6357342" y="2808462"/>
            <a:ext cx="683078" cy="670771"/>
          </a:xfrm>
          <a:prstGeom prst="rect">
            <a:avLst/>
          </a:prstGeom>
        </p:spPr>
      </p:pic>
      <p:pic>
        <p:nvPicPr>
          <p:cNvPr id="14" name="Picture 13">
            <a:extLst>
              <a:ext uri="{FF2B5EF4-FFF2-40B4-BE49-F238E27FC236}">
                <a16:creationId xmlns:a16="http://schemas.microsoft.com/office/drawing/2014/main" id="{374B8D3A-F771-434D-AC5C-2A503530A9E8}"/>
              </a:ext>
            </a:extLst>
          </p:cNvPr>
          <p:cNvPicPr>
            <a:picLocks noChangeAspect="1"/>
          </p:cNvPicPr>
          <p:nvPr/>
        </p:nvPicPr>
        <p:blipFill>
          <a:blip r:embed="rId2"/>
          <a:stretch>
            <a:fillRect/>
          </a:stretch>
        </p:blipFill>
        <p:spPr>
          <a:xfrm>
            <a:off x="6357342" y="3774211"/>
            <a:ext cx="683078" cy="670771"/>
          </a:xfrm>
          <a:prstGeom prst="rect">
            <a:avLst/>
          </a:prstGeom>
        </p:spPr>
      </p:pic>
      <p:pic>
        <p:nvPicPr>
          <p:cNvPr id="15" name="Picture 14">
            <a:extLst>
              <a:ext uri="{FF2B5EF4-FFF2-40B4-BE49-F238E27FC236}">
                <a16:creationId xmlns:a16="http://schemas.microsoft.com/office/drawing/2014/main" id="{BB5677B1-A562-4A4D-967C-CAFA02B81452}"/>
              </a:ext>
            </a:extLst>
          </p:cNvPr>
          <p:cNvPicPr>
            <a:picLocks noChangeAspect="1"/>
          </p:cNvPicPr>
          <p:nvPr/>
        </p:nvPicPr>
        <p:blipFill>
          <a:blip r:embed="rId2"/>
          <a:stretch>
            <a:fillRect/>
          </a:stretch>
        </p:blipFill>
        <p:spPr>
          <a:xfrm>
            <a:off x="6357342" y="4767115"/>
            <a:ext cx="683078" cy="670771"/>
          </a:xfrm>
          <a:prstGeom prst="rect">
            <a:avLst/>
          </a:prstGeom>
        </p:spPr>
      </p:pic>
      <p:sp>
        <p:nvSpPr>
          <p:cNvPr id="16" name="副标题 2">
            <a:extLst>
              <a:ext uri="{FF2B5EF4-FFF2-40B4-BE49-F238E27FC236}">
                <a16:creationId xmlns:a16="http://schemas.microsoft.com/office/drawing/2014/main" id="{B99EBA26-03EC-5A42-94AA-87A82EB7320C}"/>
              </a:ext>
            </a:extLst>
          </p:cNvPr>
          <p:cNvSpPr txBox="1">
            <a:spLocks/>
          </p:cNvSpPr>
          <p:nvPr/>
        </p:nvSpPr>
        <p:spPr>
          <a:xfrm>
            <a:off x="7414104" y="1910818"/>
            <a:ext cx="3054927" cy="457244"/>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b="0" dirty="0">
                <a:solidFill>
                  <a:schemeClr val="accent3">
                    <a:lumMod val="75000"/>
                    <a:lumOff val="25000"/>
                  </a:schemeClr>
                </a:solidFill>
              </a:rPr>
              <a:t>数据</a:t>
            </a:r>
            <a:r>
              <a:rPr kumimoji="1" lang="zh-CN" altLang="en-US" b="0" dirty="0" smtClean="0">
                <a:solidFill>
                  <a:schemeClr val="accent3">
                    <a:lumMod val="75000"/>
                    <a:lumOff val="25000"/>
                  </a:schemeClr>
                </a:solidFill>
              </a:rPr>
              <a:t>痛点</a:t>
            </a:r>
            <a:endParaRPr kumimoji="1" lang="zh-CN" altLang="en-US" b="0" dirty="0">
              <a:solidFill>
                <a:schemeClr val="accent3">
                  <a:lumMod val="75000"/>
                  <a:lumOff val="25000"/>
                </a:schemeClr>
              </a:solidFill>
            </a:endParaRPr>
          </a:p>
        </p:txBody>
      </p:sp>
      <p:sp>
        <p:nvSpPr>
          <p:cNvPr id="17" name="Body Level One…">
            <a:extLst>
              <a:ext uri="{FF2B5EF4-FFF2-40B4-BE49-F238E27FC236}">
                <a16:creationId xmlns:a16="http://schemas.microsoft.com/office/drawing/2014/main" id="{74E56A1C-B28C-8F4F-8483-93A8C1A60612}"/>
              </a:ext>
            </a:extLst>
          </p:cNvPr>
          <p:cNvSpPr txBox="1">
            <a:spLocks/>
          </p:cNvSpPr>
          <p:nvPr/>
        </p:nvSpPr>
        <p:spPr>
          <a:xfrm>
            <a:off x="7414104" y="2869542"/>
            <a:ext cx="3007712" cy="518427"/>
          </a:xfrm>
          <a:prstGeom prst="rect">
            <a:avLst/>
          </a:prstGeom>
        </p:spPr>
        <p:txBody>
          <a:bodyPr anchor="ctr" anchorCtr="0">
            <a:noAutofit/>
          </a:bodyPr>
          <a:lstStyle>
            <a:lvl1pPr marL="0" marR="0" indent="0" algn="l" defTabSz="914400" rtl="0" latinLnBrk="0">
              <a:lnSpc>
                <a:spcPct val="90000"/>
              </a:lnSpc>
              <a:spcBef>
                <a:spcPts val="600"/>
              </a:spcBef>
              <a:spcAft>
                <a:spcPts val="0"/>
              </a:spcAft>
              <a:buClrTx/>
              <a:buSzTx/>
              <a:buFontTx/>
              <a:buNone/>
              <a:tabLst/>
              <a:defRPr kumimoji="1" lang="zh-CN" altLang="en-US" sz="2400" b="1" i="0" u="none" strike="noStrike" cap="none" spc="0" baseline="0" dirty="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zh-CN" altLang="en-US" b="0" dirty="0" smtClean="0">
                <a:solidFill>
                  <a:schemeClr val="accent3">
                    <a:lumMod val="75000"/>
                    <a:lumOff val="25000"/>
                  </a:schemeClr>
                </a:solidFill>
              </a:rPr>
              <a:t>解决方案</a:t>
            </a:r>
            <a:endParaRPr lang="zh-TW" altLang="en-US" b="0" dirty="0">
              <a:solidFill>
                <a:schemeClr val="accent3">
                  <a:lumMod val="75000"/>
                  <a:lumOff val="25000"/>
                </a:schemeClr>
              </a:solidFill>
            </a:endParaRPr>
          </a:p>
        </p:txBody>
      </p:sp>
      <p:sp>
        <p:nvSpPr>
          <p:cNvPr id="18" name="Body Level One…">
            <a:extLst>
              <a:ext uri="{FF2B5EF4-FFF2-40B4-BE49-F238E27FC236}">
                <a16:creationId xmlns:a16="http://schemas.microsoft.com/office/drawing/2014/main" id="{CDA145BB-5E8D-CC49-BCC4-EC4D04EFFF7F}"/>
              </a:ext>
            </a:extLst>
          </p:cNvPr>
          <p:cNvSpPr txBox="1">
            <a:spLocks/>
          </p:cNvSpPr>
          <p:nvPr/>
        </p:nvSpPr>
        <p:spPr>
          <a:xfrm>
            <a:off x="7414104" y="3861048"/>
            <a:ext cx="3007712" cy="518427"/>
          </a:xfrm>
          <a:prstGeom prst="rect">
            <a:avLst/>
          </a:prstGeom>
        </p:spPr>
        <p:txBody>
          <a:bodyPr anchor="ctr" anchorCtr="0">
            <a:noAutofit/>
          </a:bodyPr>
          <a:lstStyle>
            <a:lvl1pPr marL="0" marR="0" indent="0" algn="l" defTabSz="914400" rtl="0" latinLnBrk="0">
              <a:lnSpc>
                <a:spcPct val="90000"/>
              </a:lnSpc>
              <a:spcBef>
                <a:spcPts val="600"/>
              </a:spcBef>
              <a:spcAft>
                <a:spcPts val="0"/>
              </a:spcAft>
              <a:buClrTx/>
              <a:buSzTx/>
              <a:buFontTx/>
              <a:buNone/>
              <a:tabLst/>
              <a:defRPr kumimoji="1" lang="zh-CN" altLang="en-US" sz="2400" b="1" i="0" u="none" strike="noStrike" cap="none" spc="0" baseline="0" dirty="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zh-CN" altLang="en-US" b="0" dirty="0" smtClean="0">
                <a:solidFill>
                  <a:schemeClr val="accent3">
                    <a:lumMod val="75000"/>
                    <a:lumOff val="25000"/>
                  </a:schemeClr>
                </a:solidFill>
              </a:rPr>
              <a:t>实践案例</a:t>
            </a:r>
            <a:endParaRPr lang="zh-TW" altLang="en-US" b="0" dirty="0">
              <a:solidFill>
                <a:schemeClr val="accent3">
                  <a:lumMod val="75000"/>
                  <a:lumOff val="25000"/>
                </a:schemeClr>
              </a:solidFill>
            </a:endParaRPr>
          </a:p>
        </p:txBody>
      </p:sp>
      <p:sp>
        <p:nvSpPr>
          <p:cNvPr id="19" name="Body Level One…">
            <a:extLst>
              <a:ext uri="{FF2B5EF4-FFF2-40B4-BE49-F238E27FC236}">
                <a16:creationId xmlns:a16="http://schemas.microsoft.com/office/drawing/2014/main" id="{064B4723-AC38-BB47-9B52-1768B4847D9F}"/>
              </a:ext>
            </a:extLst>
          </p:cNvPr>
          <p:cNvSpPr txBox="1">
            <a:spLocks/>
          </p:cNvSpPr>
          <p:nvPr/>
        </p:nvSpPr>
        <p:spPr>
          <a:xfrm>
            <a:off x="7414104" y="4869160"/>
            <a:ext cx="3007712" cy="518427"/>
          </a:xfrm>
          <a:prstGeom prst="rect">
            <a:avLst/>
          </a:prstGeom>
        </p:spPr>
        <p:txBody>
          <a:bodyPr anchor="ctr" anchorCtr="0">
            <a:noAutofit/>
          </a:bodyPr>
          <a:lstStyle>
            <a:lvl1pPr marL="0" marR="0" indent="0" algn="l" defTabSz="914400" rtl="0" latinLnBrk="0">
              <a:lnSpc>
                <a:spcPct val="90000"/>
              </a:lnSpc>
              <a:spcBef>
                <a:spcPts val="600"/>
              </a:spcBef>
              <a:spcAft>
                <a:spcPts val="0"/>
              </a:spcAft>
              <a:buClrTx/>
              <a:buSzTx/>
              <a:buFontTx/>
              <a:buNone/>
              <a:tabLst/>
              <a:defRPr kumimoji="1" lang="zh-CN" altLang="en-US" sz="2400" b="1" i="0" u="none" strike="noStrike" cap="none" spc="0" baseline="0" dirty="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zh-CN" altLang="en-US" b="0" dirty="0" smtClean="0">
                <a:solidFill>
                  <a:schemeClr val="accent3">
                    <a:lumMod val="75000"/>
                    <a:lumOff val="25000"/>
                  </a:schemeClr>
                </a:solidFill>
              </a:rPr>
              <a:t>规划和倡议</a:t>
            </a:r>
            <a:endParaRPr lang="zh-TW" altLang="en-US" b="0" dirty="0">
              <a:solidFill>
                <a:schemeClr val="accent3">
                  <a:lumMod val="75000"/>
                  <a:lumOff val="25000"/>
                </a:schemeClr>
              </a:solidFill>
            </a:endParaRPr>
          </a:p>
        </p:txBody>
      </p:sp>
      <p:sp>
        <p:nvSpPr>
          <p:cNvPr id="20" name="Body Level One…">
            <a:extLst>
              <a:ext uri="{FF2B5EF4-FFF2-40B4-BE49-F238E27FC236}">
                <a16:creationId xmlns:a16="http://schemas.microsoft.com/office/drawing/2014/main" id="{6DDA0C83-B9B0-614F-B6F8-87DD58363E01}"/>
              </a:ext>
            </a:extLst>
          </p:cNvPr>
          <p:cNvSpPr txBox="1">
            <a:spLocks/>
          </p:cNvSpPr>
          <p:nvPr/>
        </p:nvSpPr>
        <p:spPr>
          <a:xfrm>
            <a:off x="6330436" y="1817834"/>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01</a:t>
            </a:r>
            <a:endParaRPr lang="en-US" dirty="0"/>
          </a:p>
        </p:txBody>
      </p:sp>
      <p:sp>
        <p:nvSpPr>
          <p:cNvPr id="21" name="Body Level One…">
            <a:extLst>
              <a:ext uri="{FF2B5EF4-FFF2-40B4-BE49-F238E27FC236}">
                <a16:creationId xmlns:a16="http://schemas.microsoft.com/office/drawing/2014/main" id="{6928F309-337B-7048-B90F-2DEF466F464E}"/>
              </a:ext>
            </a:extLst>
          </p:cNvPr>
          <p:cNvSpPr txBox="1">
            <a:spLocks/>
          </p:cNvSpPr>
          <p:nvPr/>
        </p:nvSpPr>
        <p:spPr>
          <a:xfrm>
            <a:off x="6330436" y="2843104"/>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02</a:t>
            </a:r>
            <a:endParaRPr lang="en-US" dirty="0"/>
          </a:p>
        </p:txBody>
      </p:sp>
      <p:sp>
        <p:nvSpPr>
          <p:cNvPr id="22" name="Body Level One…">
            <a:extLst>
              <a:ext uri="{FF2B5EF4-FFF2-40B4-BE49-F238E27FC236}">
                <a16:creationId xmlns:a16="http://schemas.microsoft.com/office/drawing/2014/main" id="{052CF74F-40A2-614B-99BD-945F8BEF6F35}"/>
              </a:ext>
            </a:extLst>
          </p:cNvPr>
          <p:cNvSpPr txBox="1">
            <a:spLocks/>
          </p:cNvSpPr>
          <p:nvPr/>
        </p:nvSpPr>
        <p:spPr>
          <a:xfrm>
            <a:off x="6330436" y="3808704"/>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a:t>03</a:t>
            </a:r>
            <a:endParaRPr lang="en-US" dirty="0"/>
          </a:p>
        </p:txBody>
      </p:sp>
      <p:sp>
        <p:nvSpPr>
          <p:cNvPr id="23" name="Body Level One…">
            <a:extLst>
              <a:ext uri="{FF2B5EF4-FFF2-40B4-BE49-F238E27FC236}">
                <a16:creationId xmlns:a16="http://schemas.microsoft.com/office/drawing/2014/main" id="{5ECF0CDB-94BC-FF46-BD80-7AC8E3D10D55}"/>
              </a:ext>
            </a:extLst>
          </p:cNvPr>
          <p:cNvSpPr txBox="1">
            <a:spLocks/>
          </p:cNvSpPr>
          <p:nvPr/>
        </p:nvSpPr>
        <p:spPr>
          <a:xfrm>
            <a:off x="6330436" y="4806984"/>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a:t>04</a:t>
            </a:r>
            <a:endParaRPr lang="en-US" dirty="0"/>
          </a:p>
        </p:txBody>
      </p:sp>
    </p:spTree>
    <p:extLst>
      <p:ext uri="{BB962C8B-B14F-4D97-AF65-F5344CB8AC3E}">
        <p14:creationId xmlns:p14="http://schemas.microsoft.com/office/powerpoint/2010/main" val="6656486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7F974-A6D8-3E40-B79A-B45BA0CBB888}"/>
              </a:ext>
            </a:extLst>
          </p:cNvPr>
          <p:cNvSpPr>
            <a:spLocks noGrp="1"/>
          </p:cNvSpPr>
          <p:nvPr>
            <p:ph type="title"/>
          </p:nvPr>
        </p:nvSpPr>
        <p:spPr/>
        <p:txBody>
          <a:bodyPr/>
          <a:lstStyle/>
          <a:p>
            <a:r>
              <a:rPr kumimoji="1" lang="zh-CN" altLang="en-US" dirty="0" smtClean="0"/>
              <a:t>规划和倡议</a:t>
            </a:r>
            <a:endParaRPr kumimoji="1" lang="zh-CN" altLang="en-US" dirty="0"/>
          </a:p>
        </p:txBody>
      </p:sp>
      <p:sp>
        <p:nvSpPr>
          <p:cNvPr id="3" name="文本占位符 2">
            <a:extLst>
              <a:ext uri="{FF2B5EF4-FFF2-40B4-BE49-F238E27FC236}">
                <a16:creationId xmlns:a16="http://schemas.microsoft.com/office/drawing/2014/main" id="{6684928F-A216-C447-B5D4-34A0513E00C2}"/>
              </a:ext>
            </a:extLst>
          </p:cNvPr>
          <p:cNvSpPr>
            <a:spLocks noGrp="1"/>
          </p:cNvSpPr>
          <p:nvPr>
            <p:ph type="body" sz="quarter" idx="25"/>
          </p:nvPr>
        </p:nvSpPr>
        <p:spPr/>
        <p:txBody>
          <a:bodyPr/>
          <a:lstStyle/>
          <a:p>
            <a:r>
              <a:rPr kumimoji="1" lang="en-US" altLang="zh-CN" dirty="0" smtClean="0"/>
              <a:t>04</a:t>
            </a:r>
            <a:endParaRPr kumimoji="1" lang="zh-CN" altLang="en-US" dirty="0"/>
          </a:p>
        </p:txBody>
      </p:sp>
      <p:sp>
        <p:nvSpPr>
          <p:cNvPr id="5" name="灯片编号占位符 4">
            <a:extLst>
              <a:ext uri="{FF2B5EF4-FFF2-40B4-BE49-F238E27FC236}">
                <a16:creationId xmlns:a16="http://schemas.microsoft.com/office/drawing/2014/main" id="{C2DF300F-7428-574A-B1E9-974FDD486E7F}"/>
              </a:ext>
            </a:extLst>
          </p:cNvPr>
          <p:cNvSpPr>
            <a:spLocks noGrp="1"/>
          </p:cNvSpPr>
          <p:nvPr>
            <p:ph type="sldNum" sz="quarter" idx="4"/>
          </p:nvPr>
        </p:nvSpPr>
        <p:spPr>
          <a:xfrm>
            <a:off x="10161588" y="6538913"/>
            <a:ext cx="1698624" cy="319087"/>
          </a:xfrm>
          <a:prstGeom prst="rect">
            <a:avLst/>
          </a:prstGeo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9704245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5D145-EACB-6742-BAC5-B6F0F59A4BC6}"/>
              </a:ext>
            </a:extLst>
          </p:cNvPr>
          <p:cNvSpPr>
            <a:spLocks noGrp="1"/>
          </p:cNvSpPr>
          <p:nvPr>
            <p:ph type="body" sz="quarter" idx="1"/>
          </p:nvPr>
        </p:nvSpPr>
        <p:spPr/>
        <p:txBody>
          <a:bodyPr/>
          <a:lstStyle/>
          <a:p>
            <a:r>
              <a:rPr kumimoji="1" lang="zh-CN" altLang="en-US" dirty="0" smtClean="0"/>
              <a:t>规划和目标</a:t>
            </a:r>
            <a:endParaRPr kumimoji="1" lang="zh-CN" altLang="en-US" dirty="0"/>
          </a:p>
        </p:txBody>
      </p:sp>
      <p:sp>
        <p:nvSpPr>
          <p:cNvPr id="9" name="灯片编号占位符 8">
            <a:extLst>
              <a:ext uri="{FF2B5EF4-FFF2-40B4-BE49-F238E27FC236}">
                <a16:creationId xmlns:a16="http://schemas.microsoft.com/office/drawing/2014/main" id="{268808A5-0549-2A4A-AC9F-E59C24966E5C}"/>
              </a:ext>
            </a:extLst>
          </p:cNvPr>
          <p:cNvSpPr>
            <a:spLocks noGrp="1"/>
          </p:cNvSpPr>
          <p:nvPr>
            <p:ph type="sldNum" sz="quarter" idx="4"/>
          </p:nvPr>
        </p:nvSpPr>
        <p:spPr/>
        <p:txBody>
          <a:bodyPr/>
          <a:lstStyle/>
          <a:p>
            <a:fld id="{48F63A3B-78C7-47BE-AE5E-E10140E04643}" type="slidenum">
              <a:rPr lang="en-US" smtClean="0"/>
              <a:pPr/>
              <a:t>21</a:t>
            </a:fld>
            <a:endParaRPr lang="en-US" dirty="0"/>
          </a:p>
        </p:txBody>
      </p:sp>
      <p:grpSp>
        <p:nvGrpSpPr>
          <p:cNvPr id="25" name="组合 24"/>
          <p:cNvGrpSpPr/>
          <p:nvPr/>
        </p:nvGrpSpPr>
        <p:grpSpPr>
          <a:xfrm>
            <a:off x="1764741" y="2367253"/>
            <a:ext cx="8961392" cy="3207601"/>
            <a:chOff x="1398149" y="1891610"/>
            <a:chExt cx="9713872" cy="4476783"/>
          </a:xfrm>
        </p:grpSpPr>
        <p:grpSp>
          <p:nvGrpSpPr>
            <p:cNvPr id="26" name="Group 77"/>
            <p:cNvGrpSpPr/>
            <p:nvPr/>
          </p:nvGrpSpPr>
          <p:grpSpPr>
            <a:xfrm>
              <a:off x="6517637" y="2154691"/>
              <a:ext cx="4594384" cy="4213702"/>
              <a:chOff x="6987639" y="2275648"/>
              <a:chExt cx="4176713" cy="3830638"/>
            </a:xfrm>
          </p:grpSpPr>
          <p:grpSp>
            <p:nvGrpSpPr>
              <p:cNvPr id="64" name="Group 5"/>
              <p:cNvGrpSpPr>
                <a:grpSpLocks/>
              </p:cNvGrpSpPr>
              <p:nvPr/>
            </p:nvGrpSpPr>
            <p:grpSpPr bwMode="auto">
              <a:xfrm>
                <a:off x="6987639" y="2275648"/>
                <a:ext cx="4176713" cy="3830638"/>
                <a:chOff x="1859" y="1161"/>
                <a:chExt cx="2631" cy="2413"/>
              </a:xfrm>
            </p:grpSpPr>
            <p:grpSp>
              <p:nvGrpSpPr>
                <p:cNvPr id="67" name="Group 6"/>
                <p:cNvGrpSpPr>
                  <a:grpSpLocks/>
                </p:cNvGrpSpPr>
                <p:nvPr/>
              </p:nvGrpSpPr>
              <p:grpSpPr bwMode="auto">
                <a:xfrm>
                  <a:off x="1859" y="1161"/>
                  <a:ext cx="2630" cy="2413"/>
                  <a:chOff x="1149" y="1417"/>
                  <a:chExt cx="2540" cy="2328"/>
                </a:xfrm>
              </p:grpSpPr>
              <p:sp>
                <p:nvSpPr>
                  <p:cNvPr id="69" name="Freeform 7"/>
                  <p:cNvSpPr>
                    <a:spLocks/>
                  </p:cNvSpPr>
                  <p:nvPr/>
                </p:nvSpPr>
                <p:spPr bwMode="auto">
                  <a:xfrm>
                    <a:off x="2419" y="1840"/>
                    <a:ext cx="1270" cy="1905"/>
                  </a:xfrm>
                  <a:custGeom>
                    <a:avLst/>
                    <a:gdLst>
                      <a:gd name="T0" fmla="*/ 0 w 1270"/>
                      <a:gd name="T1" fmla="*/ 1905 h 1905"/>
                      <a:gd name="T2" fmla="*/ 0 w 1270"/>
                      <a:gd name="T3" fmla="*/ 1481 h 1905"/>
                      <a:gd name="T4" fmla="*/ 423 w 1270"/>
                      <a:gd name="T5" fmla="*/ 1270 h 1905"/>
                      <a:gd name="T6" fmla="*/ 423 w 1270"/>
                      <a:gd name="T7" fmla="*/ 847 h 1905"/>
                      <a:gd name="T8" fmla="*/ 846 w 1270"/>
                      <a:gd name="T9" fmla="*/ 635 h 1905"/>
                      <a:gd name="T10" fmla="*/ 846 w 1270"/>
                      <a:gd name="T11" fmla="*/ 212 h 1905"/>
                      <a:gd name="T12" fmla="*/ 1270 w 1270"/>
                      <a:gd name="T13" fmla="*/ 0 h 1905"/>
                      <a:gd name="T14" fmla="*/ 1270 w 1270"/>
                      <a:gd name="T15" fmla="*/ 1270 h 1905"/>
                      <a:gd name="T16" fmla="*/ 0 w 1270"/>
                      <a:gd name="T17" fmla="*/ 1905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1905">
                        <a:moveTo>
                          <a:pt x="0" y="1905"/>
                        </a:moveTo>
                        <a:lnTo>
                          <a:pt x="0" y="1481"/>
                        </a:lnTo>
                        <a:lnTo>
                          <a:pt x="423" y="1270"/>
                        </a:lnTo>
                        <a:lnTo>
                          <a:pt x="423" y="847"/>
                        </a:lnTo>
                        <a:lnTo>
                          <a:pt x="846" y="635"/>
                        </a:lnTo>
                        <a:lnTo>
                          <a:pt x="846" y="212"/>
                        </a:lnTo>
                        <a:lnTo>
                          <a:pt x="1270" y="0"/>
                        </a:lnTo>
                        <a:lnTo>
                          <a:pt x="1270" y="1270"/>
                        </a:lnTo>
                        <a:lnTo>
                          <a:pt x="0" y="1905"/>
                        </a:lnTo>
                        <a:close/>
                      </a:path>
                    </a:pathLst>
                  </a:custGeom>
                  <a:solidFill>
                    <a:schemeClr val="tx1"/>
                  </a:soli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0" name="Freeform 8"/>
                  <p:cNvSpPr>
                    <a:spLocks/>
                  </p:cNvSpPr>
                  <p:nvPr/>
                </p:nvSpPr>
                <p:spPr bwMode="auto">
                  <a:xfrm>
                    <a:off x="1149" y="2898"/>
                    <a:ext cx="1270" cy="847"/>
                  </a:xfrm>
                  <a:custGeom>
                    <a:avLst/>
                    <a:gdLst>
                      <a:gd name="T0" fmla="*/ 1270 w 1270"/>
                      <a:gd name="T1" fmla="*/ 423 h 847"/>
                      <a:gd name="T2" fmla="*/ 0 w 1270"/>
                      <a:gd name="T3" fmla="*/ 0 h 847"/>
                      <a:gd name="T4" fmla="*/ 0 w 1270"/>
                      <a:gd name="T5" fmla="*/ 423 h 847"/>
                      <a:gd name="T6" fmla="*/ 1270 w 1270"/>
                      <a:gd name="T7" fmla="*/ 847 h 847"/>
                      <a:gd name="T8" fmla="*/ 1270 w 1270"/>
                      <a:gd name="T9" fmla="*/ 423 h 847"/>
                    </a:gdLst>
                    <a:ahLst/>
                    <a:cxnLst>
                      <a:cxn ang="0">
                        <a:pos x="T0" y="T1"/>
                      </a:cxn>
                      <a:cxn ang="0">
                        <a:pos x="T2" y="T3"/>
                      </a:cxn>
                      <a:cxn ang="0">
                        <a:pos x="T4" y="T5"/>
                      </a:cxn>
                      <a:cxn ang="0">
                        <a:pos x="T6" y="T7"/>
                      </a:cxn>
                      <a:cxn ang="0">
                        <a:pos x="T8" y="T9"/>
                      </a:cxn>
                    </a:cxnLst>
                    <a:rect l="0" t="0" r="r" b="b"/>
                    <a:pathLst>
                      <a:path w="1270" h="847">
                        <a:moveTo>
                          <a:pt x="1270" y="423"/>
                        </a:moveTo>
                        <a:lnTo>
                          <a:pt x="0" y="0"/>
                        </a:lnTo>
                        <a:lnTo>
                          <a:pt x="0" y="423"/>
                        </a:lnTo>
                        <a:lnTo>
                          <a:pt x="1270" y="847"/>
                        </a:lnTo>
                        <a:lnTo>
                          <a:pt x="1270" y="423"/>
                        </a:lnTo>
                        <a:close/>
                      </a:path>
                    </a:pathLst>
                  </a:custGeom>
                  <a:solidFill>
                    <a:srgbClr val="80808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1" name="Freeform 9"/>
                  <p:cNvSpPr>
                    <a:spLocks/>
                  </p:cNvSpPr>
                  <p:nvPr/>
                </p:nvSpPr>
                <p:spPr bwMode="auto">
                  <a:xfrm>
                    <a:off x="1573" y="2263"/>
                    <a:ext cx="1269" cy="847"/>
                  </a:xfrm>
                  <a:custGeom>
                    <a:avLst/>
                    <a:gdLst>
                      <a:gd name="T0" fmla="*/ 1269 w 1269"/>
                      <a:gd name="T1" fmla="*/ 424 h 847"/>
                      <a:gd name="T2" fmla="*/ 0 w 1269"/>
                      <a:gd name="T3" fmla="*/ 0 h 847"/>
                      <a:gd name="T4" fmla="*/ 0 w 1269"/>
                      <a:gd name="T5" fmla="*/ 424 h 847"/>
                      <a:gd name="T6" fmla="*/ 1269 w 1269"/>
                      <a:gd name="T7" fmla="*/ 847 h 847"/>
                      <a:gd name="T8" fmla="*/ 1269 w 1269"/>
                      <a:gd name="T9" fmla="*/ 424 h 847"/>
                    </a:gdLst>
                    <a:ahLst/>
                    <a:cxnLst>
                      <a:cxn ang="0">
                        <a:pos x="T0" y="T1"/>
                      </a:cxn>
                      <a:cxn ang="0">
                        <a:pos x="T2" y="T3"/>
                      </a:cxn>
                      <a:cxn ang="0">
                        <a:pos x="T4" y="T5"/>
                      </a:cxn>
                      <a:cxn ang="0">
                        <a:pos x="T6" y="T7"/>
                      </a:cxn>
                      <a:cxn ang="0">
                        <a:pos x="T8" y="T9"/>
                      </a:cxn>
                    </a:cxnLst>
                    <a:rect l="0" t="0" r="r" b="b"/>
                    <a:pathLst>
                      <a:path w="1269" h="847">
                        <a:moveTo>
                          <a:pt x="1269" y="424"/>
                        </a:moveTo>
                        <a:lnTo>
                          <a:pt x="0" y="0"/>
                        </a:lnTo>
                        <a:lnTo>
                          <a:pt x="0" y="424"/>
                        </a:lnTo>
                        <a:lnTo>
                          <a:pt x="1269" y="847"/>
                        </a:lnTo>
                        <a:lnTo>
                          <a:pt x="1269" y="424"/>
                        </a:lnTo>
                        <a:close/>
                      </a:path>
                    </a:pathLst>
                  </a:custGeom>
                  <a:solidFill>
                    <a:srgbClr val="80808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2" name="Freeform 10"/>
                  <p:cNvSpPr>
                    <a:spLocks/>
                  </p:cNvSpPr>
                  <p:nvPr/>
                </p:nvSpPr>
                <p:spPr bwMode="auto">
                  <a:xfrm>
                    <a:off x="1996" y="1629"/>
                    <a:ext cx="1269" cy="846"/>
                  </a:xfrm>
                  <a:custGeom>
                    <a:avLst/>
                    <a:gdLst>
                      <a:gd name="T0" fmla="*/ 1269 w 1269"/>
                      <a:gd name="T1" fmla="*/ 423 h 846"/>
                      <a:gd name="T2" fmla="*/ 0 w 1269"/>
                      <a:gd name="T3" fmla="*/ 0 h 846"/>
                      <a:gd name="T4" fmla="*/ 0 w 1269"/>
                      <a:gd name="T5" fmla="*/ 423 h 846"/>
                      <a:gd name="T6" fmla="*/ 1269 w 1269"/>
                      <a:gd name="T7" fmla="*/ 846 h 846"/>
                      <a:gd name="T8" fmla="*/ 1269 w 1269"/>
                      <a:gd name="T9" fmla="*/ 423 h 846"/>
                    </a:gdLst>
                    <a:ahLst/>
                    <a:cxnLst>
                      <a:cxn ang="0">
                        <a:pos x="T0" y="T1"/>
                      </a:cxn>
                      <a:cxn ang="0">
                        <a:pos x="T2" y="T3"/>
                      </a:cxn>
                      <a:cxn ang="0">
                        <a:pos x="T4" y="T5"/>
                      </a:cxn>
                      <a:cxn ang="0">
                        <a:pos x="T6" y="T7"/>
                      </a:cxn>
                      <a:cxn ang="0">
                        <a:pos x="T8" y="T9"/>
                      </a:cxn>
                    </a:cxnLst>
                    <a:rect l="0" t="0" r="r" b="b"/>
                    <a:pathLst>
                      <a:path w="1269" h="846">
                        <a:moveTo>
                          <a:pt x="1269" y="423"/>
                        </a:moveTo>
                        <a:lnTo>
                          <a:pt x="0" y="0"/>
                        </a:lnTo>
                        <a:lnTo>
                          <a:pt x="0" y="423"/>
                        </a:lnTo>
                        <a:lnTo>
                          <a:pt x="1269" y="846"/>
                        </a:lnTo>
                        <a:lnTo>
                          <a:pt x="1269" y="423"/>
                        </a:lnTo>
                        <a:close/>
                      </a:path>
                    </a:pathLst>
                  </a:custGeom>
                  <a:solidFill>
                    <a:srgbClr val="808080"/>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3" name="Freeform 11"/>
                  <p:cNvSpPr>
                    <a:spLocks/>
                  </p:cNvSpPr>
                  <p:nvPr/>
                </p:nvSpPr>
                <p:spPr bwMode="auto">
                  <a:xfrm>
                    <a:off x="1996" y="1417"/>
                    <a:ext cx="1693" cy="635"/>
                  </a:xfrm>
                  <a:custGeom>
                    <a:avLst/>
                    <a:gdLst>
                      <a:gd name="T0" fmla="*/ 1693 w 1693"/>
                      <a:gd name="T1" fmla="*/ 423 h 635"/>
                      <a:gd name="T2" fmla="*/ 423 w 1693"/>
                      <a:gd name="T3" fmla="*/ 0 h 635"/>
                      <a:gd name="T4" fmla="*/ 0 w 1693"/>
                      <a:gd name="T5" fmla="*/ 212 h 635"/>
                      <a:gd name="T6" fmla="*/ 1269 w 1693"/>
                      <a:gd name="T7" fmla="*/ 635 h 635"/>
                      <a:gd name="T8" fmla="*/ 1693 w 1693"/>
                      <a:gd name="T9" fmla="*/ 423 h 635"/>
                    </a:gdLst>
                    <a:ahLst/>
                    <a:cxnLst>
                      <a:cxn ang="0">
                        <a:pos x="T0" y="T1"/>
                      </a:cxn>
                      <a:cxn ang="0">
                        <a:pos x="T2" y="T3"/>
                      </a:cxn>
                      <a:cxn ang="0">
                        <a:pos x="T4" y="T5"/>
                      </a:cxn>
                      <a:cxn ang="0">
                        <a:pos x="T6" y="T7"/>
                      </a:cxn>
                      <a:cxn ang="0">
                        <a:pos x="T8" y="T9"/>
                      </a:cxn>
                    </a:cxnLst>
                    <a:rect l="0" t="0" r="r" b="b"/>
                    <a:pathLst>
                      <a:path w="1693" h="635">
                        <a:moveTo>
                          <a:pt x="1693" y="423"/>
                        </a:moveTo>
                        <a:lnTo>
                          <a:pt x="423" y="0"/>
                        </a:lnTo>
                        <a:lnTo>
                          <a:pt x="0" y="212"/>
                        </a:lnTo>
                        <a:lnTo>
                          <a:pt x="1269" y="635"/>
                        </a:lnTo>
                        <a:lnTo>
                          <a:pt x="1693" y="423"/>
                        </a:lnTo>
                        <a:close/>
                      </a:path>
                    </a:pathLst>
                  </a:custGeom>
                  <a:gradFill rotWithShape="1">
                    <a:gsLst>
                      <a:gs pos="0">
                        <a:srgbClr val="C0C0C0">
                          <a:gamma/>
                          <a:tint val="0"/>
                          <a:invGamma/>
                        </a:srgbClr>
                      </a:gs>
                      <a:gs pos="100000">
                        <a:srgbClr val="C0C0C0"/>
                      </a:gs>
                    </a:gsLst>
                    <a:lin ang="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4" name="Freeform 12"/>
                  <p:cNvSpPr>
                    <a:spLocks/>
                  </p:cNvSpPr>
                  <p:nvPr/>
                </p:nvSpPr>
                <p:spPr bwMode="auto">
                  <a:xfrm>
                    <a:off x="1573" y="2052"/>
                    <a:ext cx="1692" cy="635"/>
                  </a:xfrm>
                  <a:custGeom>
                    <a:avLst/>
                    <a:gdLst>
                      <a:gd name="T0" fmla="*/ 1692 w 1692"/>
                      <a:gd name="T1" fmla="*/ 423 h 635"/>
                      <a:gd name="T2" fmla="*/ 423 w 1692"/>
                      <a:gd name="T3" fmla="*/ 0 h 635"/>
                      <a:gd name="T4" fmla="*/ 0 w 1692"/>
                      <a:gd name="T5" fmla="*/ 211 h 635"/>
                      <a:gd name="T6" fmla="*/ 1269 w 1692"/>
                      <a:gd name="T7" fmla="*/ 635 h 635"/>
                      <a:gd name="T8" fmla="*/ 1692 w 1692"/>
                      <a:gd name="T9" fmla="*/ 423 h 635"/>
                    </a:gdLst>
                    <a:ahLst/>
                    <a:cxnLst>
                      <a:cxn ang="0">
                        <a:pos x="T0" y="T1"/>
                      </a:cxn>
                      <a:cxn ang="0">
                        <a:pos x="T2" y="T3"/>
                      </a:cxn>
                      <a:cxn ang="0">
                        <a:pos x="T4" y="T5"/>
                      </a:cxn>
                      <a:cxn ang="0">
                        <a:pos x="T6" y="T7"/>
                      </a:cxn>
                      <a:cxn ang="0">
                        <a:pos x="T8" y="T9"/>
                      </a:cxn>
                    </a:cxnLst>
                    <a:rect l="0" t="0" r="r" b="b"/>
                    <a:pathLst>
                      <a:path w="1692" h="635">
                        <a:moveTo>
                          <a:pt x="1692" y="423"/>
                        </a:moveTo>
                        <a:lnTo>
                          <a:pt x="423" y="0"/>
                        </a:lnTo>
                        <a:lnTo>
                          <a:pt x="0" y="211"/>
                        </a:lnTo>
                        <a:lnTo>
                          <a:pt x="1269" y="635"/>
                        </a:lnTo>
                        <a:lnTo>
                          <a:pt x="1692" y="423"/>
                        </a:lnTo>
                        <a:close/>
                      </a:path>
                    </a:pathLst>
                  </a:custGeom>
                  <a:gradFill rotWithShape="1">
                    <a:gsLst>
                      <a:gs pos="0">
                        <a:srgbClr val="C0C0C0">
                          <a:gamma/>
                          <a:tint val="0"/>
                          <a:invGamma/>
                        </a:srgbClr>
                      </a:gs>
                      <a:gs pos="100000">
                        <a:srgbClr val="C0C0C0"/>
                      </a:gs>
                    </a:gsLst>
                    <a:lin ang="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75" name="Freeform 13"/>
                  <p:cNvSpPr>
                    <a:spLocks/>
                  </p:cNvSpPr>
                  <p:nvPr/>
                </p:nvSpPr>
                <p:spPr bwMode="auto">
                  <a:xfrm>
                    <a:off x="1149" y="2687"/>
                    <a:ext cx="1693" cy="634"/>
                  </a:xfrm>
                  <a:custGeom>
                    <a:avLst/>
                    <a:gdLst>
                      <a:gd name="T0" fmla="*/ 1693 w 1693"/>
                      <a:gd name="T1" fmla="*/ 423 h 634"/>
                      <a:gd name="T2" fmla="*/ 424 w 1693"/>
                      <a:gd name="T3" fmla="*/ 0 h 634"/>
                      <a:gd name="T4" fmla="*/ 0 w 1693"/>
                      <a:gd name="T5" fmla="*/ 211 h 634"/>
                      <a:gd name="T6" fmla="*/ 1270 w 1693"/>
                      <a:gd name="T7" fmla="*/ 634 h 634"/>
                      <a:gd name="T8" fmla="*/ 1693 w 1693"/>
                      <a:gd name="T9" fmla="*/ 423 h 634"/>
                    </a:gdLst>
                    <a:ahLst/>
                    <a:cxnLst>
                      <a:cxn ang="0">
                        <a:pos x="T0" y="T1"/>
                      </a:cxn>
                      <a:cxn ang="0">
                        <a:pos x="T2" y="T3"/>
                      </a:cxn>
                      <a:cxn ang="0">
                        <a:pos x="T4" y="T5"/>
                      </a:cxn>
                      <a:cxn ang="0">
                        <a:pos x="T6" y="T7"/>
                      </a:cxn>
                      <a:cxn ang="0">
                        <a:pos x="T8" y="T9"/>
                      </a:cxn>
                    </a:cxnLst>
                    <a:rect l="0" t="0" r="r" b="b"/>
                    <a:pathLst>
                      <a:path w="1693" h="634">
                        <a:moveTo>
                          <a:pt x="1693" y="423"/>
                        </a:moveTo>
                        <a:lnTo>
                          <a:pt x="424" y="0"/>
                        </a:lnTo>
                        <a:lnTo>
                          <a:pt x="0" y="211"/>
                        </a:lnTo>
                        <a:lnTo>
                          <a:pt x="1270" y="634"/>
                        </a:lnTo>
                        <a:lnTo>
                          <a:pt x="1693" y="423"/>
                        </a:lnTo>
                        <a:close/>
                      </a:path>
                    </a:pathLst>
                  </a:custGeom>
                  <a:gradFill rotWithShape="1">
                    <a:gsLst>
                      <a:gs pos="0">
                        <a:srgbClr val="C0C0C0">
                          <a:gamma/>
                          <a:tint val="0"/>
                          <a:invGamma/>
                        </a:srgbClr>
                      </a:gs>
                      <a:gs pos="100000">
                        <a:srgbClr val="C0C0C0"/>
                      </a:gs>
                    </a:gsLst>
                    <a:lin ang="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grpSp>
            <p:sp>
              <p:nvSpPr>
                <p:cNvPr id="68" name="Freeform 14"/>
                <p:cNvSpPr>
                  <a:spLocks/>
                </p:cNvSpPr>
                <p:nvPr/>
              </p:nvSpPr>
              <p:spPr bwMode="auto">
                <a:xfrm>
                  <a:off x="3175" y="1593"/>
                  <a:ext cx="1315" cy="1974"/>
                </a:xfrm>
                <a:custGeom>
                  <a:avLst/>
                  <a:gdLst>
                    <a:gd name="T0" fmla="*/ 0 w 1270"/>
                    <a:gd name="T1" fmla="*/ 1905 h 1905"/>
                    <a:gd name="T2" fmla="*/ 0 w 1270"/>
                    <a:gd name="T3" fmla="*/ 1481 h 1905"/>
                    <a:gd name="T4" fmla="*/ 423 w 1270"/>
                    <a:gd name="T5" fmla="*/ 1270 h 1905"/>
                    <a:gd name="T6" fmla="*/ 423 w 1270"/>
                    <a:gd name="T7" fmla="*/ 847 h 1905"/>
                    <a:gd name="T8" fmla="*/ 846 w 1270"/>
                    <a:gd name="T9" fmla="*/ 635 h 1905"/>
                    <a:gd name="T10" fmla="*/ 846 w 1270"/>
                    <a:gd name="T11" fmla="*/ 212 h 1905"/>
                    <a:gd name="T12" fmla="*/ 1270 w 1270"/>
                    <a:gd name="T13" fmla="*/ 0 h 1905"/>
                    <a:gd name="T14" fmla="*/ 1270 w 1270"/>
                    <a:gd name="T15" fmla="*/ 1270 h 1905"/>
                    <a:gd name="T16" fmla="*/ 0 w 1270"/>
                    <a:gd name="T17" fmla="*/ 1905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1905">
                      <a:moveTo>
                        <a:pt x="0" y="1905"/>
                      </a:moveTo>
                      <a:lnTo>
                        <a:pt x="0" y="1481"/>
                      </a:lnTo>
                      <a:lnTo>
                        <a:pt x="423" y="1270"/>
                      </a:lnTo>
                      <a:lnTo>
                        <a:pt x="423" y="847"/>
                      </a:lnTo>
                      <a:lnTo>
                        <a:pt x="846" y="635"/>
                      </a:lnTo>
                      <a:lnTo>
                        <a:pt x="846" y="212"/>
                      </a:lnTo>
                      <a:lnTo>
                        <a:pt x="1270" y="0"/>
                      </a:lnTo>
                      <a:lnTo>
                        <a:pt x="1270" y="1270"/>
                      </a:lnTo>
                      <a:lnTo>
                        <a:pt x="0" y="1905"/>
                      </a:lnTo>
                      <a:close/>
                    </a:path>
                  </a:pathLst>
                </a:custGeom>
                <a:gradFill rotWithShape="1">
                  <a:gsLst>
                    <a:gs pos="0">
                      <a:schemeClr val="tx1">
                        <a:alpha val="0"/>
                      </a:schemeClr>
                    </a:gs>
                    <a:gs pos="100000">
                      <a:schemeClr val="tx1">
                        <a:gamma/>
                        <a:tint val="51373"/>
                        <a:invGamma/>
                      </a:schemeClr>
                    </a:gs>
                  </a:gsLst>
                  <a:lin ang="270000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grpSp>
          <p:sp>
            <p:nvSpPr>
              <p:cNvPr id="65" name="AutoShape 51"/>
              <p:cNvSpPr>
                <a:spLocks noChangeArrowheads="1"/>
              </p:cNvSpPr>
              <p:nvPr/>
            </p:nvSpPr>
            <p:spPr bwMode="auto">
              <a:xfrm rot="15300000">
                <a:off x="7060664" y="3929823"/>
                <a:ext cx="749300" cy="749300"/>
              </a:xfrm>
              <a:custGeom>
                <a:avLst/>
                <a:gdLst>
                  <a:gd name="G0" fmla="+- 0 0 0"/>
                  <a:gd name="G1" fmla="+- -6597710 0 0"/>
                  <a:gd name="G2" fmla="+- 0 0 -6597710"/>
                  <a:gd name="G3" fmla="+- 10800 0 0"/>
                  <a:gd name="G4" fmla="+- 0 0 0"/>
                  <a:gd name="T0" fmla="*/ 360 256 1"/>
                  <a:gd name="T1" fmla="*/ 0 256 1"/>
                  <a:gd name="G5" fmla="+- G2 T0 T1"/>
                  <a:gd name="G6" fmla="?: G2 G2 G5"/>
                  <a:gd name="G7" fmla="+- 0 0 G6"/>
                  <a:gd name="G8" fmla="+- 5400 0 0"/>
                  <a:gd name="G9" fmla="+- 0 0 -659771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6597710"/>
                  <a:gd name="G36" fmla="sin G34 -6597710"/>
                  <a:gd name="G37" fmla="+/ -659771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7693 w 21600"/>
                  <a:gd name="T5" fmla="*/ 2486 h 21600"/>
                  <a:gd name="T6" fmla="*/ 9299 w 21600"/>
                  <a:gd name="T7" fmla="*/ 2840 h 21600"/>
                  <a:gd name="T8" fmla="*/ 14246 w 21600"/>
                  <a:gd name="T9" fmla="*/ 6643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464" y="5399"/>
                      <a:pt x="10129" y="5431"/>
                      <a:pt x="9799" y="5493"/>
                    </a:cubicBezTo>
                    <a:lnTo>
                      <a:pt x="8799" y="186"/>
                    </a:lnTo>
                    <a:cubicBezTo>
                      <a:pt x="9459" y="62"/>
                      <a:pt x="10128"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tx2">
                  <a:lumMod val="60000"/>
                  <a:lumOff val="40000"/>
                </a:schemeClr>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sp>
            <p:nvSpPr>
              <p:cNvPr id="66" name="AutoShape 52"/>
              <p:cNvSpPr>
                <a:spLocks noChangeArrowheads="1"/>
              </p:cNvSpPr>
              <p:nvPr/>
            </p:nvSpPr>
            <p:spPr bwMode="auto">
              <a:xfrm rot="15300000">
                <a:off x="7744876" y="2921760"/>
                <a:ext cx="749300" cy="749300"/>
              </a:xfrm>
              <a:custGeom>
                <a:avLst/>
                <a:gdLst>
                  <a:gd name="G0" fmla="+- 0 0 0"/>
                  <a:gd name="G1" fmla="+- -6597710 0 0"/>
                  <a:gd name="G2" fmla="+- 0 0 -6597710"/>
                  <a:gd name="G3" fmla="+- 10800 0 0"/>
                  <a:gd name="G4" fmla="+- 0 0 0"/>
                  <a:gd name="T0" fmla="*/ 360 256 1"/>
                  <a:gd name="T1" fmla="*/ 0 256 1"/>
                  <a:gd name="G5" fmla="+- G2 T0 T1"/>
                  <a:gd name="G6" fmla="?: G2 G2 G5"/>
                  <a:gd name="G7" fmla="+- 0 0 G6"/>
                  <a:gd name="G8" fmla="+- 5400 0 0"/>
                  <a:gd name="G9" fmla="+- 0 0 -659771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6597710"/>
                  <a:gd name="G36" fmla="sin G34 -6597710"/>
                  <a:gd name="G37" fmla="+/ -659771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7693 w 21600"/>
                  <a:gd name="T5" fmla="*/ 2486 h 21600"/>
                  <a:gd name="T6" fmla="*/ 9299 w 21600"/>
                  <a:gd name="T7" fmla="*/ 2840 h 21600"/>
                  <a:gd name="T8" fmla="*/ 14246 w 21600"/>
                  <a:gd name="T9" fmla="*/ 6643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10464" y="5399"/>
                      <a:pt x="10129" y="5431"/>
                      <a:pt x="9799" y="5493"/>
                    </a:cubicBezTo>
                    <a:lnTo>
                      <a:pt x="8799" y="186"/>
                    </a:lnTo>
                    <a:cubicBezTo>
                      <a:pt x="9459" y="62"/>
                      <a:pt x="10128"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tx2">
                  <a:lumMod val="60000"/>
                  <a:lumOff val="40000"/>
                </a:schemeClr>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grpSp>
        <p:sp>
          <p:nvSpPr>
            <p:cNvPr id="27" name="TextBox 19"/>
            <p:cNvSpPr txBox="1"/>
            <p:nvPr/>
          </p:nvSpPr>
          <p:spPr>
            <a:xfrm>
              <a:off x="8507219" y="1909307"/>
              <a:ext cx="2145472" cy="178712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b="1" dirty="0" smtClean="0">
                  <a:solidFill>
                    <a:schemeClr val="accent3"/>
                  </a:solidFill>
                  <a:latin typeface="Arial" panose="020B0604020202020204" pitchFamily="34" charset="0"/>
                  <a:cs typeface="Arial" panose="020B0604020202020204" pitchFamily="34" charset="0"/>
                </a:rPr>
                <a:t>长期</a:t>
              </a:r>
              <a:endParaRPr lang="en-GB" sz="6600" b="1" dirty="0">
                <a:solidFill>
                  <a:schemeClr val="accent3"/>
                </a:solidFill>
                <a:latin typeface="Arial" panose="020B0604020202020204" pitchFamily="34" charset="0"/>
                <a:cs typeface="Arial" panose="020B0604020202020204" pitchFamily="34" charset="0"/>
              </a:endParaRPr>
            </a:p>
          </p:txBody>
        </p:sp>
        <p:sp>
          <p:nvSpPr>
            <p:cNvPr id="28" name="TextBox 21"/>
            <p:cNvSpPr txBox="1"/>
            <p:nvPr/>
          </p:nvSpPr>
          <p:spPr>
            <a:xfrm>
              <a:off x="8065667" y="3446131"/>
              <a:ext cx="1499201" cy="12410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400" b="1" dirty="0" smtClean="0">
                  <a:solidFill>
                    <a:schemeClr val="accent2"/>
                  </a:solidFill>
                  <a:latin typeface="Arial" panose="020B0604020202020204" pitchFamily="34" charset="0"/>
                  <a:cs typeface="Arial" panose="020B0604020202020204" pitchFamily="34" charset="0"/>
                </a:rPr>
                <a:t>中期</a:t>
              </a:r>
              <a:endParaRPr lang="en-GB" sz="4400" b="1" dirty="0">
                <a:solidFill>
                  <a:schemeClr val="accent2"/>
                </a:solidFill>
                <a:latin typeface="Arial" panose="020B0604020202020204" pitchFamily="34" charset="0"/>
                <a:cs typeface="Arial" panose="020B0604020202020204" pitchFamily="34" charset="0"/>
              </a:endParaRPr>
            </a:p>
          </p:txBody>
        </p:sp>
        <p:sp>
          <p:nvSpPr>
            <p:cNvPr id="29" name="TextBox 22"/>
            <p:cNvSpPr txBox="1"/>
            <p:nvPr/>
          </p:nvSpPr>
          <p:spPr>
            <a:xfrm>
              <a:off x="7300102" y="4611499"/>
              <a:ext cx="1499201" cy="124105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400" b="1" dirty="0">
                  <a:solidFill>
                    <a:schemeClr val="accent1"/>
                  </a:solidFill>
                  <a:latin typeface="Arial" panose="020B0604020202020204" pitchFamily="34" charset="0"/>
                  <a:cs typeface="Arial" panose="020B0604020202020204" pitchFamily="34" charset="0"/>
                </a:rPr>
                <a:t>短期</a:t>
              </a:r>
              <a:endParaRPr lang="en-GB" sz="4400" b="1" dirty="0">
                <a:solidFill>
                  <a:schemeClr val="accent1"/>
                </a:solidFill>
                <a:latin typeface="Arial" panose="020B0604020202020204" pitchFamily="34" charset="0"/>
                <a:cs typeface="Arial" panose="020B0604020202020204" pitchFamily="34" charset="0"/>
              </a:endParaRPr>
            </a:p>
          </p:txBody>
        </p:sp>
        <p:sp>
          <p:nvSpPr>
            <p:cNvPr id="30" name="Freeform 23"/>
            <p:cNvSpPr>
              <a:spLocks noEditPoints="1"/>
            </p:cNvSpPr>
            <p:nvPr/>
          </p:nvSpPr>
          <p:spPr bwMode="auto">
            <a:xfrm>
              <a:off x="1398149" y="5242296"/>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sp>
          <p:nvSpPr>
            <p:cNvPr id="31" name="Freeform 24"/>
            <p:cNvSpPr>
              <a:spLocks noEditPoints="1"/>
            </p:cNvSpPr>
            <p:nvPr/>
          </p:nvSpPr>
          <p:spPr bwMode="auto">
            <a:xfrm>
              <a:off x="1488202" y="2195146"/>
              <a:ext cx="362518" cy="53107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sp>
          <p:nvSpPr>
            <p:cNvPr id="32" name="Freeform 25"/>
            <p:cNvSpPr>
              <a:spLocks noEditPoints="1"/>
            </p:cNvSpPr>
            <p:nvPr/>
          </p:nvSpPr>
          <p:spPr bwMode="auto">
            <a:xfrm>
              <a:off x="1488202" y="3753374"/>
              <a:ext cx="383301" cy="46411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sp>
          <p:nvSpPr>
            <p:cNvPr id="33" name="TextBox 8"/>
            <p:cNvSpPr txBox="1"/>
            <p:nvPr/>
          </p:nvSpPr>
          <p:spPr>
            <a:xfrm>
              <a:off x="2363372" y="2965342"/>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Arial" panose="020B0604020202020204" pitchFamily="34" charset="0"/>
                <a:cs typeface="Arial" panose="020B0604020202020204" pitchFamily="34" charset="0"/>
              </a:endParaRPr>
            </a:p>
          </p:txBody>
        </p:sp>
        <p:grpSp>
          <p:nvGrpSpPr>
            <p:cNvPr id="34" name="Group 13"/>
            <p:cNvGrpSpPr/>
            <p:nvPr/>
          </p:nvGrpSpPr>
          <p:grpSpPr>
            <a:xfrm>
              <a:off x="1954696" y="1891610"/>
              <a:ext cx="3553342" cy="1241988"/>
              <a:chOff x="1911750" y="2106413"/>
              <a:chExt cx="3553342" cy="1241988"/>
            </a:xfrm>
          </p:grpSpPr>
          <p:sp>
            <p:nvSpPr>
              <p:cNvPr id="62" name="TextBox 7"/>
              <p:cNvSpPr txBox="1"/>
              <p:nvPr/>
            </p:nvSpPr>
            <p:spPr>
              <a:xfrm>
                <a:off x="1940772" y="2106413"/>
                <a:ext cx="739743" cy="59570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latin typeface="Arial" panose="020B0604020202020204" pitchFamily="34" charset="0"/>
                    <a:cs typeface="Arial" panose="020B0604020202020204" pitchFamily="34" charset="0"/>
                  </a:rPr>
                  <a:t>短期</a:t>
                </a:r>
                <a:endParaRPr lang="en-GB" b="1" dirty="0">
                  <a:latin typeface="Arial" panose="020B0604020202020204" pitchFamily="34" charset="0"/>
                  <a:cs typeface="Arial" panose="020B0604020202020204" pitchFamily="34" charset="0"/>
                </a:endParaRPr>
              </a:p>
            </p:txBody>
          </p:sp>
          <p:sp>
            <p:nvSpPr>
              <p:cNvPr id="63" name="Rectangle 12"/>
              <p:cNvSpPr/>
              <p:nvPr/>
            </p:nvSpPr>
            <p:spPr>
              <a:xfrm>
                <a:off x="1911750" y="2603766"/>
                <a:ext cx="3553342" cy="7446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rgbClr val="2C68FF"/>
                    </a:solidFill>
                    <a:latin typeface="微软雅黑" panose="020B0503020204020204" pitchFamily="34" charset="-122"/>
                    <a:ea typeface="微软雅黑" panose="020B0503020204020204" pitchFamily="34" charset="-122"/>
                  </a:rPr>
                  <a:t>标准化产品接入，从无到有。解决产品运营关心的核心数据。覆盖关键业务以及产品线。</a:t>
                </a:r>
              </a:p>
            </p:txBody>
          </p:sp>
        </p:grpSp>
        <p:grpSp>
          <p:nvGrpSpPr>
            <p:cNvPr id="35" name="Group 31"/>
            <p:cNvGrpSpPr/>
            <p:nvPr/>
          </p:nvGrpSpPr>
          <p:grpSpPr>
            <a:xfrm>
              <a:off x="1983718" y="3416358"/>
              <a:ext cx="3553342" cy="1262711"/>
              <a:chOff x="1940772" y="2106413"/>
              <a:chExt cx="3553342" cy="1262711"/>
            </a:xfrm>
          </p:grpSpPr>
          <p:sp>
            <p:nvSpPr>
              <p:cNvPr id="39" name="TextBox 32"/>
              <p:cNvSpPr txBox="1"/>
              <p:nvPr/>
            </p:nvSpPr>
            <p:spPr>
              <a:xfrm>
                <a:off x="1940772" y="2106413"/>
                <a:ext cx="739743" cy="59570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latin typeface="Arial" panose="020B0604020202020204" pitchFamily="34" charset="0"/>
                    <a:cs typeface="Arial" panose="020B0604020202020204" pitchFamily="34" charset="0"/>
                  </a:rPr>
                  <a:t>中期</a:t>
                </a:r>
                <a:endParaRPr lang="en-GB" b="1" dirty="0">
                  <a:latin typeface="Arial" panose="020B0604020202020204" pitchFamily="34" charset="0"/>
                  <a:cs typeface="Arial" panose="020B0604020202020204" pitchFamily="34" charset="0"/>
                </a:endParaRPr>
              </a:p>
            </p:txBody>
          </p:sp>
          <p:sp>
            <p:nvSpPr>
              <p:cNvPr id="61" name="Rectangle 33"/>
              <p:cNvSpPr/>
              <p:nvPr/>
            </p:nvSpPr>
            <p:spPr>
              <a:xfrm>
                <a:off x="1940772" y="2624489"/>
                <a:ext cx="3553342" cy="7446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rgbClr val="2C68FF"/>
                    </a:solidFill>
                    <a:latin typeface="微软雅黑" panose="020B0503020204020204" pitchFamily="34" charset="-122"/>
                    <a:ea typeface="微软雅黑" panose="020B0503020204020204" pitchFamily="34" charset="-122"/>
                  </a:rPr>
                  <a:t>深化已有的数据指标，扩展数据维度。推广到所有业务线。（为财富赋能</a:t>
                </a:r>
                <a:r>
                  <a:rPr lang="zh-CN" altLang="en-US" sz="1200" dirty="0" smtClean="0">
                    <a:solidFill>
                      <a:srgbClr val="2C68FF"/>
                    </a:solidFill>
                    <a:latin typeface="微软雅黑" panose="020B0503020204020204" pitchFamily="34" charset="-122"/>
                    <a:ea typeface="微软雅黑" panose="020B0503020204020204" pitchFamily="34" charset="-122"/>
                  </a:rPr>
                  <a:t>）</a:t>
                </a:r>
                <a:endParaRPr lang="zh-CN" altLang="en-US" sz="1200" dirty="0">
                  <a:solidFill>
                    <a:srgbClr val="2C68FF"/>
                  </a:solidFill>
                  <a:latin typeface="微软雅黑" panose="020B0503020204020204" pitchFamily="34" charset="-122"/>
                  <a:ea typeface="微软雅黑" panose="020B0503020204020204" pitchFamily="34" charset="-122"/>
                </a:endParaRPr>
              </a:p>
            </p:txBody>
          </p:sp>
        </p:grpSp>
        <p:grpSp>
          <p:nvGrpSpPr>
            <p:cNvPr id="36" name="Group 34"/>
            <p:cNvGrpSpPr/>
            <p:nvPr/>
          </p:nvGrpSpPr>
          <p:grpSpPr>
            <a:xfrm>
              <a:off x="1983718" y="4947406"/>
              <a:ext cx="3553342" cy="1175971"/>
              <a:chOff x="1940772" y="2106413"/>
              <a:chExt cx="3553342" cy="1175971"/>
            </a:xfrm>
          </p:grpSpPr>
          <p:sp>
            <p:nvSpPr>
              <p:cNvPr id="37" name="TextBox 35"/>
              <p:cNvSpPr txBox="1"/>
              <p:nvPr/>
            </p:nvSpPr>
            <p:spPr>
              <a:xfrm>
                <a:off x="1940772" y="2106413"/>
                <a:ext cx="739743" cy="59570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smtClean="0">
                    <a:latin typeface="Arial" panose="020B0604020202020204" pitchFamily="34" charset="0"/>
                    <a:cs typeface="Arial" panose="020B0604020202020204" pitchFamily="34" charset="0"/>
                  </a:rPr>
                  <a:t>长期</a:t>
                </a:r>
                <a:endParaRPr lang="en-GB" b="1" dirty="0">
                  <a:latin typeface="Arial" panose="020B0604020202020204" pitchFamily="34" charset="0"/>
                  <a:cs typeface="Arial" panose="020B0604020202020204" pitchFamily="34" charset="0"/>
                </a:endParaRPr>
              </a:p>
            </p:txBody>
          </p:sp>
          <p:sp>
            <p:nvSpPr>
              <p:cNvPr id="38" name="Rectangle 36"/>
              <p:cNvSpPr/>
              <p:nvPr/>
            </p:nvSpPr>
            <p:spPr>
              <a:xfrm>
                <a:off x="1940772" y="2537749"/>
                <a:ext cx="3553342" cy="7446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rgbClr val="2C68FF"/>
                    </a:solidFill>
                    <a:latin typeface="微软雅黑" panose="020B0503020204020204" pitchFamily="34" charset="-122"/>
                    <a:ea typeface="微软雅黑" panose="020B0503020204020204" pitchFamily="34" charset="-122"/>
                  </a:rPr>
                  <a:t>智能化运营，与已有的运营平台对接</a:t>
                </a:r>
                <a:r>
                  <a:rPr lang="zh-CN" altLang="en-US" sz="1200" dirty="0" smtClean="0">
                    <a:solidFill>
                      <a:srgbClr val="2C68FF"/>
                    </a:solidFill>
                    <a:latin typeface="微软雅黑" panose="020B0503020204020204" pitchFamily="34" charset="-122"/>
                    <a:ea typeface="微软雅黑" panose="020B0503020204020204" pitchFamily="34" charset="-122"/>
                  </a:rPr>
                  <a:t>，降低运营成本，</a:t>
                </a:r>
                <a:r>
                  <a:rPr lang="zh-CN" altLang="en-US" sz="1200" dirty="0">
                    <a:solidFill>
                      <a:srgbClr val="2C68FF"/>
                    </a:solidFill>
                    <a:latin typeface="微软雅黑" panose="020B0503020204020204" pitchFamily="34" charset="-122"/>
                    <a:ea typeface="微软雅黑" panose="020B0503020204020204" pitchFamily="34" charset="-122"/>
                  </a:rPr>
                  <a:t>提高运营效率。（为数科赋能）</a:t>
                </a:r>
                <a:endParaRPr lang="en-US" altLang="zh-CN" sz="1200" dirty="0">
                  <a:solidFill>
                    <a:srgbClr val="2C68FF"/>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83743319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倡议：合作共建</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22</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9" name="TextBox 4">
            <a:extLst>
              <a:ext uri="{FF2B5EF4-FFF2-40B4-BE49-F238E27FC236}">
                <a16:creationId xmlns:a16="http://schemas.microsoft.com/office/drawing/2014/main" id="{FB2F0EE5-013E-AC4C-BA48-AEBD803861DE}"/>
              </a:ext>
            </a:extLst>
          </p:cNvPr>
          <p:cNvSpPr txBox="1"/>
          <p:nvPr/>
        </p:nvSpPr>
        <p:spPr>
          <a:xfrm>
            <a:off x="1383171" y="2218607"/>
            <a:ext cx="9811254" cy="1815882"/>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、快速搭建运营后台， 请联系我们</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实时报表</a:t>
            </a:r>
            <a:r>
              <a:rPr lang="zh-CN" altLang="en-US" sz="1600" dirty="0">
                <a:latin typeface="微软雅黑" panose="020B0503020204020204" pitchFamily="34" charset="-122"/>
                <a:ea typeface="微软雅黑" panose="020B0503020204020204" pitchFamily="34" charset="-122"/>
              </a:rPr>
              <a:t>统计需求，</a:t>
            </a:r>
            <a:r>
              <a:rPr lang="zh-CN" altLang="en-US" sz="1600" dirty="0" smtClean="0">
                <a:latin typeface="微软雅黑" panose="020B0503020204020204" pitchFamily="34" charset="-122"/>
                <a:ea typeface="微软雅黑" panose="020B0503020204020204" pitchFamily="34" charset="-122"/>
              </a:rPr>
              <a:t>请</a:t>
            </a:r>
            <a:r>
              <a:rPr lang="zh-CN" altLang="en-US" sz="1600" dirty="0">
                <a:latin typeface="微软雅黑" panose="020B0503020204020204" pitchFamily="34" charset="-122"/>
                <a:ea typeface="微软雅黑" panose="020B0503020204020204" pitchFamily="34" charset="-122"/>
              </a:rPr>
              <a:t>联系我们</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solidFill>
                <a:srgbClr val="2C68FF"/>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、业务数据监控需求， 请</a:t>
            </a:r>
            <a:r>
              <a:rPr lang="zh-CN" altLang="en-US" sz="1600" dirty="0">
                <a:latin typeface="微软雅黑" panose="020B0503020204020204" pitchFamily="34" charset="-122"/>
                <a:ea typeface="微软雅黑" panose="020B0503020204020204" pitchFamily="34" charset="-122"/>
              </a:rPr>
              <a:t>联系</a:t>
            </a:r>
            <a:r>
              <a:rPr lang="zh-CN" altLang="en-US" sz="1600" dirty="0" smtClean="0">
                <a:latin typeface="微软雅黑" panose="020B0503020204020204" pitchFamily="34" charset="-122"/>
                <a:ea typeface="微软雅黑" panose="020B0503020204020204" pitchFamily="34" charset="-122"/>
              </a:rPr>
              <a:t>我们</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2034658" y="3888562"/>
            <a:ext cx="2269850" cy="1398589"/>
            <a:chOff x="4529138" y="1208088"/>
            <a:chExt cx="2066925" cy="1222375"/>
          </a:xfrm>
          <a:solidFill>
            <a:schemeClr val="tx1">
              <a:lumMod val="65000"/>
              <a:lumOff val="35000"/>
            </a:schemeClr>
          </a:solidFill>
        </p:grpSpPr>
        <p:sp>
          <p:nvSpPr>
            <p:cNvPr id="11" name="Freeform 5"/>
            <p:cNvSpPr>
              <a:spLocks/>
            </p:cNvSpPr>
            <p:nvPr/>
          </p:nvSpPr>
          <p:spPr bwMode="auto">
            <a:xfrm>
              <a:off x="4775200" y="1355725"/>
              <a:ext cx="1470025" cy="1074738"/>
            </a:xfrm>
            <a:custGeom>
              <a:avLst/>
              <a:gdLst>
                <a:gd name="T0" fmla="*/ 259 w 390"/>
                <a:gd name="T1" fmla="*/ 242 h 284"/>
                <a:gd name="T2" fmla="*/ 266 w 390"/>
                <a:gd name="T3" fmla="*/ 260 h 284"/>
                <a:gd name="T4" fmla="*/ 241 w 390"/>
                <a:gd name="T5" fmla="*/ 284 h 284"/>
                <a:gd name="T6" fmla="*/ 224 w 390"/>
                <a:gd name="T7" fmla="*/ 277 h 284"/>
                <a:gd name="T8" fmla="*/ 129 w 390"/>
                <a:gd name="T9" fmla="*/ 189 h 284"/>
                <a:gd name="T10" fmla="*/ 0 w 390"/>
                <a:gd name="T11" fmla="*/ 172 h 284"/>
                <a:gd name="T12" fmla="*/ 57 w 390"/>
                <a:gd name="T13" fmla="*/ 12 h 284"/>
                <a:gd name="T14" fmla="*/ 212 w 390"/>
                <a:gd name="T15" fmla="*/ 0 h 284"/>
                <a:gd name="T16" fmla="*/ 382 w 390"/>
                <a:gd name="T17" fmla="*/ 157 h 284"/>
                <a:gd name="T18" fmla="*/ 390 w 390"/>
                <a:gd name="T19" fmla="*/ 175 h 284"/>
                <a:gd name="T20" fmla="*/ 365 w 390"/>
                <a:gd name="T21" fmla="*/ 200 h 284"/>
                <a:gd name="T22" fmla="*/ 349 w 390"/>
                <a:gd name="T23" fmla="*/ 193 h 284"/>
                <a:gd name="T24" fmla="*/ 356 w 390"/>
                <a:gd name="T25" fmla="*/ 211 h 284"/>
                <a:gd name="T26" fmla="*/ 332 w 390"/>
                <a:gd name="T27" fmla="*/ 235 h 284"/>
                <a:gd name="T28" fmla="*/ 316 w 390"/>
                <a:gd name="T29" fmla="*/ 229 h 284"/>
                <a:gd name="T30" fmla="*/ 302 w 390"/>
                <a:gd name="T31" fmla="*/ 216 h 284"/>
                <a:gd name="T32" fmla="*/ 310 w 390"/>
                <a:gd name="T33" fmla="*/ 234 h 284"/>
                <a:gd name="T34" fmla="*/ 285 w 390"/>
                <a:gd name="T35" fmla="*/ 259 h 284"/>
                <a:gd name="T36" fmla="*/ 269 w 390"/>
                <a:gd name="T37" fmla="*/ 252 h 284"/>
                <a:gd name="T38" fmla="*/ 259 w 390"/>
                <a:gd name="T39" fmla="*/ 2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0" h="284">
                  <a:moveTo>
                    <a:pt x="259" y="242"/>
                  </a:moveTo>
                  <a:cubicBezTo>
                    <a:pt x="263" y="247"/>
                    <a:pt x="266" y="253"/>
                    <a:pt x="266" y="260"/>
                  </a:cubicBezTo>
                  <a:cubicBezTo>
                    <a:pt x="266" y="273"/>
                    <a:pt x="255" y="284"/>
                    <a:pt x="241" y="284"/>
                  </a:cubicBezTo>
                  <a:cubicBezTo>
                    <a:pt x="235" y="284"/>
                    <a:pt x="228" y="282"/>
                    <a:pt x="224" y="277"/>
                  </a:cubicBezTo>
                  <a:cubicBezTo>
                    <a:pt x="129" y="189"/>
                    <a:pt x="129" y="189"/>
                    <a:pt x="129" y="189"/>
                  </a:cubicBezTo>
                  <a:cubicBezTo>
                    <a:pt x="0" y="172"/>
                    <a:pt x="0" y="172"/>
                    <a:pt x="0" y="172"/>
                  </a:cubicBezTo>
                  <a:cubicBezTo>
                    <a:pt x="57" y="12"/>
                    <a:pt x="57" y="12"/>
                    <a:pt x="57" y="12"/>
                  </a:cubicBezTo>
                  <a:cubicBezTo>
                    <a:pt x="212" y="0"/>
                    <a:pt x="212" y="0"/>
                    <a:pt x="212" y="0"/>
                  </a:cubicBezTo>
                  <a:cubicBezTo>
                    <a:pt x="382" y="157"/>
                    <a:pt x="382" y="157"/>
                    <a:pt x="382" y="157"/>
                  </a:cubicBezTo>
                  <a:cubicBezTo>
                    <a:pt x="387" y="162"/>
                    <a:pt x="390" y="168"/>
                    <a:pt x="390" y="175"/>
                  </a:cubicBezTo>
                  <a:cubicBezTo>
                    <a:pt x="390" y="189"/>
                    <a:pt x="379" y="200"/>
                    <a:pt x="365" y="200"/>
                  </a:cubicBezTo>
                  <a:cubicBezTo>
                    <a:pt x="359" y="200"/>
                    <a:pt x="354" y="198"/>
                    <a:pt x="349" y="193"/>
                  </a:cubicBezTo>
                  <a:cubicBezTo>
                    <a:pt x="354" y="198"/>
                    <a:pt x="356" y="204"/>
                    <a:pt x="356" y="211"/>
                  </a:cubicBezTo>
                  <a:cubicBezTo>
                    <a:pt x="356" y="224"/>
                    <a:pt x="345" y="235"/>
                    <a:pt x="332" y="235"/>
                  </a:cubicBezTo>
                  <a:cubicBezTo>
                    <a:pt x="326" y="235"/>
                    <a:pt x="320" y="233"/>
                    <a:pt x="316" y="229"/>
                  </a:cubicBezTo>
                  <a:cubicBezTo>
                    <a:pt x="302" y="216"/>
                    <a:pt x="302" y="216"/>
                    <a:pt x="302" y="216"/>
                  </a:cubicBezTo>
                  <a:cubicBezTo>
                    <a:pt x="307" y="221"/>
                    <a:pt x="310" y="227"/>
                    <a:pt x="310" y="234"/>
                  </a:cubicBezTo>
                  <a:cubicBezTo>
                    <a:pt x="310" y="248"/>
                    <a:pt x="299" y="259"/>
                    <a:pt x="285" y="259"/>
                  </a:cubicBezTo>
                  <a:cubicBezTo>
                    <a:pt x="279" y="259"/>
                    <a:pt x="273" y="256"/>
                    <a:pt x="269" y="252"/>
                  </a:cubicBezTo>
                  <a:lnTo>
                    <a:pt x="259" y="242"/>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6"/>
            <p:cNvSpPr>
              <a:spLocks/>
            </p:cNvSpPr>
            <p:nvPr/>
          </p:nvSpPr>
          <p:spPr bwMode="auto">
            <a:xfrm>
              <a:off x="4529138" y="1208088"/>
              <a:ext cx="471488" cy="1017588"/>
            </a:xfrm>
            <a:custGeom>
              <a:avLst/>
              <a:gdLst>
                <a:gd name="T0" fmla="*/ 0 w 297"/>
                <a:gd name="T1" fmla="*/ 0 h 641"/>
                <a:gd name="T2" fmla="*/ 297 w 297"/>
                <a:gd name="T3" fmla="*/ 102 h 641"/>
                <a:gd name="T4" fmla="*/ 107 w 297"/>
                <a:gd name="T5" fmla="*/ 641 h 641"/>
                <a:gd name="T6" fmla="*/ 0 w 297"/>
                <a:gd name="T7" fmla="*/ 608 h 641"/>
                <a:gd name="T8" fmla="*/ 0 w 297"/>
                <a:gd name="T9" fmla="*/ 0 h 641"/>
              </a:gdLst>
              <a:ahLst/>
              <a:cxnLst>
                <a:cxn ang="0">
                  <a:pos x="T0" y="T1"/>
                </a:cxn>
                <a:cxn ang="0">
                  <a:pos x="T2" y="T3"/>
                </a:cxn>
                <a:cxn ang="0">
                  <a:pos x="T4" y="T5"/>
                </a:cxn>
                <a:cxn ang="0">
                  <a:pos x="T6" y="T7"/>
                </a:cxn>
                <a:cxn ang="0">
                  <a:pos x="T8" y="T9"/>
                </a:cxn>
              </a:cxnLst>
              <a:rect l="0" t="0" r="r" b="b"/>
              <a:pathLst>
                <a:path w="297" h="641">
                  <a:moveTo>
                    <a:pt x="0" y="0"/>
                  </a:moveTo>
                  <a:lnTo>
                    <a:pt x="297" y="102"/>
                  </a:lnTo>
                  <a:lnTo>
                    <a:pt x="107" y="641"/>
                  </a:lnTo>
                  <a:lnTo>
                    <a:pt x="0" y="608"/>
                  </a:lnTo>
                  <a:lnTo>
                    <a:pt x="0" y="0"/>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7"/>
            <p:cNvSpPr>
              <a:spLocks/>
            </p:cNvSpPr>
            <p:nvPr/>
          </p:nvSpPr>
          <p:spPr bwMode="auto">
            <a:xfrm>
              <a:off x="6124575" y="1208088"/>
              <a:ext cx="471488" cy="1017588"/>
            </a:xfrm>
            <a:custGeom>
              <a:avLst/>
              <a:gdLst>
                <a:gd name="T0" fmla="*/ 297 w 297"/>
                <a:gd name="T1" fmla="*/ 0 h 641"/>
                <a:gd name="T2" fmla="*/ 0 w 297"/>
                <a:gd name="T3" fmla="*/ 102 h 641"/>
                <a:gd name="T4" fmla="*/ 190 w 297"/>
                <a:gd name="T5" fmla="*/ 641 h 641"/>
                <a:gd name="T6" fmla="*/ 297 w 297"/>
                <a:gd name="T7" fmla="*/ 608 h 641"/>
                <a:gd name="T8" fmla="*/ 297 w 297"/>
                <a:gd name="T9" fmla="*/ 0 h 641"/>
              </a:gdLst>
              <a:ahLst/>
              <a:cxnLst>
                <a:cxn ang="0">
                  <a:pos x="T0" y="T1"/>
                </a:cxn>
                <a:cxn ang="0">
                  <a:pos x="T2" y="T3"/>
                </a:cxn>
                <a:cxn ang="0">
                  <a:pos x="T4" y="T5"/>
                </a:cxn>
                <a:cxn ang="0">
                  <a:pos x="T6" y="T7"/>
                </a:cxn>
                <a:cxn ang="0">
                  <a:pos x="T8" y="T9"/>
                </a:cxn>
              </a:cxnLst>
              <a:rect l="0" t="0" r="r" b="b"/>
              <a:pathLst>
                <a:path w="297" h="641">
                  <a:moveTo>
                    <a:pt x="297" y="0"/>
                  </a:moveTo>
                  <a:lnTo>
                    <a:pt x="0" y="102"/>
                  </a:lnTo>
                  <a:lnTo>
                    <a:pt x="190" y="641"/>
                  </a:lnTo>
                  <a:lnTo>
                    <a:pt x="297" y="608"/>
                  </a:lnTo>
                  <a:lnTo>
                    <a:pt x="297" y="0"/>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8"/>
            <p:cNvSpPr>
              <a:spLocks/>
            </p:cNvSpPr>
            <p:nvPr/>
          </p:nvSpPr>
          <p:spPr bwMode="auto">
            <a:xfrm>
              <a:off x="5856288" y="1873250"/>
              <a:ext cx="234950" cy="215900"/>
            </a:xfrm>
            <a:custGeom>
              <a:avLst/>
              <a:gdLst>
                <a:gd name="T0" fmla="*/ 0 w 148"/>
                <a:gd name="T1" fmla="*/ 0 h 136"/>
                <a:gd name="T2" fmla="*/ 148 w 148"/>
                <a:gd name="T3" fmla="*/ 136 h 136"/>
                <a:gd name="T4" fmla="*/ 0 w 148"/>
                <a:gd name="T5" fmla="*/ 0 h 136"/>
              </a:gdLst>
              <a:ahLst/>
              <a:cxnLst>
                <a:cxn ang="0">
                  <a:pos x="T0" y="T1"/>
                </a:cxn>
                <a:cxn ang="0">
                  <a:pos x="T2" y="T3"/>
                </a:cxn>
                <a:cxn ang="0">
                  <a:pos x="T4" y="T5"/>
                </a:cxn>
              </a:cxnLst>
              <a:rect l="0" t="0" r="r" b="b"/>
              <a:pathLst>
                <a:path w="148" h="136">
                  <a:moveTo>
                    <a:pt x="0" y="0"/>
                  </a:moveTo>
                  <a:lnTo>
                    <a:pt x="148" y="13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Line 9"/>
            <p:cNvSpPr>
              <a:spLocks noChangeShapeType="1"/>
            </p:cNvSpPr>
            <p:nvPr/>
          </p:nvSpPr>
          <p:spPr bwMode="auto">
            <a:xfrm>
              <a:off x="5856288" y="1873250"/>
              <a:ext cx="234950" cy="215900"/>
            </a:xfrm>
            <a:prstGeom prst="line">
              <a:avLst/>
            </a:prstGeom>
            <a:grpFill/>
            <a:ln w="2222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10"/>
            <p:cNvSpPr>
              <a:spLocks/>
            </p:cNvSpPr>
            <p:nvPr/>
          </p:nvSpPr>
          <p:spPr bwMode="auto">
            <a:xfrm>
              <a:off x="5694363" y="1971675"/>
              <a:ext cx="222250" cy="204788"/>
            </a:xfrm>
            <a:custGeom>
              <a:avLst/>
              <a:gdLst>
                <a:gd name="T0" fmla="*/ 0 w 140"/>
                <a:gd name="T1" fmla="*/ 0 h 129"/>
                <a:gd name="T2" fmla="*/ 140 w 140"/>
                <a:gd name="T3" fmla="*/ 129 h 129"/>
                <a:gd name="T4" fmla="*/ 0 w 140"/>
                <a:gd name="T5" fmla="*/ 0 h 129"/>
              </a:gdLst>
              <a:ahLst/>
              <a:cxnLst>
                <a:cxn ang="0">
                  <a:pos x="T0" y="T1"/>
                </a:cxn>
                <a:cxn ang="0">
                  <a:pos x="T2" y="T3"/>
                </a:cxn>
                <a:cxn ang="0">
                  <a:pos x="T4" y="T5"/>
                </a:cxn>
              </a:cxnLst>
              <a:rect l="0" t="0" r="r" b="b"/>
              <a:pathLst>
                <a:path w="140" h="129">
                  <a:moveTo>
                    <a:pt x="0" y="0"/>
                  </a:moveTo>
                  <a:lnTo>
                    <a:pt x="140" y="12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11"/>
            <p:cNvSpPr>
              <a:spLocks noChangeShapeType="1"/>
            </p:cNvSpPr>
            <p:nvPr/>
          </p:nvSpPr>
          <p:spPr bwMode="auto">
            <a:xfrm>
              <a:off x="5694363" y="1971675"/>
              <a:ext cx="222250" cy="204788"/>
            </a:xfrm>
            <a:prstGeom prst="line">
              <a:avLst/>
            </a:prstGeom>
            <a:grpFill/>
            <a:ln w="2222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12"/>
            <p:cNvSpPr>
              <a:spLocks/>
            </p:cNvSpPr>
            <p:nvPr/>
          </p:nvSpPr>
          <p:spPr bwMode="auto">
            <a:xfrm>
              <a:off x="5916613" y="2176463"/>
              <a:ext cx="46038" cy="41275"/>
            </a:xfrm>
            <a:custGeom>
              <a:avLst/>
              <a:gdLst>
                <a:gd name="T0" fmla="*/ 0 w 29"/>
                <a:gd name="T1" fmla="*/ 0 h 26"/>
                <a:gd name="T2" fmla="*/ 29 w 29"/>
                <a:gd name="T3" fmla="*/ 26 h 26"/>
                <a:gd name="T4" fmla="*/ 0 w 29"/>
                <a:gd name="T5" fmla="*/ 0 h 26"/>
              </a:gdLst>
              <a:ahLst/>
              <a:cxnLst>
                <a:cxn ang="0">
                  <a:pos x="T0" y="T1"/>
                </a:cxn>
                <a:cxn ang="0">
                  <a:pos x="T2" y="T3"/>
                </a:cxn>
                <a:cxn ang="0">
                  <a:pos x="T4" y="T5"/>
                </a:cxn>
              </a:cxnLst>
              <a:rect l="0" t="0" r="r" b="b"/>
              <a:pathLst>
                <a:path w="29" h="26">
                  <a:moveTo>
                    <a:pt x="0" y="0"/>
                  </a:moveTo>
                  <a:lnTo>
                    <a:pt x="29"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Line 13"/>
            <p:cNvSpPr>
              <a:spLocks noChangeShapeType="1"/>
            </p:cNvSpPr>
            <p:nvPr/>
          </p:nvSpPr>
          <p:spPr bwMode="auto">
            <a:xfrm>
              <a:off x="5916613" y="2176463"/>
              <a:ext cx="46038" cy="41275"/>
            </a:xfrm>
            <a:prstGeom prst="line">
              <a:avLst/>
            </a:prstGeom>
            <a:grpFill/>
            <a:ln w="2222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Freeform 14"/>
            <p:cNvSpPr>
              <a:spLocks/>
            </p:cNvSpPr>
            <p:nvPr/>
          </p:nvSpPr>
          <p:spPr bwMode="auto">
            <a:xfrm>
              <a:off x="5562600" y="2097088"/>
              <a:ext cx="188913" cy="173038"/>
            </a:xfrm>
            <a:custGeom>
              <a:avLst/>
              <a:gdLst>
                <a:gd name="T0" fmla="*/ 0 w 119"/>
                <a:gd name="T1" fmla="*/ 0 h 109"/>
                <a:gd name="T2" fmla="*/ 119 w 119"/>
                <a:gd name="T3" fmla="*/ 109 h 109"/>
                <a:gd name="T4" fmla="*/ 0 w 119"/>
                <a:gd name="T5" fmla="*/ 0 h 109"/>
              </a:gdLst>
              <a:ahLst/>
              <a:cxnLst>
                <a:cxn ang="0">
                  <a:pos x="T0" y="T1"/>
                </a:cxn>
                <a:cxn ang="0">
                  <a:pos x="T2" y="T3"/>
                </a:cxn>
                <a:cxn ang="0">
                  <a:pos x="T4" y="T5"/>
                </a:cxn>
              </a:cxnLst>
              <a:rect l="0" t="0" r="r" b="b"/>
              <a:pathLst>
                <a:path w="119" h="109">
                  <a:moveTo>
                    <a:pt x="0" y="0"/>
                  </a:moveTo>
                  <a:lnTo>
                    <a:pt x="119" y="10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Line 15"/>
            <p:cNvSpPr>
              <a:spLocks noChangeShapeType="1"/>
            </p:cNvSpPr>
            <p:nvPr/>
          </p:nvSpPr>
          <p:spPr bwMode="auto">
            <a:xfrm>
              <a:off x="5562600" y="2097088"/>
              <a:ext cx="188913" cy="173038"/>
            </a:xfrm>
            <a:prstGeom prst="line">
              <a:avLst/>
            </a:prstGeom>
            <a:grpFill/>
            <a:ln w="2222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Freeform 16"/>
            <p:cNvSpPr>
              <a:spLocks/>
            </p:cNvSpPr>
            <p:nvPr/>
          </p:nvSpPr>
          <p:spPr bwMode="auto">
            <a:xfrm>
              <a:off x="5329238" y="1344613"/>
              <a:ext cx="1003300" cy="642938"/>
            </a:xfrm>
            <a:custGeom>
              <a:avLst/>
              <a:gdLst>
                <a:gd name="T0" fmla="*/ 212 w 266"/>
                <a:gd name="T1" fmla="*/ 11 h 170"/>
                <a:gd name="T2" fmla="*/ 80 w 266"/>
                <a:gd name="T3" fmla="*/ 1 h 170"/>
                <a:gd name="T4" fmla="*/ 37 w 266"/>
                <a:gd name="T5" fmla="*/ 24 h 170"/>
                <a:gd name="T6" fmla="*/ 0 w 266"/>
                <a:gd name="T7" fmla="*/ 105 h 170"/>
                <a:gd name="T8" fmla="*/ 62 w 266"/>
                <a:gd name="T9" fmla="*/ 96 h 170"/>
                <a:gd name="T10" fmla="*/ 83 w 266"/>
                <a:gd name="T11" fmla="*/ 50 h 170"/>
                <a:gd name="T12" fmla="*/ 118 w 266"/>
                <a:gd name="T13" fmla="*/ 52 h 170"/>
                <a:gd name="T14" fmla="*/ 246 w 266"/>
                <a:gd name="T15" fmla="*/ 170 h 170"/>
                <a:gd name="T16" fmla="*/ 266 w 266"/>
                <a:gd name="T17" fmla="*/ 163 h 170"/>
                <a:gd name="T18" fmla="*/ 212 w 266"/>
                <a:gd name="T19" fmla="*/ 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170">
                  <a:moveTo>
                    <a:pt x="212" y="11"/>
                  </a:moveTo>
                  <a:cubicBezTo>
                    <a:pt x="80" y="1"/>
                    <a:pt x="80" y="1"/>
                    <a:pt x="80" y="1"/>
                  </a:cubicBezTo>
                  <a:cubicBezTo>
                    <a:pt x="62" y="0"/>
                    <a:pt x="46" y="4"/>
                    <a:pt x="37" y="24"/>
                  </a:cubicBezTo>
                  <a:cubicBezTo>
                    <a:pt x="0" y="105"/>
                    <a:pt x="0" y="105"/>
                    <a:pt x="0" y="105"/>
                  </a:cubicBezTo>
                  <a:cubicBezTo>
                    <a:pt x="10" y="118"/>
                    <a:pt x="46" y="128"/>
                    <a:pt x="62" y="96"/>
                  </a:cubicBezTo>
                  <a:cubicBezTo>
                    <a:pt x="83" y="50"/>
                    <a:pt x="83" y="50"/>
                    <a:pt x="83" y="50"/>
                  </a:cubicBezTo>
                  <a:cubicBezTo>
                    <a:pt x="118" y="52"/>
                    <a:pt x="118" y="52"/>
                    <a:pt x="118" y="52"/>
                  </a:cubicBezTo>
                  <a:cubicBezTo>
                    <a:pt x="246" y="170"/>
                    <a:pt x="246" y="170"/>
                    <a:pt x="246" y="170"/>
                  </a:cubicBezTo>
                  <a:cubicBezTo>
                    <a:pt x="266" y="163"/>
                    <a:pt x="266" y="163"/>
                    <a:pt x="266" y="163"/>
                  </a:cubicBezTo>
                  <a:lnTo>
                    <a:pt x="212" y="11"/>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Freeform 17"/>
            <p:cNvSpPr>
              <a:spLocks/>
            </p:cNvSpPr>
            <p:nvPr/>
          </p:nvSpPr>
          <p:spPr bwMode="auto">
            <a:xfrm>
              <a:off x="5219700" y="1930400"/>
              <a:ext cx="241300" cy="358775"/>
            </a:xfrm>
            <a:custGeom>
              <a:avLst/>
              <a:gdLst>
                <a:gd name="T0" fmla="*/ 63 w 64"/>
                <a:gd name="T1" fmla="*/ 32 h 95"/>
                <a:gd name="T2" fmla="*/ 64 w 64"/>
                <a:gd name="T3" fmla="*/ 24 h 95"/>
                <a:gd name="T4" fmla="*/ 39 w 64"/>
                <a:gd name="T5" fmla="*/ 0 h 95"/>
                <a:gd name="T6" fmla="*/ 16 w 64"/>
                <a:gd name="T7" fmla="*/ 17 h 95"/>
                <a:gd name="T8" fmla="*/ 1 w 64"/>
                <a:gd name="T9" fmla="*/ 63 h 95"/>
                <a:gd name="T10" fmla="*/ 0 w 64"/>
                <a:gd name="T11" fmla="*/ 70 h 95"/>
                <a:gd name="T12" fmla="*/ 25 w 64"/>
                <a:gd name="T13" fmla="*/ 95 h 95"/>
                <a:gd name="T14" fmla="*/ 48 w 64"/>
                <a:gd name="T15" fmla="*/ 77 h 95"/>
                <a:gd name="T16" fmla="*/ 63 w 64"/>
                <a:gd name="T17" fmla="*/ 3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95">
                  <a:moveTo>
                    <a:pt x="63" y="32"/>
                  </a:moveTo>
                  <a:cubicBezTo>
                    <a:pt x="63" y="30"/>
                    <a:pt x="64" y="27"/>
                    <a:pt x="64" y="24"/>
                  </a:cubicBezTo>
                  <a:cubicBezTo>
                    <a:pt x="64" y="11"/>
                    <a:pt x="53" y="0"/>
                    <a:pt x="39" y="0"/>
                  </a:cubicBezTo>
                  <a:cubicBezTo>
                    <a:pt x="28" y="0"/>
                    <a:pt x="19" y="7"/>
                    <a:pt x="16" y="17"/>
                  </a:cubicBezTo>
                  <a:cubicBezTo>
                    <a:pt x="1" y="63"/>
                    <a:pt x="1" y="63"/>
                    <a:pt x="1" y="63"/>
                  </a:cubicBezTo>
                  <a:cubicBezTo>
                    <a:pt x="1" y="65"/>
                    <a:pt x="0" y="68"/>
                    <a:pt x="0" y="70"/>
                  </a:cubicBezTo>
                  <a:cubicBezTo>
                    <a:pt x="0" y="84"/>
                    <a:pt x="11" y="95"/>
                    <a:pt x="25" y="95"/>
                  </a:cubicBezTo>
                  <a:cubicBezTo>
                    <a:pt x="36" y="95"/>
                    <a:pt x="45" y="87"/>
                    <a:pt x="48" y="77"/>
                  </a:cubicBezTo>
                  <a:lnTo>
                    <a:pt x="63" y="32"/>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Freeform 18"/>
            <p:cNvSpPr>
              <a:spLocks/>
            </p:cNvSpPr>
            <p:nvPr/>
          </p:nvSpPr>
          <p:spPr bwMode="auto">
            <a:xfrm>
              <a:off x="5046663" y="1870075"/>
              <a:ext cx="236538" cy="358775"/>
            </a:xfrm>
            <a:custGeom>
              <a:avLst/>
              <a:gdLst>
                <a:gd name="T0" fmla="*/ 62 w 63"/>
                <a:gd name="T1" fmla="*/ 33 h 95"/>
                <a:gd name="T2" fmla="*/ 63 w 63"/>
                <a:gd name="T3" fmla="*/ 25 h 95"/>
                <a:gd name="T4" fmla="*/ 39 w 63"/>
                <a:gd name="T5" fmla="*/ 0 h 95"/>
                <a:gd name="T6" fmla="*/ 15 w 63"/>
                <a:gd name="T7" fmla="*/ 18 h 95"/>
                <a:gd name="T8" fmla="*/ 1 w 63"/>
                <a:gd name="T9" fmla="*/ 64 h 95"/>
                <a:gd name="T10" fmla="*/ 0 w 63"/>
                <a:gd name="T11" fmla="*/ 71 h 95"/>
                <a:gd name="T12" fmla="*/ 24 w 63"/>
                <a:gd name="T13" fmla="*/ 95 h 95"/>
                <a:gd name="T14" fmla="*/ 48 w 63"/>
                <a:gd name="T15" fmla="*/ 78 h 95"/>
                <a:gd name="T16" fmla="*/ 62 w 63"/>
                <a:gd name="T17"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5">
                  <a:moveTo>
                    <a:pt x="62" y="33"/>
                  </a:moveTo>
                  <a:cubicBezTo>
                    <a:pt x="63" y="30"/>
                    <a:pt x="63" y="28"/>
                    <a:pt x="63" y="25"/>
                  </a:cubicBezTo>
                  <a:cubicBezTo>
                    <a:pt x="63" y="11"/>
                    <a:pt x="52" y="0"/>
                    <a:pt x="39" y="0"/>
                  </a:cubicBezTo>
                  <a:cubicBezTo>
                    <a:pt x="27" y="0"/>
                    <a:pt x="18" y="8"/>
                    <a:pt x="15" y="18"/>
                  </a:cubicBezTo>
                  <a:cubicBezTo>
                    <a:pt x="1" y="64"/>
                    <a:pt x="1" y="64"/>
                    <a:pt x="1" y="64"/>
                  </a:cubicBezTo>
                  <a:cubicBezTo>
                    <a:pt x="0" y="66"/>
                    <a:pt x="0" y="68"/>
                    <a:pt x="0" y="71"/>
                  </a:cubicBezTo>
                  <a:cubicBezTo>
                    <a:pt x="0" y="84"/>
                    <a:pt x="11" y="95"/>
                    <a:pt x="24" y="95"/>
                  </a:cubicBezTo>
                  <a:cubicBezTo>
                    <a:pt x="35" y="95"/>
                    <a:pt x="44" y="88"/>
                    <a:pt x="48" y="78"/>
                  </a:cubicBezTo>
                  <a:lnTo>
                    <a:pt x="62" y="33"/>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Freeform 19"/>
            <p:cNvSpPr>
              <a:spLocks/>
            </p:cNvSpPr>
            <p:nvPr/>
          </p:nvSpPr>
          <p:spPr bwMode="auto">
            <a:xfrm>
              <a:off x="4879975" y="1831975"/>
              <a:ext cx="222250" cy="303213"/>
            </a:xfrm>
            <a:custGeom>
              <a:avLst/>
              <a:gdLst>
                <a:gd name="T0" fmla="*/ 57 w 59"/>
                <a:gd name="T1" fmla="*/ 33 h 80"/>
                <a:gd name="T2" fmla="*/ 59 w 59"/>
                <a:gd name="T3" fmla="*/ 25 h 80"/>
                <a:gd name="T4" fmla="*/ 34 w 59"/>
                <a:gd name="T5" fmla="*/ 0 h 80"/>
                <a:gd name="T6" fmla="*/ 11 w 59"/>
                <a:gd name="T7" fmla="*/ 18 h 80"/>
                <a:gd name="T8" fmla="*/ 1 w 59"/>
                <a:gd name="T9" fmla="*/ 49 h 80"/>
                <a:gd name="T10" fmla="*/ 0 w 59"/>
                <a:gd name="T11" fmla="*/ 56 h 80"/>
                <a:gd name="T12" fmla="*/ 25 w 59"/>
                <a:gd name="T13" fmla="*/ 80 h 80"/>
                <a:gd name="T14" fmla="*/ 48 w 59"/>
                <a:gd name="T15" fmla="*/ 63 h 80"/>
                <a:gd name="T16" fmla="*/ 57 w 59"/>
                <a:gd name="T17" fmla="*/ 3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80">
                  <a:moveTo>
                    <a:pt x="57" y="33"/>
                  </a:moveTo>
                  <a:cubicBezTo>
                    <a:pt x="58" y="30"/>
                    <a:pt x="59" y="28"/>
                    <a:pt x="59" y="25"/>
                  </a:cubicBezTo>
                  <a:cubicBezTo>
                    <a:pt x="59" y="11"/>
                    <a:pt x="48" y="0"/>
                    <a:pt x="34" y="0"/>
                  </a:cubicBezTo>
                  <a:cubicBezTo>
                    <a:pt x="23" y="0"/>
                    <a:pt x="14" y="8"/>
                    <a:pt x="11" y="18"/>
                  </a:cubicBezTo>
                  <a:cubicBezTo>
                    <a:pt x="1" y="49"/>
                    <a:pt x="1" y="49"/>
                    <a:pt x="1" y="49"/>
                  </a:cubicBezTo>
                  <a:cubicBezTo>
                    <a:pt x="0" y="51"/>
                    <a:pt x="0" y="53"/>
                    <a:pt x="0" y="56"/>
                  </a:cubicBezTo>
                  <a:cubicBezTo>
                    <a:pt x="0" y="69"/>
                    <a:pt x="11" y="80"/>
                    <a:pt x="25" y="80"/>
                  </a:cubicBezTo>
                  <a:cubicBezTo>
                    <a:pt x="36" y="80"/>
                    <a:pt x="45" y="73"/>
                    <a:pt x="48" y="63"/>
                  </a:cubicBezTo>
                  <a:lnTo>
                    <a:pt x="57" y="33"/>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20"/>
            <p:cNvSpPr>
              <a:spLocks/>
            </p:cNvSpPr>
            <p:nvPr/>
          </p:nvSpPr>
          <p:spPr bwMode="auto">
            <a:xfrm>
              <a:off x="5397500" y="2020888"/>
              <a:ext cx="230188" cy="333375"/>
            </a:xfrm>
            <a:custGeom>
              <a:avLst/>
              <a:gdLst>
                <a:gd name="T0" fmla="*/ 59 w 61"/>
                <a:gd name="T1" fmla="*/ 33 h 88"/>
                <a:gd name="T2" fmla="*/ 61 w 61"/>
                <a:gd name="T3" fmla="*/ 25 h 88"/>
                <a:gd name="T4" fmla="*/ 36 w 61"/>
                <a:gd name="T5" fmla="*/ 0 h 88"/>
                <a:gd name="T6" fmla="*/ 13 w 61"/>
                <a:gd name="T7" fmla="*/ 18 h 88"/>
                <a:gd name="T8" fmla="*/ 1 w 61"/>
                <a:gd name="T9" fmla="*/ 56 h 88"/>
                <a:gd name="T10" fmla="*/ 0 w 61"/>
                <a:gd name="T11" fmla="*/ 63 h 88"/>
                <a:gd name="T12" fmla="*/ 24 w 61"/>
                <a:gd name="T13" fmla="*/ 88 h 88"/>
                <a:gd name="T14" fmla="*/ 48 w 61"/>
                <a:gd name="T15" fmla="*/ 70 h 88"/>
                <a:gd name="T16" fmla="*/ 59 w 61"/>
                <a:gd name="T17"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8">
                  <a:moveTo>
                    <a:pt x="59" y="33"/>
                  </a:moveTo>
                  <a:cubicBezTo>
                    <a:pt x="60" y="30"/>
                    <a:pt x="61" y="28"/>
                    <a:pt x="61" y="25"/>
                  </a:cubicBezTo>
                  <a:cubicBezTo>
                    <a:pt x="61" y="11"/>
                    <a:pt x="50" y="0"/>
                    <a:pt x="36" y="0"/>
                  </a:cubicBezTo>
                  <a:cubicBezTo>
                    <a:pt x="25" y="0"/>
                    <a:pt x="16" y="8"/>
                    <a:pt x="13" y="18"/>
                  </a:cubicBezTo>
                  <a:cubicBezTo>
                    <a:pt x="1" y="56"/>
                    <a:pt x="1" y="56"/>
                    <a:pt x="1" y="56"/>
                  </a:cubicBezTo>
                  <a:cubicBezTo>
                    <a:pt x="0" y="58"/>
                    <a:pt x="0" y="61"/>
                    <a:pt x="0" y="63"/>
                  </a:cubicBezTo>
                  <a:cubicBezTo>
                    <a:pt x="0" y="77"/>
                    <a:pt x="11" y="88"/>
                    <a:pt x="24" y="88"/>
                  </a:cubicBezTo>
                  <a:cubicBezTo>
                    <a:pt x="35" y="88"/>
                    <a:pt x="44" y="80"/>
                    <a:pt x="48" y="70"/>
                  </a:cubicBezTo>
                  <a:lnTo>
                    <a:pt x="59" y="33"/>
                  </a:lnTo>
                  <a:close/>
                </a:path>
              </a:pathLst>
            </a:custGeom>
            <a:grpFill/>
            <a:ln w="2222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 name="矩形 1"/>
          <p:cNvSpPr/>
          <p:nvPr/>
        </p:nvSpPr>
        <p:spPr>
          <a:xfrm>
            <a:off x="6229896" y="2223581"/>
            <a:ext cx="6096000" cy="224676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房磊  </a:t>
            </a:r>
            <a:r>
              <a:rPr lang="en-US" altLang="zh-CN" dirty="0">
                <a:latin typeface="微软雅黑" panose="020B0503020204020204" pitchFamily="34" charset="-122"/>
                <a:ea typeface="微软雅黑" panose="020B0503020204020204" pitchFamily="34" charset="-122"/>
                <a:hlinkClick r:id="rId2"/>
              </a:rPr>
              <a:t>fanglei5@jd.com</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梁建军 </a:t>
            </a:r>
            <a:r>
              <a:rPr lang="en-US" altLang="zh-CN" dirty="0">
                <a:latin typeface="微软雅黑" panose="020B0503020204020204" pitchFamily="34" charset="-122"/>
                <a:ea typeface="微软雅黑" panose="020B0503020204020204" pitchFamily="34" charset="-122"/>
                <a:hlinkClick r:id="rId3"/>
              </a:rPr>
              <a:t>liangjianjun1@jd.com</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周波 </a:t>
            </a:r>
            <a:r>
              <a:rPr lang="en-US" altLang="zh-CN" dirty="0">
                <a:latin typeface="微软雅黑" panose="020B0503020204020204" pitchFamily="34" charset="-122"/>
                <a:ea typeface="微软雅黑" panose="020B0503020204020204" pitchFamily="34" charset="-122"/>
                <a:hlinkClick r:id="rId4"/>
              </a:rPr>
              <a:t>zhoubo9@jd.com</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张博雅 </a:t>
            </a:r>
            <a:r>
              <a:rPr lang="en-US" altLang="zh-CN" dirty="0">
                <a:latin typeface="微软雅黑" panose="020B0503020204020204" pitchFamily="34" charset="-122"/>
                <a:ea typeface="微软雅黑" panose="020B0503020204020204" pitchFamily="34" charset="-122"/>
                <a:hlinkClick r:id="rId5"/>
              </a:rPr>
              <a:t>zhangboya6@jd.com</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42189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sz="2400" dirty="0"/>
              <a:t>答疑时间</a:t>
            </a:r>
            <a:r>
              <a:rPr kumimoji="1" lang="en-US" altLang="zh-CN" sz="2400" dirty="0"/>
              <a:t> </a:t>
            </a:r>
            <a:endParaRPr kumimoji="1" lang="zh-CN" altLang="en-US" sz="2400"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23</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32" name="Picture 2" descr="https://timgsa.baidu.com/timg?image&amp;quality=80&amp;size=b9999_10000&amp;sec=1600704048692&amp;di=e68fc3fe1a8db0b11a38b16dd21119a0&amp;imgtype=0&amp;src=http%3A%2F%2Fku.90sjimg.com%2Felement_origin_min_pic%2F16%2F11%2F30%2Fcda1ee5ef47fb8f714a27913d292d528.jpg%2521%2Ffwfh%2F804x748%2Fquality%2F90%2Funsharp%2Ftrue%2Fcompress%2F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9727" y="2680939"/>
            <a:ext cx="2345872" cy="218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5924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CA12AA6A-AD9D-AB4D-9832-5E3EEE5168A8}"/>
              </a:ext>
            </a:extLst>
          </p:cNvPr>
          <p:cNvSpPr txBox="1">
            <a:spLocks/>
          </p:cNvSpPr>
          <p:nvPr/>
        </p:nvSpPr>
        <p:spPr>
          <a:xfrm>
            <a:off x="798514" y="5049981"/>
            <a:ext cx="6780211" cy="744643"/>
          </a:xfrm>
          <a:prstGeom prst="rect">
            <a:avLst/>
          </a:prstGeom>
        </p:spPr>
        <p:txBody>
          <a:bodyPr anchor="ctr"/>
          <a:lstStyle>
            <a:lvl1pPr marL="0" marR="0" indent="0" algn="l" defTabSz="914400" rtl="0" latinLnBrk="0">
              <a:lnSpc>
                <a:spcPct val="90000"/>
              </a:lnSpc>
              <a:spcBef>
                <a:spcPts val="0"/>
              </a:spcBef>
              <a:spcAft>
                <a:spcPts val="0"/>
              </a:spcAft>
              <a:buClrTx/>
              <a:buSzTx/>
              <a:buFontTx/>
              <a:buNone/>
              <a:tabLst/>
              <a:defRPr sz="2500" b="0" i="0" u="none" strike="noStrike" cap="none" spc="0" baseline="0">
                <a:ln>
                  <a:noFill/>
                </a:ln>
                <a:solidFill>
                  <a:schemeClr val="bg2"/>
                </a:solidFill>
                <a:uFillTx/>
                <a:latin typeface="Helvetica Now Text  Medium" panose="020B0504030202020204" pitchFamily="34" charset="77"/>
                <a:ea typeface="Helvetica Now Text  Medium" panose="020B0504030202020204" pitchFamily="34" charset="77"/>
                <a:cs typeface="Helvetica Now Text  Medium" panose="020B0504030202020204" pitchFamily="34" charset="77"/>
                <a:sym typeface="Relative"/>
              </a:defRPr>
            </a:lvl1pPr>
            <a:lvl2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2pPr>
            <a:lvl3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3pPr>
            <a:lvl4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4pPr>
            <a:lvl5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5pPr>
            <a:lvl6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6pPr>
            <a:lvl7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7pPr>
            <a:lvl8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8pPr>
            <a:lvl9pPr marL="0" marR="0" indent="0" algn="l" defTabSz="914400" rtl="0" latinLnBrk="0">
              <a:lnSpc>
                <a:spcPct val="90000"/>
              </a:lnSpc>
              <a:spcBef>
                <a:spcPts val="0"/>
              </a:spcBef>
              <a:spcAft>
                <a:spcPts val="0"/>
              </a:spcAft>
              <a:buClrTx/>
              <a:buSzTx/>
              <a:buFontTx/>
              <a:buNone/>
              <a:tabLst/>
              <a:defRPr sz="2500" b="1" i="0" u="none" strike="noStrike" cap="none" spc="0" baseline="0">
                <a:ln>
                  <a:noFill/>
                </a:ln>
                <a:solidFill>
                  <a:srgbClr val="404041"/>
                </a:solidFill>
                <a:uFillTx/>
                <a:latin typeface="Relative"/>
                <a:ea typeface="Relative"/>
                <a:cs typeface="Relative"/>
                <a:sym typeface="Relative"/>
              </a:defRPr>
            </a:lvl9pPr>
          </a:lstStyle>
          <a:p>
            <a:pPr hangingPunct="1"/>
            <a:r>
              <a:rPr kumimoji="1" lang="en-US" altLang="zh-CN" sz="4800" b="1" smtClean="0">
                <a:solidFill>
                  <a:schemeClr val="accent1"/>
                </a:solidFill>
                <a:latin typeface="微软雅黑" panose="020B0503020204020204" pitchFamily="34" charset="-122"/>
                <a:ea typeface="微软雅黑" panose="020B0503020204020204" pitchFamily="34" charset="-122"/>
              </a:rPr>
              <a:t>THANKS</a:t>
            </a:r>
            <a:endParaRPr kumimoji="1" lang="zh-CN" altLang="en-US" sz="4800" b="1" dirty="0">
              <a:solidFill>
                <a:schemeClr val="accent1"/>
              </a:solidFill>
              <a:latin typeface="微软雅黑" panose="020B0503020204020204" pitchFamily="34" charset="-122"/>
              <a:ea typeface="微软雅黑" panose="020B0503020204020204" pitchFamily="34" charset="-122"/>
            </a:endParaRPr>
          </a:p>
        </p:txBody>
      </p:sp>
      <p:sp>
        <p:nvSpPr>
          <p:cNvPr id="5" name="文本占位符 2">
            <a:extLst>
              <a:ext uri="{FF2B5EF4-FFF2-40B4-BE49-F238E27FC236}">
                <a16:creationId xmlns:a16="http://schemas.microsoft.com/office/drawing/2014/main" id="{D4E8FE16-222B-4A4A-9BC2-E80DCAC01651}"/>
              </a:ext>
            </a:extLst>
          </p:cNvPr>
          <p:cNvSpPr txBox="1">
            <a:spLocks/>
          </p:cNvSpPr>
          <p:nvPr/>
        </p:nvSpPr>
        <p:spPr>
          <a:xfrm>
            <a:off x="2103787" y="2579188"/>
            <a:ext cx="6780212" cy="1026587"/>
          </a:xfrm>
          <a:prstGeom prst="rect">
            <a:avLst/>
          </a:prstGeom>
        </p:spPr>
        <p:txBody>
          <a:bodyPr/>
          <a:lstStyle>
            <a:lvl1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1pPr>
            <a:lvl2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204732" marR="0" indent="-204732"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409464" marR="0" indent="-204732"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sz="4000" dirty="0">
                <a:solidFill>
                  <a:srgbClr val="2C68FF"/>
                </a:solidFill>
                <a:latin typeface="微软雅黑" panose="020B0503020204020204" pitchFamily="34" charset="-122"/>
                <a:ea typeface="微软雅黑" panose="020B0503020204020204" pitchFamily="34" charset="-122"/>
              </a:rPr>
              <a:t>让</a:t>
            </a:r>
            <a:r>
              <a:rPr kumimoji="1" lang="zh-CN" altLang="en-US" sz="4000" dirty="0" smtClean="0">
                <a:solidFill>
                  <a:srgbClr val="2C68FF"/>
                </a:solidFill>
                <a:latin typeface="微软雅黑" panose="020B0503020204020204" pitchFamily="34" charset="-122"/>
                <a:ea typeface="微软雅黑" panose="020B0503020204020204" pitchFamily="34" charset="-122"/>
              </a:rPr>
              <a:t>数据助力财富业务增长！</a:t>
            </a:r>
            <a:endParaRPr kumimoji="1" lang="zh-CN" altLang="en-US" sz="4000" dirty="0">
              <a:solidFill>
                <a:srgbClr val="2C68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571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7F974-A6D8-3E40-B79A-B45BA0CBB888}"/>
              </a:ext>
            </a:extLst>
          </p:cNvPr>
          <p:cNvSpPr>
            <a:spLocks noGrp="1"/>
          </p:cNvSpPr>
          <p:nvPr>
            <p:ph type="title"/>
          </p:nvPr>
        </p:nvSpPr>
        <p:spPr/>
        <p:txBody>
          <a:bodyPr/>
          <a:lstStyle/>
          <a:p>
            <a:r>
              <a:rPr kumimoji="1" lang="zh-CN" altLang="en-US" dirty="0" smtClean="0"/>
              <a:t>业务痛点</a:t>
            </a:r>
            <a:endParaRPr kumimoji="1" lang="zh-CN" altLang="en-US" dirty="0"/>
          </a:p>
        </p:txBody>
      </p:sp>
      <p:sp>
        <p:nvSpPr>
          <p:cNvPr id="3" name="文本占位符 2">
            <a:extLst>
              <a:ext uri="{FF2B5EF4-FFF2-40B4-BE49-F238E27FC236}">
                <a16:creationId xmlns:a16="http://schemas.microsoft.com/office/drawing/2014/main" id="{6684928F-A216-C447-B5D4-34A0513E00C2}"/>
              </a:ext>
            </a:extLst>
          </p:cNvPr>
          <p:cNvSpPr>
            <a:spLocks noGrp="1"/>
          </p:cNvSpPr>
          <p:nvPr>
            <p:ph type="body" sz="quarter" idx="25"/>
          </p:nvPr>
        </p:nvSpPr>
        <p:spPr/>
        <p:txBody>
          <a:bodyPr/>
          <a:lstStyle/>
          <a:p>
            <a:r>
              <a:rPr kumimoji="1" lang="en-US" altLang="zh-CN" dirty="0" smtClean="0"/>
              <a:t>01</a:t>
            </a:r>
            <a:endParaRPr kumimoji="1" lang="zh-CN" altLang="en-US" dirty="0"/>
          </a:p>
        </p:txBody>
      </p:sp>
      <p:sp>
        <p:nvSpPr>
          <p:cNvPr id="5" name="灯片编号占位符 4">
            <a:extLst>
              <a:ext uri="{FF2B5EF4-FFF2-40B4-BE49-F238E27FC236}">
                <a16:creationId xmlns:a16="http://schemas.microsoft.com/office/drawing/2014/main" id="{C2DF300F-7428-574A-B1E9-974FDD486E7F}"/>
              </a:ext>
            </a:extLst>
          </p:cNvPr>
          <p:cNvSpPr>
            <a:spLocks noGrp="1"/>
          </p:cNvSpPr>
          <p:nvPr>
            <p:ph type="sldNum" sz="quarter" idx="4"/>
          </p:nvPr>
        </p:nvSpPr>
        <p:spPr>
          <a:xfrm>
            <a:off x="10161588" y="6538913"/>
            <a:ext cx="1698624" cy="319087"/>
          </a:xfrm>
          <a:prstGeom prst="rect">
            <a:avLst/>
          </a:prstGeo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8246079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5D145-EACB-6742-BAC5-B6F0F59A4BC6}"/>
              </a:ext>
            </a:extLst>
          </p:cNvPr>
          <p:cNvSpPr>
            <a:spLocks noGrp="1"/>
          </p:cNvSpPr>
          <p:nvPr>
            <p:ph type="body" sz="quarter" idx="1"/>
          </p:nvPr>
        </p:nvSpPr>
        <p:spPr/>
        <p:txBody>
          <a:bodyPr/>
          <a:lstStyle/>
          <a:p>
            <a:r>
              <a:rPr kumimoji="1" lang="zh-CN" altLang="en-US" dirty="0" smtClean="0"/>
              <a:t>我们的数据痛点都有哪些？</a:t>
            </a:r>
            <a:endParaRPr kumimoji="1" lang="zh-CN" altLang="en-US" dirty="0"/>
          </a:p>
        </p:txBody>
      </p:sp>
      <p:sp>
        <p:nvSpPr>
          <p:cNvPr id="9" name="灯片编号占位符 8">
            <a:extLst>
              <a:ext uri="{FF2B5EF4-FFF2-40B4-BE49-F238E27FC236}">
                <a16:creationId xmlns:a16="http://schemas.microsoft.com/office/drawing/2014/main" id="{268808A5-0549-2A4A-AC9F-E59C24966E5C}"/>
              </a:ext>
            </a:extLst>
          </p:cNvPr>
          <p:cNvSpPr>
            <a:spLocks noGrp="1"/>
          </p:cNvSpPr>
          <p:nvPr>
            <p:ph type="sldNum" sz="quarter" idx="4"/>
          </p:nvPr>
        </p:nvSpPr>
        <p:spPr/>
        <p:txBody>
          <a:bodyPr/>
          <a:lstStyle/>
          <a:p>
            <a:fld id="{48F63A3B-78C7-47BE-AE5E-E10140E04643}" type="slidenum">
              <a:rPr lang="en-US" smtClean="0"/>
              <a:pPr/>
              <a:t>4</a:t>
            </a:fld>
            <a:endParaRPr lang="en-US" dirty="0"/>
          </a:p>
        </p:txBody>
      </p:sp>
      <p:grpSp>
        <p:nvGrpSpPr>
          <p:cNvPr id="40" name="组合 39"/>
          <p:cNvGrpSpPr/>
          <p:nvPr/>
        </p:nvGrpSpPr>
        <p:grpSpPr>
          <a:xfrm>
            <a:off x="2414495" y="3118087"/>
            <a:ext cx="1540380" cy="1223022"/>
            <a:chOff x="5146675" y="766763"/>
            <a:chExt cx="1590676" cy="1338263"/>
          </a:xfrm>
        </p:grpSpPr>
        <p:sp>
          <p:nvSpPr>
            <p:cNvPr id="41" name="Oval 18"/>
            <p:cNvSpPr>
              <a:spLocks noChangeArrowheads="1"/>
            </p:cNvSpPr>
            <p:nvPr/>
          </p:nvSpPr>
          <p:spPr bwMode="auto">
            <a:xfrm>
              <a:off x="5675313" y="766763"/>
              <a:ext cx="533400" cy="534988"/>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4" name="图片 53"/>
          <p:cNvPicPr>
            <a:picLocks noChangeAspect="1"/>
          </p:cNvPicPr>
          <p:nvPr/>
        </p:nvPicPr>
        <p:blipFill>
          <a:blip r:embed="rId2"/>
          <a:stretch>
            <a:fillRect/>
          </a:stretch>
        </p:blipFill>
        <p:spPr>
          <a:xfrm>
            <a:off x="5539632" y="485775"/>
            <a:ext cx="6415485" cy="6076381"/>
          </a:xfrm>
          <a:prstGeom prst="rect">
            <a:avLst/>
          </a:prstGeom>
        </p:spPr>
      </p:pic>
    </p:spTree>
    <p:extLst>
      <p:ext uri="{BB962C8B-B14F-4D97-AF65-F5344CB8AC3E}">
        <p14:creationId xmlns:p14="http://schemas.microsoft.com/office/powerpoint/2010/main" val="27410775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痛点诉求汇总</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5</a:t>
            </a:fld>
            <a:endParaRPr lang="en-US" dirty="0"/>
          </a:p>
        </p:txBody>
      </p:sp>
      <p:sp>
        <p:nvSpPr>
          <p:cNvPr id="9" name="矩形 8"/>
          <p:cNvSpPr/>
          <p:nvPr/>
        </p:nvSpPr>
        <p:spPr>
          <a:xfrm>
            <a:off x="1228725" y="2054790"/>
            <a:ext cx="9782175" cy="317009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目前的数据报表，多为离线数据，实时数据的需求没有被满足（实时新增交易用户、实时交易额、</a:t>
            </a:r>
            <a:r>
              <a:rPr lang="en-US" altLang="zh-CN" dirty="0">
                <a:latin typeface="微软雅黑" panose="020B0503020204020204" pitchFamily="34" charset="-122"/>
                <a:ea typeface="微软雅黑" panose="020B0503020204020204" pitchFamily="34" charset="-122"/>
              </a:rPr>
              <a:t>PV</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UV</a:t>
            </a:r>
            <a:r>
              <a:rPr lang="zh-CN" altLang="en-US" dirty="0" smtClean="0">
                <a:latin typeface="微软雅黑" panose="020B0503020204020204" pitchFamily="34" charset="-122"/>
                <a:ea typeface="微软雅黑" panose="020B0503020204020204" pitchFamily="34" charset="-122"/>
              </a:rPr>
              <a:t>转化率）</a:t>
            </a:r>
            <a:r>
              <a:rPr lang="en-US" altLang="zh-CN" dirty="0" smtClean="0">
                <a:solidFill>
                  <a:srgbClr val="2C68FF"/>
                </a:solidFill>
                <a:latin typeface="微软雅黑" panose="020B0503020204020204" pitchFamily="34" charset="-122"/>
                <a:ea typeface="微软雅黑" panose="020B0503020204020204" pitchFamily="34" charset="-122"/>
              </a:rPr>
              <a:t>——</a:t>
            </a:r>
            <a:r>
              <a:rPr lang="zh-CN" altLang="en-US" dirty="0" smtClean="0">
                <a:solidFill>
                  <a:srgbClr val="2C68FF"/>
                </a:solidFill>
                <a:latin typeface="微软雅黑" panose="020B0503020204020204" pitchFamily="34" charset="-122"/>
                <a:ea typeface="微软雅黑" panose="020B0503020204020204" pitchFamily="34" charset="-122"/>
              </a:rPr>
              <a:t>实时报表</a:t>
            </a:r>
            <a:endParaRPr lang="en-US" altLang="zh-CN" dirty="0" smtClean="0">
              <a:solidFill>
                <a:srgbClr val="2C68FF"/>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运营后台的搭建需开发，成本较高</a:t>
            </a:r>
            <a:r>
              <a:rPr lang="zh-CN" altLang="en-US" dirty="0" smtClean="0">
                <a:latin typeface="微软雅黑" panose="020B0503020204020204" pitchFamily="34" charset="-122"/>
                <a:ea typeface="微软雅黑" panose="020B0503020204020204" pitchFamily="34" charset="-122"/>
              </a:rPr>
              <a:t>，散乱</a:t>
            </a:r>
            <a:r>
              <a:rPr lang="en-US" altLang="zh-CN" dirty="0" smtClean="0">
                <a:solidFill>
                  <a:srgbClr val="2C68FF"/>
                </a:solidFill>
                <a:latin typeface="微软雅黑" panose="020B0503020204020204" pitchFamily="34" charset="-122"/>
                <a:ea typeface="微软雅黑" panose="020B0503020204020204" pitchFamily="34" charset="-122"/>
              </a:rPr>
              <a:t>——</a:t>
            </a:r>
            <a:r>
              <a:rPr lang="zh-CN" altLang="en-US" dirty="0" smtClean="0">
                <a:solidFill>
                  <a:srgbClr val="2C68FF"/>
                </a:solidFill>
                <a:latin typeface="微软雅黑" panose="020B0503020204020204" pitchFamily="34" charset="-122"/>
                <a:ea typeface="微软雅黑" panose="020B0503020204020204" pitchFamily="34" charset="-122"/>
              </a:rPr>
              <a:t>免开发统一运营后台（小量开发）</a:t>
            </a:r>
            <a:endParaRPr lang="en-US" altLang="zh-CN" dirty="0" smtClean="0">
              <a:solidFill>
                <a:srgbClr val="2C68FF"/>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对于</a:t>
            </a:r>
            <a:r>
              <a:rPr lang="zh-CN" altLang="en-US" dirty="0">
                <a:latin typeface="微软雅黑" panose="020B0503020204020204" pitchFamily="34" charset="-122"/>
                <a:ea typeface="微软雅黑" panose="020B0503020204020204" pitchFamily="34" charset="-122"/>
              </a:rPr>
              <a:t>海量</a:t>
            </a:r>
            <a:r>
              <a:rPr lang="zh-CN" altLang="en-US" dirty="0" smtClean="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查询必须以切分键为条件，对于例如订单号、交易状态等不</a:t>
            </a:r>
            <a:r>
              <a:rPr lang="zh-CN" altLang="en-US" dirty="0" smtClean="0">
                <a:latin typeface="微软雅黑" panose="020B0503020204020204" pitchFamily="34" charset="-122"/>
                <a:ea typeface="微软雅黑" panose="020B0503020204020204" pitchFamily="34" charset="-122"/>
              </a:rPr>
              <a:t>支持</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2C68FF"/>
                </a:solidFill>
                <a:latin typeface="微软雅黑" panose="020B0503020204020204" pitchFamily="34" charset="-122"/>
                <a:ea typeface="微软雅黑" panose="020B0503020204020204" pitchFamily="34" charset="-122"/>
              </a:rPr>
              <a:t>——</a:t>
            </a:r>
            <a:r>
              <a:rPr lang="zh-CN" altLang="en-US" dirty="0" smtClean="0">
                <a:solidFill>
                  <a:srgbClr val="2C68FF"/>
                </a:solidFill>
                <a:latin typeface="微软雅黑" panose="020B0503020204020204" pitchFamily="34" charset="-122"/>
                <a:ea typeface="微软雅黑" panose="020B0503020204020204" pitchFamily="34" charset="-122"/>
              </a:rPr>
              <a:t>海量</a:t>
            </a:r>
            <a:r>
              <a:rPr lang="zh-CN" altLang="en-US" dirty="0" smtClean="0">
                <a:solidFill>
                  <a:srgbClr val="2C68FF"/>
                </a:solidFill>
                <a:latin typeface="微软雅黑" panose="020B0503020204020204" pitchFamily="34" charset="-122"/>
                <a:ea typeface="微软雅黑" panose="020B0503020204020204" pitchFamily="34" charset="-122"/>
              </a:rPr>
              <a:t>数据多维度灵活</a:t>
            </a:r>
            <a:r>
              <a:rPr lang="zh-CN" altLang="en-US" dirty="0" smtClean="0">
                <a:solidFill>
                  <a:srgbClr val="2C68FF"/>
                </a:solidFill>
                <a:latin typeface="微软雅黑" panose="020B0503020204020204" pitchFamily="34" charset="-122"/>
                <a:ea typeface="微软雅黑" panose="020B0503020204020204" pitchFamily="34" charset="-122"/>
              </a:rPr>
              <a:t>查询</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业务出现批量客诉，被动依赖用户投诉，不能主动监控业务数据骤降等异常</a:t>
            </a:r>
            <a:r>
              <a:rPr lang="zh-CN" altLang="en-US" dirty="0" smtClean="0">
                <a:latin typeface="微软雅黑" panose="020B0503020204020204" pitchFamily="34" charset="-122"/>
                <a:ea typeface="微软雅黑" panose="020B0503020204020204" pitchFamily="34" charset="-122"/>
              </a:rPr>
              <a:t>情况</a:t>
            </a:r>
            <a:endParaRPr lang="en-US" altLang="zh-CN" dirty="0" smtClean="0">
              <a:latin typeface="微软雅黑" panose="020B0503020204020204" pitchFamily="34" charset="-122"/>
              <a:ea typeface="微软雅黑" panose="020B0503020204020204" pitchFamily="34" charset="-122"/>
            </a:endParaRPr>
          </a:p>
          <a:p>
            <a:r>
              <a:rPr lang="en-US" altLang="zh-CN" dirty="0" smtClean="0">
                <a:solidFill>
                  <a:srgbClr val="2C68FF"/>
                </a:solidFill>
                <a:latin typeface="微软雅黑" panose="020B0503020204020204" pitchFamily="34" charset="-122"/>
                <a:ea typeface="微软雅黑" panose="020B0503020204020204" pitchFamily="34" charset="-122"/>
              </a:rPr>
              <a:t>——</a:t>
            </a:r>
            <a:r>
              <a:rPr lang="zh-CN" altLang="en-US" dirty="0" smtClean="0">
                <a:solidFill>
                  <a:srgbClr val="2C68FF"/>
                </a:solidFill>
                <a:latin typeface="微软雅黑" panose="020B0503020204020204" pitchFamily="34" charset="-122"/>
                <a:ea typeface="微软雅黑" panose="020B0503020204020204" pitchFamily="34" charset="-122"/>
              </a:rPr>
              <a:t>业务数据监控预警</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77445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7F974-A6D8-3E40-B79A-B45BA0CBB888}"/>
              </a:ext>
            </a:extLst>
          </p:cNvPr>
          <p:cNvSpPr>
            <a:spLocks noGrp="1"/>
          </p:cNvSpPr>
          <p:nvPr>
            <p:ph type="title"/>
          </p:nvPr>
        </p:nvSpPr>
        <p:spPr/>
        <p:txBody>
          <a:bodyPr/>
          <a:lstStyle/>
          <a:p>
            <a:r>
              <a:rPr kumimoji="1" lang="zh-CN" altLang="en-US" dirty="0" smtClean="0"/>
              <a:t>解决方案</a:t>
            </a:r>
            <a:endParaRPr kumimoji="1" lang="zh-CN" altLang="en-US" dirty="0"/>
          </a:p>
        </p:txBody>
      </p:sp>
      <p:sp>
        <p:nvSpPr>
          <p:cNvPr id="3" name="文本占位符 2">
            <a:extLst>
              <a:ext uri="{FF2B5EF4-FFF2-40B4-BE49-F238E27FC236}">
                <a16:creationId xmlns:a16="http://schemas.microsoft.com/office/drawing/2014/main" id="{6684928F-A216-C447-B5D4-34A0513E00C2}"/>
              </a:ext>
            </a:extLst>
          </p:cNvPr>
          <p:cNvSpPr>
            <a:spLocks noGrp="1"/>
          </p:cNvSpPr>
          <p:nvPr>
            <p:ph type="body" sz="quarter" idx="25"/>
          </p:nvPr>
        </p:nvSpPr>
        <p:spPr/>
        <p:txBody>
          <a:bodyPr/>
          <a:lstStyle/>
          <a:p>
            <a:r>
              <a:rPr kumimoji="1" lang="en-US" altLang="zh-CN" dirty="0" smtClean="0"/>
              <a:t>02</a:t>
            </a:r>
            <a:endParaRPr kumimoji="1" lang="zh-CN" altLang="en-US" dirty="0"/>
          </a:p>
        </p:txBody>
      </p:sp>
      <p:sp>
        <p:nvSpPr>
          <p:cNvPr id="5" name="灯片编号占位符 4">
            <a:extLst>
              <a:ext uri="{FF2B5EF4-FFF2-40B4-BE49-F238E27FC236}">
                <a16:creationId xmlns:a16="http://schemas.microsoft.com/office/drawing/2014/main" id="{C2DF300F-7428-574A-B1E9-974FDD486E7F}"/>
              </a:ext>
            </a:extLst>
          </p:cNvPr>
          <p:cNvSpPr>
            <a:spLocks noGrp="1"/>
          </p:cNvSpPr>
          <p:nvPr>
            <p:ph type="sldNum" sz="quarter" idx="4"/>
          </p:nvPr>
        </p:nvSpPr>
        <p:spPr>
          <a:xfrm>
            <a:off x="10161588" y="6538913"/>
            <a:ext cx="1698624" cy="319087"/>
          </a:xfrm>
          <a:prstGeom prst="rect">
            <a:avLst/>
          </a:prstGeo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2306484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5D145-EACB-6742-BAC5-B6F0F59A4BC6}"/>
              </a:ext>
            </a:extLst>
          </p:cNvPr>
          <p:cNvSpPr>
            <a:spLocks noGrp="1"/>
          </p:cNvSpPr>
          <p:nvPr>
            <p:ph type="body" sz="quarter" idx="1"/>
          </p:nvPr>
        </p:nvSpPr>
        <p:spPr/>
        <p:txBody>
          <a:bodyPr/>
          <a:lstStyle/>
          <a:p>
            <a:r>
              <a:rPr kumimoji="1" lang="zh-CN" altLang="en-US" dirty="0" smtClean="0"/>
              <a:t>解决方案</a:t>
            </a:r>
            <a:endParaRPr kumimoji="1" lang="zh-CN" altLang="en-US" dirty="0"/>
          </a:p>
        </p:txBody>
      </p:sp>
      <p:sp>
        <p:nvSpPr>
          <p:cNvPr id="9" name="灯片编号占位符 8">
            <a:extLst>
              <a:ext uri="{FF2B5EF4-FFF2-40B4-BE49-F238E27FC236}">
                <a16:creationId xmlns:a16="http://schemas.microsoft.com/office/drawing/2014/main" id="{268808A5-0549-2A4A-AC9F-E59C24966E5C}"/>
              </a:ext>
            </a:extLst>
          </p:cNvPr>
          <p:cNvSpPr>
            <a:spLocks noGrp="1"/>
          </p:cNvSpPr>
          <p:nvPr>
            <p:ph type="sldNum" sz="quarter" idx="4"/>
          </p:nvPr>
        </p:nvSpPr>
        <p:spPr/>
        <p:txBody>
          <a:bodyPr/>
          <a:lstStyle/>
          <a:p>
            <a:fld id="{48F63A3B-78C7-47BE-AE5E-E10140E04643}" type="slidenum">
              <a:rPr lang="en-US" smtClean="0"/>
              <a:pPr/>
              <a:t>7</a:t>
            </a:fld>
            <a:endParaRPr lang="en-US" dirty="0"/>
          </a:p>
        </p:txBody>
      </p:sp>
      <p:grpSp>
        <p:nvGrpSpPr>
          <p:cNvPr id="40" name="组合 39"/>
          <p:cNvGrpSpPr/>
          <p:nvPr/>
        </p:nvGrpSpPr>
        <p:grpSpPr>
          <a:xfrm>
            <a:off x="1870075" y="2025651"/>
            <a:ext cx="8642350" cy="3806825"/>
            <a:chOff x="287338" y="1765300"/>
            <a:chExt cx="8642350" cy="3806825"/>
          </a:xfrm>
        </p:grpSpPr>
        <p:sp>
          <p:nvSpPr>
            <p:cNvPr id="41" name="MH_Text_1"/>
            <p:cNvSpPr/>
            <p:nvPr/>
          </p:nvSpPr>
          <p:spPr bwMode="auto">
            <a:xfrm>
              <a:off x="287338" y="1765300"/>
              <a:ext cx="1874837" cy="3806825"/>
            </a:xfrm>
            <a:prstGeom prst="roundRect">
              <a:avLst>
                <a:gd name="adj" fmla="val 6990"/>
              </a:avLst>
            </a:prstGeom>
            <a:solidFill>
              <a:schemeClr val="accent1">
                <a:lumMod val="40000"/>
                <a:lumOff val="60000"/>
              </a:schemeClr>
            </a:solidFill>
            <a:ln w="3175">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72000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lnSpc>
                  <a:spcPct val="130000"/>
                </a:lnSpc>
                <a:spcBef>
                  <a:spcPts val="0"/>
                </a:spcBef>
                <a:spcAft>
                  <a:spcPts val="0"/>
                </a:spcAft>
                <a:defRPr/>
              </a:pPr>
              <a:r>
                <a:rPr lang="zh-CN" altLang="en-US" sz="1600" dirty="0">
                  <a:solidFill>
                    <a:schemeClr val="tx1"/>
                  </a:solidFill>
                  <a:latin typeface="微软雅黑" panose="020B0503020204020204" pitchFamily="34" charset="-122"/>
                  <a:ea typeface="微软雅黑" panose="020B0503020204020204" pitchFamily="34" charset="-122"/>
                </a:rPr>
                <a:t>轻量</a:t>
              </a:r>
              <a:r>
                <a:rPr lang="zh-CN" altLang="en-US" sz="1600" dirty="0" smtClean="0">
                  <a:solidFill>
                    <a:schemeClr val="tx1"/>
                  </a:solidFill>
                  <a:latin typeface="微软雅黑" panose="020B0503020204020204" pitchFamily="34" charset="-122"/>
                  <a:ea typeface="微软雅黑" panose="020B0503020204020204" pitchFamily="34" charset="-122"/>
                </a:rPr>
                <a:t>开发、</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海量多维度秒</a:t>
              </a:r>
              <a:r>
                <a:rPr lang="zh-CN" altLang="en-US" sz="1600" dirty="0">
                  <a:solidFill>
                    <a:schemeClr val="tx1"/>
                  </a:solidFill>
                  <a:latin typeface="微软雅黑" panose="020B0503020204020204" pitchFamily="34" charset="-122"/>
                  <a:ea typeface="微软雅黑" panose="020B0503020204020204" pitchFamily="34" charset="-122"/>
                </a:rPr>
                <a:t>级</a:t>
              </a:r>
              <a:r>
                <a:rPr lang="zh-CN" altLang="en-US" sz="1600" dirty="0" smtClean="0">
                  <a:solidFill>
                    <a:schemeClr val="tx1"/>
                  </a:solidFill>
                  <a:latin typeface="微软雅黑" panose="020B0503020204020204" pitchFamily="34" charset="-122"/>
                  <a:ea typeface="微软雅黑" panose="020B0503020204020204" pitchFamily="34" charset="-122"/>
                </a:rPr>
                <a:t>查询、</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fontAlgn="auto">
                <a:lnSpc>
                  <a:spcPct val="130000"/>
                </a:lnSpc>
                <a:spcBef>
                  <a:spcPts val="0"/>
                </a:spcBef>
                <a:spcAft>
                  <a:spcPts val="0"/>
                </a:spcAft>
                <a:defRPr/>
              </a:pPr>
              <a:r>
                <a:rPr lang="zh-CN" altLang="en-US" sz="1600" dirty="0">
                  <a:solidFill>
                    <a:schemeClr val="tx1"/>
                  </a:solidFill>
                  <a:latin typeface="微软雅黑" panose="020B0503020204020204" pitchFamily="34" charset="-122"/>
                  <a:ea typeface="微软雅黑" panose="020B0503020204020204" pitchFamily="34" charset="-122"/>
                </a:rPr>
                <a:t>统一权限</a:t>
              </a:r>
              <a:r>
                <a:rPr lang="zh-CN" altLang="en-US" sz="1600" dirty="0" smtClean="0">
                  <a:solidFill>
                    <a:schemeClr val="tx1"/>
                  </a:solidFill>
                  <a:latin typeface="微软雅黑" panose="020B0503020204020204" pitchFamily="34" charset="-122"/>
                  <a:ea typeface="微软雅黑" panose="020B0503020204020204" pitchFamily="34" charset="-122"/>
                </a:rPr>
                <a:t>管理、</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访问</a:t>
              </a:r>
              <a:r>
                <a:rPr lang="zh-CN" altLang="en-US" sz="1600" dirty="0">
                  <a:solidFill>
                    <a:schemeClr val="tx1"/>
                  </a:solidFill>
                  <a:latin typeface="微软雅黑" panose="020B0503020204020204" pitchFamily="34" charset="-122"/>
                  <a:ea typeface="微软雅黑" panose="020B0503020204020204" pitchFamily="34" charset="-122"/>
                </a:rPr>
                <a:t>数据用户留痕（日志）</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42" name="MH_SubTitle_1"/>
            <p:cNvSpPr/>
            <p:nvPr/>
          </p:nvSpPr>
          <p:spPr bwMode="auto">
            <a:xfrm>
              <a:off x="287338" y="2073275"/>
              <a:ext cx="1874837" cy="604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zh-CN" altLang="en-US" sz="1800" b="1" dirty="0">
                  <a:latin typeface="微软雅黑" panose="020B0503020204020204" pitchFamily="34" charset="-122"/>
                  <a:ea typeface="微软雅黑" panose="020B0503020204020204" pitchFamily="34" charset="-122"/>
                </a:rPr>
                <a:t>数据运营平台</a:t>
              </a:r>
              <a:endParaRPr lang="zh-CN" altLang="en-US" sz="1800" b="1" dirty="0">
                <a:solidFill>
                  <a:srgbClr val="FFFFFF"/>
                </a:solidFill>
                <a:latin typeface="微软雅黑" panose="020B0503020204020204" pitchFamily="34" charset="-122"/>
                <a:ea typeface="微软雅黑" panose="020B0503020204020204" pitchFamily="34" charset="-122"/>
              </a:endParaRPr>
            </a:p>
          </p:txBody>
        </p:sp>
        <p:sp>
          <p:nvSpPr>
            <p:cNvPr id="43" name="MH_Other_1"/>
            <p:cNvSpPr/>
            <p:nvPr/>
          </p:nvSpPr>
          <p:spPr bwMode="auto">
            <a:xfrm>
              <a:off x="1893888" y="2265363"/>
              <a:ext cx="190500"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44" name="MH_Text_2"/>
            <p:cNvSpPr/>
            <p:nvPr/>
          </p:nvSpPr>
          <p:spPr bwMode="auto">
            <a:xfrm>
              <a:off x="2527300" y="1765300"/>
              <a:ext cx="1874838" cy="3806825"/>
            </a:xfrm>
            <a:prstGeom prst="roundRect">
              <a:avLst>
                <a:gd name="adj" fmla="val 6990"/>
              </a:avLst>
            </a:prstGeom>
            <a:solidFill>
              <a:schemeClr val="accent1">
                <a:lumMod val="40000"/>
                <a:lumOff val="60000"/>
              </a:schemeClr>
            </a:solidFill>
            <a:ln w="3175">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72000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流量数</a:t>
              </a:r>
              <a:r>
                <a:rPr lang="zh-CN" altLang="en-US" sz="1600" dirty="0">
                  <a:solidFill>
                    <a:schemeClr val="tx1"/>
                  </a:solidFill>
                  <a:latin typeface="微软雅黑" panose="020B0503020204020204" pitchFamily="34" charset="-122"/>
                  <a:ea typeface="微软雅黑" panose="020B0503020204020204" pitchFamily="34" charset="-122"/>
                </a:rPr>
                <a:t>据实时统计</a:t>
              </a:r>
              <a:r>
                <a:rPr lang="zh-CN" altLang="en-US" sz="1600" dirty="0" smtClean="0">
                  <a:solidFill>
                    <a:schemeClr val="tx1"/>
                  </a:solidFill>
                  <a:latin typeface="微软雅黑" panose="020B0503020204020204" pitchFamily="34" charset="-122"/>
                  <a:ea typeface="微软雅黑" panose="020B0503020204020204" pitchFamily="34" charset="-122"/>
                </a:rPr>
                <a:t>计算、报表展示</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（天、小时、分钟）</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5" name="MH_SubTitle_2"/>
            <p:cNvSpPr/>
            <p:nvPr/>
          </p:nvSpPr>
          <p:spPr bwMode="auto">
            <a:xfrm>
              <a:off x="2527300" y="2073275"/>
              <a:ext cx="1874838" cy="604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zh-CN" altLang="en-US" sz="1800" b="1" dirty="0">
                  <a:latin typeface="微软雅黑" panose="020B0503020204020204" pitchFamily="34" charset="-122"/>
                  <a:ea typeface="微软雅黑" panose="020B0503020204020204" pitchFamily="34" charset="-122"/>
                </a:rPr>
                <a:t>前端数据报表</a:t>
              </a:r>
              <a:endParaRPr lang="zh-CN" altLang="en-US" sz="1800" b="1" dirty="0">
                <a:solidFill>
                  <a:srgbClr val="FFFFFF"/>
                </a:solidFill>
                <a:latin typeface="微软雅黑" panose="020B0503020204020204" pitchFamily="34" charset="-122"/>
                <a:ea typeface="微软雅黑" panose="020B0503020204020204" pitchFamily="34" charset="-122"/>
              </a:endParaRPr>
            </a:p>
          </p:txBody>
        </p:sp>
        <p:sp>
          <p:nvSpPr>
            <p:cNvPr id="46" name="MH_Other_2"/>
            <p:cNvSpPr/>
            <p:nvPr/>
          </p:nvSpPr>
          <p:spPr bwMode="auto">
            <a:xfrm>
              <a:off x="2566988" y="2262188"/>
              <a:ext cx="188912"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47" name="MH_Other_3"/>
            <p:cNvSpPr/>
            <p:nvPr/>
          </p:nvSpPr>
          <p:spPr bwMode="auto">
            <a:xfrm>
              <a:off x="4181475" y="2265363"/>
              <a:ext cx="188913"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48" name="MH_Text_3"/>
            <p:cNvSpPr/>
            <p:nvPr/>
          </p:nvSpPr>
          <p:spPr bwMode="auto">
            <a:xfrm>
              <a:off x="4789488" y="1765300"/>
              <a:ext cx="1874837" cy="3806825"/>
            </a:xfrm>
            <a:prstGeom prst="roundRect">
              <a:avLst>
                <a:gd name="adj" fmla="val 6990"/>
              </a:avLst>
            </a:prstGeom>
            <a:solidFill>
              <a:schemeClr val="accent1">
                <a:lumMod val="40000"/>
                <a:lumOff val="60000"/>
              </a:schemeClr>
            </a:solidFill>
            <a:ln w="3175">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72000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业务数据实时计算</a:t>
              </a:r>
              <a:r>
                <a:rPr lang="zh-CN" altLang="en-US" sz="1600" dirty="0">
                  <a:solidFill>
                    <a:schemeClr val="tx1"/>
                  </a:solidFill>
                  <a:latin typeface="微软雅黑" panose="020B0503020204020204" pitchFamily="34" charset="-122"/>
                  <a:ea typeface="微软雅黑" panose="020B0503020204020204" pitchFamily="34" charset="-122"/>
                </a:rPr>
                <a:t>、报表</a:t>
              </a:r>
              <a:r>
                <a:rPr lang="zh-CN" altLang="en-US" sz="1600" dirty="0" smtClean="0">
                  <a:solidFill>
                    <a:schemeClr val="tx1"/>
                  </a:solidFill>
                  <a:latin typeface="微软雅黑" panose="020B0503020204020204" pitchFamily="34" charset="-122"/>
                  <a:ea typeface="微软雅黑" panose="020B0503020204020204" pitchFamily="34" charset="-122"/>
                </a:rPr>
                <a:t>展示</a:t>
              </a:r>
              <a:endParaRPr lang="en-US" altLang="zh-CN" sz="1600" dirty="0" smtClean="0">
                <a:solidFill>
                  <a:schemeClr val="tx1"/>
                </a:solidFill>
                <a:latin typeface="微软雅黑" panose="020B0503020204020204" pitchFamily="34" charset="-122"/>
                <a:ea typeface="微软雅黑" panose="020B0503020204020204" pitchFamily="34" charset="-122"/>
              </a:endParaRPr>
            </a:p>
            <a:p>
              <a:pPr algn="ctr" fontAlgn="auto">
                <a:lnSpc>
                  <a:spcPct val="130000"/>
                </a:lnSpc>
                <a:spcBef>
                  <a:spcPts val="0"/>
                </a:spcBef>
                <a:spcAft>
                  <a:spcPts val="0"/>
                </a:spcAft>
                <a:defRPr/>
              </a:pPr>
              <a:r>
                <a:rPr lang="zh-CN" altLang="en-US" sz="1600" dirty="0" smtClean="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天、小时、分钟）</a:t>
              </a:r>
            </a:p>
            <a:p>
              <a:pPr algn="ctr" fontAlgn="auto">
                <a:lnSpc>
                  <a:spcPct val="130000"/>
                </a:lnSpc>
                <a:spcBef>
                  <a:spcPts val="0"/>
                </a:spcBef>
                <a:spcAft>
                  <a:spcPts val="0"/>
                </a:spcAft>
                <a:defRPr/>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9" name="MH_SubTitle_3"/>
            <p:cNvSpPr/>
            <p:nvPr/>
          </p:nvSpPr>
          <p:spPr bwMode="auto">
            <a:xfrm>
              <a:off x="4789488" y="2073275"/>
              <a:ext cx="1874837" cy="604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zh-CN" altLang="en-US" sz="1800" b="1" dirty="0">
                  <a:latin typeface="微软雅黑" panose="020B0503020204020204" pitchFamily="34" charset="-122"/>
                  <a:ea typeface="微软雅黑" panose="020B0503020204020204" pitchFamily="34" charset="-122"/>
                </a:rPr>
                <a:t>业务数据报表</a:t>
              </a:r>
              <a:endParaRPr lang="zh-CN" altLang="en-US" sz="1800" b="1" dirty="0">
                <a:solidFill>
                  <a:srgbClr val="FFFFFF"/>
                </a:solidFill>
                <a:latin typeface="微软雅黑" panose="020B0503020204020204" pitchFamily="34" charset="-122"/>
                <a:ea typeface="微软雅黑" panose="020B0503020204020204" pitchFamily="34" charset="-122"/>
              </a:endParaRPr>
            </a:p>
          </p:txBody>
        </p:sp>
        <p:sp>
          <p:nvSpPr>
            <p:cNvPr id="50" name="MH_Other_4"/>
            <p:cNvSpPr/>
            <p:nvPr/>
          </p:nvSpPr>
          <p:spPr bwMode="auto">
            <a:xfrm>
              <a:off x="4852988" y="2262188"/>
              <a:ext cx="192087"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1" name="MH_Other_5"/>
            <p:cNvSpPr/>
            <p:nvPr/>
          </p:nvSpPr>
          <p:spPr bwMode="auto">
            <a:xfrm>
              <a:off x="6432550" y="2265363"/>
              <a:ext cx="188913"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2" name="MH_Text_4"/>
            <p:cNvSpPr/>
            <p:nvPr/>
          </p:nvSpPr>
          <p:spPr bwMode="auto">
            <a:xfrm>
              <a:off x="7050088" y="1765300"/>
              <a:ext cx="1876425" cy="3806825"/>
            </a:xfrm>
            <a:prstGeom prst="roundRect">
              <a:avLst>
                <a:gd name="adj" fmla="val 6990"/>
              </a:avLst>
            </a:prstGeom>
            <a:solidFill>
              <a:schemeClr val="accent1">
                <a:lumMod val="40000"/>
                <a:lumOff val="60000"/>
              </a:schemeClr>
            </a:solidFill>
            <a:ln w="3175">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72000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lnSpc>
                  <a:spcPct val="130000"/>
                </a:lnSpc>
                <a:spcBef>
                  <a:spcPts val="0"/>
                </a:spcBef>
                <a:spcAft>
                  <a:spcPts val="0"/>
                </a:spcAft>
                <a:defRPr/>
              </a:pPr>
              <a:r>
                <a:rPr lang="zh-CN" altLang="en-US" sz="1600" dirty="0">
                  <a:solidFill>
                    <a:schemeClr val="tx1"/>
                  </a:solidFill>
                  <a:latin typeface="微软雅黑" panose="020B0503020204020204" pitchFamily="34" charset="-122"/>
                  <a:ea typeface="微软雅黑" panose="020B0503020204020204" pitchFamily="34" charset="-122"/>
                </a:rPr>
                <a:t>咚咚、邮件、短信</a:t>
              </a:r>
              <a:endParaRPr lang="zh-CN" altLang="en-US" sz="1600" dirty="0">
                <a:solidFill>
                  <a:schemeClr val="tx1"/>
                </a:solidFill>
              </a:endParaRPr>
            </a:p>
          </p:txBody>
        </p:sp>
        <p:sp>
          <p:nvSpPr>
            <p:cNvPr id="53" name="MH_SubTitle_4"/>
            <p:cNvSpPr/>
            <p:nvPr/>
          </p:nvSpPr>
          <p:spPr bwMode="auto">
            <a:xfrm>
              <a:off x="7050088" y="2073275"/>
              <a:ext cx="1879600" cy="604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zh-CN" altLang="en-US" sz="1800" b="1" dirty="0">
                  <a:latin typeface="微软雅黑" panose="020B0503020204020204" pitchFamily="34" charset="-122"/>
                  <a:ea typeface="微软雅黑" panose="020B0503020204020204" pitchFamily="34" charset="-122"/>
                </a:rPr>
                <a:t>业务</a:t>
              </a:r>
              <a:r>
                <a:rPr lang="zh-CN" altLang="en-US" sz="1800" b="1" dirty="0" smtClean="0">
                  <a:latin typeface="微软雅黑" panose="020B0503020204020204" pitchFamily="34" charset="-122"/>
                  <a:ea typeface="微软雅黑" panose="020B0503020204020204" pitchFamily="34" charset="-122"/>
                </a:rPr>
                <a:t>数据报警</a:t>
              </a:r>
              <a:endParaRPr lang="zh-CN" altLang="en-US" sz="1800" b="1" dirty="0">
                <a:solidFill>
                  <a:srgbClr val="FFFFFF"/>
                </a:solidFill>
                <a:latin typeface="微软雅黑" panose="020B0503020204020204" pitchFamily="34" charset="-122"/>
                <a:ea typeface="微软雅黑" panose="020B0503020204020204" pitchFamily="34" charset="-122"/>
              </a:endParaRPr>
            </a:p>
          </p:txBody>
        </p:sp>
        <p:sp>
          <p:nvSpPr>
            <p:cNvPr id="54" name="MH_Other_6"/>
            <p:cNvSpPr/>
            <p:nvPr/>
          </p:nvSpPr>
          <p:spPr bwMode="auto">
            <a:xfrm>
              <a:off x="7105650" y="2262188"/>
              <a:ext cx="190500" cy="192087"/>
            </a:xfrm>
            <a:prstGeom prst="ellipse">
              <a:avLst/>
            </a:prstGeom>
            <a:solidFill>
              <a:srgbClr val="FFFFFF"/>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5" name="MH_Other_7"/>
            <p:cNvSpPr/>
            <p:nvPr/>
          </p:nvSpPr>
          <p:spPr bwMode="auto">
            <a:xfrm>
              <a:off x="1933927" y="2312389"/>
              <a:ext cx="783068" cy="98334"/>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6" name="MH_Other_8"/>
            <p:cNvSpPr/>
            <p:nvPr/>
          </p:nvSpPr>
          <p:spPr bwMode="auto">
            <a:xfrm>
              <a:off x="1933575" y="2312988"/>
              <a:ext cx="782638" cy="98425"/>
            </a:xfrm>
            <a:prstGeom prst="roundRect">
              <a:avLst>
                <a:gd name="adj" fmla="val 50000"/>
              </a:avLst>
            </a:prstGeom>
            <a:gradFill flip="none" rotWithShape="1">
              <a:gsLst>
                <a:gs pos="29000">
                  <a:srgbClr val="000000">
                    <a:alpha val="2000"/>
                  </a:srgbClr>
                </a:gs>
                <a:gs pos="100000">
                  <a:srgbClr val="000000">
                    <a:alpha val="13000"/>
                  </a:srgb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7" name="MH_Other_9"/>
            <p:cNvSpPr/>
            <p:nvPr/>
          </p:nvSpPr>
          <p:spPr bwMode="auto">
            <a:xfrm>
              <a:off x="4220556" y="2312389"/>
              <a:ext cx="783068" cy="98334"/>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8" name="MH_Other_10"/>
            <p:cNvSpPr/>
            <p:nvPr/>
          </p:nvSpPr>
          <p:spPr bwMode="auto">
            <a:xfrm>
              <a:off x="4221163" y="2312988"/>
              <a:ext cx="782637" cy="98425"/>
            </a:xfrm>
            <a:prstGeom prst="roundRect">
              <a:avLst>
                <a:gd name="adj" fmla="val 50000"/>
              </a:avLst>
            </a:prstGeom>
            <a:gradFill flip="none" rotWithShape="1">
              <a:gsLst>
                <a:gs pos="29000">
                  <a:srgbClr val="000000">
                    <a:alpha val="2000"/>
                  </a:srgbClr>
                </a:gs>
                <a:gs pos="100000">
                  <a:srgbClr val="000000">
                    <a:alpha val="13000"/>
                  </a:srgb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59" name="MH_Other_11"/>
            <p:cNvSpPr/>
            <p:nvPr/>
          </p:nvSpPr>
          <p:spPr bwMode="auto">
            <a:xfrm>
              <a:off x="6471429" y="2312389"/>
              <a:ext cx="783068" cy="98334"/>
            </a:xfrm>
            <a:prstGeom prst="roundRect">
              <a:avLst>
                <a:gd name="adj" fmla="val 50000"/>
              </a:avLst>
            </a:prstGeom>
            <a:gradFill>
              <a:gsLst>
                <a:gs pos="0">
                  <a:schemeClr val="bg1"/>
                </a:gs>
                <a:gs pos="25000">
                  <a:srgbClr val="FBFBFB"/>
                </a:gs>
                <a:gs pos="37000">
                  <a:srgbClr val="F8F8F8"/>
                </a:gs>
                <a:gs pos="89000">
                  <a:schemeClr val="bg1">
                    <a:lumMod val="85000"/>
                  </a:schemeClr>
                </a:gs>
                <a:gs pos="78000">
                  <a:srgbClr val="E7E7E7"/>
                </a:gs>
              </a:gsLst>
              <a:path path="circle">
                <a:fillToRect l="50000" t="50000" r="50000" b="50000"/>
              </a:path>
            </a:gradFill>
            <a:ln>
              <a:noFill/>
            </a:ln>
            <a:effectLst>
              <a:outerShdw blurRad="889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sp>
          <p:nvSpPr>
            <p:cNvPr id="60" name="MH_Other_12"/>
            <p:cNvSpPr/>
            <p:nvPr/>
          </p:nvSpPr>
          <p:spPr bwMode="auto">
            <a:xfrm>
              <a:off x="6470650" y="2312988"/>
              <a:ext cx="784225" cy="98425"/>
            </a:xfrm>
            <a:prstGeom prst="roundRect">
              <a:avLst>
                <a:gd name="adj" fmla="val 50000"/>
              </a:avLst>
            </a:prstGeom>
            <a:gradFill flip="none" rotWithShape="1">
              <a:gsLst>
                <a:gs pos="29000">
                  <a:srgbClr val="000000">
                    <a:alpha val="2000"/>
                  </a:srgbClr>
                </a:gs>
                <a:gs pos="100000">
                  <a:srgbClr val="000000">
                    <a:alpha val="13000"/>
                  </a:srgbClr>
                </a:gs>
              </a:gsLst>
              <a:path path="rect">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prstClr val="white"/>
                </a:solidFill>
              </a:endParaRPr>
            </a:p>
          </p:txBody>
        </p:sp>
      </p:grpSp>
    </p:spTree>
    <p:extLst>
      <p:ext uri="{BB962C8B-B14F-4D97-AF65-F5344CB8AC3E}">
        <p14:creationId xmlns:p14="http://schemas.microsoft.com/office/powerpoint/2010/main" val="2722058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217">
                                          <p:stCondLst>
                                            <p:cond delay="0"/>
                                          </p:stCondLst>
                                        </p:cTn>
                                        <p:tgtEl>
                                          <p:spTgt spid="40"/>
                                        </p:tgtEl>
                                      </p:cBhvr>
                                    </p:animEffect>
                                    <p:anim calcmode="lin" valueType="num">
                                      <p:cBhvr>
                                        <p:cTn id="8" dur="683"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40"/>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40"/>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40"/>
                                        </p:tgtEl>
                                        <p:attrNameLst>
                                          <p:attrName>ppt_y</p:attrName>
                                        </p:attrNameLst>
                                      </p:cBhvr>
                                      <p:tavLst>
                                        <p:tav tm="0" fmla="#ppt_y-sin(pi*$)/81">
                                          <p:val>
                                            <p:fltVal val="0"/>
                                          </p:val>
                                        </p:tav>
                                        <p:tav tm="100000">
                                          <p:val>
                                            <p:fltVal val="1"/>
                                          </p:val>
                                        </p:tav>
                                      </p:tavLst>
                                    </p:anim>
                                    <p:animScale>
                                      <p:cBhvr>
                                        <p:cTn id="13" dur="10">
                                          <p:stCondLst>
                                            <p:cond delay="244"/>
                                          </p:stCondLst>
                                        </p:cTn>
                                        <p:tgtEl>
                                          <p:spTgt spid="40"/>
                                        </p:tgtEl>
                                      </p:cBhvr>
                                      <p:to x="100000" y="60000"/>
                                    </p:animScale>
                                    <p:animScale>
                                      <p:cBhvr>
                                        <p:cTn id="14" dur="62" decel="50000">
                                          <p:stCondLst>
                                            <p:cond delay="254"/>
                                          </p:stCondLst>
                                        </p:cTn>
                                        <p:tgtEl>
                                          <p:spTgt spid="40"/>
                                        </p:tgtEl>
                                      </p:cBhvr>
                                      <p:to x="100000" y="100000"/>
                                    </p:animScale>
                                    <p:animScale>
                                      <p:cBhvr>
                                        <p:cTn id="15" dur="10">
                                          <p:stCondLst>
                                            <p:cond delay="492"/>
                                          </p:stCondLst>
                                        </p:cTn>
                                        <p:tgtEl>
                                          <p:spTgt spid="40"/>
                                        </p:tgtEl>
                                      </p:cBhvr>
                                      <p:to x="100000" y="80000"/>
                                    </p:animScale>
                                    <p:animScale>
                                      <p:cBhvr>
                                        <p:cTn id="16" dur="62" decel="50000">
                                          <p:stCondLst>
                                            <p:cond delay="502"/>
                                          </p:stCondLst>
                                        </p:cTn>
                                        <p:tgtEl>
                                          <p:spTgt spid="40"/>
                                        </p:tgtEl>
                                      </p:cBhvr>
                                      <p:to x="100000" y="100000"/>
                                    </p:animScale>
                                    <p:animScale>
                                      <p:cBhvr>
                                        <p:cTn id="17" dur="10">
                                          <p:stCondLst>
                                            <p:cond delay="616"/>
                                          </p:stCondLst>
                                        </p:cTn>
                                        <p:tgtEl>
                                          <p:spTgt spid="40"/>
                                        </p:tgtEl>
                                      </p:cBhvr>
                                      <p:to x="100000" y="90000"/>
                                    </p:animScale>
                                    <p:animScale>
                                      <p:cBhvr>
                                        <p:cTn id="18" dur="62" decel="50000">
                                          <p:stCondLst>
                                            <p:cond delay="625"/>
                                          </p:stCondLst>
                                        </p:cTn>
                                        <p:tgtEl>
                                          <p:spTgt spid="40"/>
                                        </p:tgtEl>
                                      </p:cBhvr>
                                      <p:to x="100000" y="100000"/>
                                    </p:animScale>
                                    <p:animScale>
                                      <p:cBhvr>
                                        <p:cTn id="19" dur="10">
                                          <p:stCondLst>
                                            <p:cond delay="678"/>
                                          </p:stCondLst>
                                        </p:cTn>
                                        <p:tgtEl>
                                          <p:spTgt spid="40"/>
                                        </p:tgtEl>
                                      </p:cBhvr>
                                      <p:to x="100000" y="95000"/>
                                    </p:animScale>
                                    <p:animScale>
                                      <p:cBhvr>
                                        <p:cTn id="20" dur="62" decel="50000">
                                          <p:stCondLst>
                                            <p:cond delay="688"/>
                                          </p:stCondLst>
                                        </p:cTn>
                                        <p:tgtEl>
                                          <p:spTgt spid="4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97177" y="1409034"/>
            <a:ext cx="10903422" cy="4743332"/>
          </a:xfrm>
          <a:prstGeom prst="rect">
            <a:avLst/>
          </a:prstGeom>
        </p:spPr>
      </p:pic>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数据运营平台</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8</a:t>
            </a:fld>
            <a:endParaRPr lang="en-US" dirty="0"/>
          </a:p>
        </p:txBody>
      </p:sp>
      <p:pic>
        <p:nvPicPr>
          <p:cNvPr id="13" name="图片 12"/>
          <p:cNvPicPr>
            <a:picLocks noChangeAspect="1"/>
          </p:cNvPicPr>
          <p:nvPr/>
        </p:nvPicPr>
        <p:blipFill>
          <a:blip r:embed="rId3"/>
          <a:stretch>
            <a:fillRect/>
          </a:stretch>
        </p:blipFill>
        <p:spPr>
          <a:xfrm>
            <a:off x="3454400" y="383109"/>
            <a:ext cx="7156223" cy="6155804"/>
          </a:xfrm>
          <a:prstGeom prst="rect">
            <a:avLst/>
          </a:prstGeom>
        </p:spPr>
      </p:pic>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2" name="图片 1"/>
          <p:cNvPicPr>
            <a:picLocks noChangeAspect="1"/>
          </p:cNvPicPr>
          <p:nvPr/>
        </p:nvPicPr>
        <p:blipFill>
          <a:blip r:embed="rId4"/>
          <a:stretch>
            <a:fillRect/>
          </a:stretch>
        </p:blipFill>
        <p:spPr>
          <a:xfrm>
            <a:off x="1207514" y="1298679"/>
            <a:ext cx="9843953" cy="4964044"/>
          </a:xfrm>
          <a:prstGeom prst="rect">
            <a:avLst/>
          </a:prstGeom>
        </p:spPr>
      </p:pic>
      <p:pic>
        <p:nvPicPr>
          <p:cNvPr id="3" name="图片 2"/>
          <p:cNvPicPr>
            <a:picLocks noChangeAspect="1"/>
          </p:cNvPicPr>
          <p:nvPr/>
        </p:nvPicPr>
        <p:blipFill>
          <a:blip r:embed="rId5"/>
          <a:stretch>
            <a:fillRect/>
          </a:stretch>
        </p:blipFill>
        <p:spPr>
          <a:xfrm>
            <a:off x="867952" y="1409034"/>
            <a:ext cx="10961872" cy="4853689"/>
          </a:xfrm>
          <a:prstGeom prst="rect">
            <a:avLst/>
          </a:prstGeom>
        </p:spPr>
      </p:pic>
      <p:pic>
        <p:nvPicPr>
          <p:cNvPr id="24" name="图片 23"/>
          <p:cNvPicPr>
            <a:picLocks noChangeAspect="1"/>
          </p:cNvPicPr>
          <p:nvPr/>
        </p:nvPicPr>
        <p:blipFill>
          <a:blip r:embed="rId6"/>
          <a:stretch>
            <a:fillRect/>
          </a:stretch>
        </p:blipFill>
        <p:spPr>
          <a:xfrm>
            <a:off x="1207514" y="2228394"/>
            <a:ext cx="10383967" cy="3104613"/>
          </a:xfrm>
          <a:prstGeom prst="rect">
            <a:avLst/>
          </a:prstGeom>
        </p:spPr>
      </p:pic>
    </p:spTree>
    <p:extLst>
      <p:ext uri="{BB962C8B-B14F-4D97-AF65-F5344CB8AC3E}">
        <p14:creationId xmlns:p14="http://schemas.microsoft.com/office/powerpoint/2010/main" val="1155284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29854" y="1235419"/>
            <a:ext cx="8830206" cy="5083886"/>
          </a:xfrm>
          <a:prstGeom prst="rect">
            <a:avLst/>
          </a:prstGeom>
        </p:spPr>
      </p:pic>
      <p:sp>
        <p:nvSpPr>
          <p:cNvPr id="5" name="文本占位符 4">
            <a:extLst>
              <a:ext uri="{FF2B5EF4-FFF2-40B4-BE49-F238E27FC236}">
                <a16:creationId xmlns:a16="http://schemas.microsoft.com/office/drawing/2014/main" id="{38EC4FB9-F29D-9349-B2EE-3507C0DF7AFF}"/>
              </a:ext>
            </a:extLst>
          </p:cNvPr>
          <p:cNvSpPr>
            <a:spLocks noGrp="1"/>
          </p:cNvSpPr>
          <p:nvPr>
            <p:ph type="body" sz="quarter" idx="1"/>
          </p:nvPr>
        </p:nvSpPr>
        <p:spPr/>
        <p:txBody>
          <a:bodyPr/>
          <a:lstStyle/>
          <a:p>
            <a:r>
              <a:rPr kumimoji="1" lang="zh-CN" altLang="en-US" dirty="0" smtClean="0"/>
              <a:t>前端数据报表</a:t>
            </a:r>
            <a:endParaRPr kumimoji="1" lang="zh-CN" altLang="en-US" dirty="0"/>
          </a:p>
        </p:txBody>
      </p:sp>
      <p:sp>
        <p:nvSpPr>
          <p:cNvPr id="7" name="灯片编号占位符 6">
            <a:extLst>
              <a:ext uri="{FF2B5EF4-FFF2-40B4-BE49-F238E27FC236}">
                <a16:creationId xmlns:a16="http://schemas.microsoft.com/office/drawing/2014/main" id="{6FA55819-3E9F-2C4B-8FFB-3BD31736E08D}"/>
              </a:ext>
            </a:extLst>
          </p:cNvPr>
          <p:cNvSpPr>
            <a:spLocks noGrp="1"/>
          </p:cNvSpPr>
          <p:nvPr>
            <p:ph type="sldNum" sz="quarter" idx="4"/>
          </p:nvPr>
        </p:nvSpPr>
        <p:spPr/>
        <p:txBody>
          <a:bodyPr/>
          <a:lstStyle/>
          <a:p>
            <a:fld id="{48F63A3B-78C7-47BE-AE5E-E10140E04643}" type="slidenum">
              <a:rPr lang="en-US" smtClean="0"/>
              <a:pPr/>
              <a:t>9</a:t>
            </a:fld>
            <a:endParaRPr lang="en-US" dirty="0"/>
          </a:p>
        </p:txBody>
      </p:sp>
      <p:sp>
        <p:nvSpPr>
          <p:cNvPr id="14" name="下箭头 13"/>
          <p:cNvSpPr/>
          <p:nvPr/>
        </p:nvSpPr>
        <p:spPr>
          <a:xfrm>
            <a:off x="10610623" y="4513943"/>
            <a:ext cx="420234" cy="667657"/>
          </a:xfrm>
          <a:prstGeom prst="downArrow">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18" name="矩形 17"/>
          <p:cNvSpPr/>
          <p:nvPr/>
        </p:nvSpPr>
        <p:spPr>
          <a:xfrm>
            <a:off x="10842171" y="5053693"/>
            <a:ext cx="498022" cy="383721"/>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1" name="椭圆 20"/>
          <p:cNvSpPr/>
          <p:nvPr/>
        </p:nvSpPr>
        <p:spPr>
          <a:xfrm>
            <a:off x="10842171" y="5053693"/>
            <a:ext cx="302079" cy="236764"/>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2" name="圆角矩形 21"/>
          <p:cNvSpPr/>
          <p:nvPr/>
        </p:nvSpPr>
        <p:spPr>
          <a:xfrm>
            <a:off x="10842171" y="5053693"/>
            <a:ext cx="498022" cy="383721"/>
          </a:xfrm>
          <a:prstGeom prst="round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sp>
        <p:nvSpPr>
          <p:cNvPr id="23" name="椭圆 22"/>
          <p:cNvSpPr/>
          <p:nvPr/>
        </p:nvSpPr>
        <p:spPr>
          <a:xfrm>
            <a:off x="10842171" y="5053693"/>
            <a:ext cx="498022" cy="383721"/>
          </a:xfrm>
          <a:prstGeom prst="ellipse">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18"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err="1" smtClean="0">
              <a:ln>
                <a:noFill/>
              </a:ln>
              <a:solidFill>
                <a:srgbClr val="000000"/>
              </a:solidFill>
              <a:effectLst/>
              <a:uFillTx/>
              <a:latin typeface="+mn-lt"/>
              <a:ea typeface="Relative"/>
              <a:cs typeface="Relative"/>
              <a:sym typeface="Relative"/>
            </a:endParaRPr>
          </a:p>
        </p:txBody>
      </p:sp>
      <p:pic>
        <p:nvPicPr>
          <p:cNvPr id="3" name="图片 2"/>
          <p:cNvPicPr>
            <a:picLocks noChangeAspect="1"/>
          </p:cNvPicPr>
          <p:nvPr/>
        </p:nvPicPr>
        <p:blipFill>
          <a:blip r:embed="rId3"/>
          <a:stretch>
            <a:fillRect/>
          </a:stretch>
        </p:blipFill>
        <p:spPr>
          <a:xfrm>
            <a:off x="2664823" y="1134589"/>
            <a:ext cx="8760269" cy="5285546"/>
          </a:xfrm>
          <a:prstGeom prst="rect">
            <a:avLst/>
          </a:prstGeom>
        </p:spPr>
      </p:pic>
    </p:spTree>
    <p:extLst>
      <p:ext uri="{BB962C8B-B14F-4D97-AF65-F5344CB8AC3E}">
        <p14:creationId xmlns:p14="http://schemas.microsoft.com/office/powerpoint/2010/main" val="1188001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DDigits PPT Theme">
  <a:themeElements>
    <a:clrScheme name="111100001010">
      <a:dk1>
        <a:srgbClr val="000000"/>
      </a:dk1>
      <a:lt1>
        <a:srgbClr val="FFFFFF"/>
      </a:lt1>
      <a:dk2>
        <a:srgbClr val="E9EAEA"/>
      </a:dk2>
      <a:lt2>
        <a:srgbClr val="767776"/>
      </a:lt2>
      <a:accent1>
        <a:srgbClr val="2C68FF"/>
      </a:accent1>
      <a:accent2>
        <a:srgbClr val="E1241B"/>
      </a:accent2>
      <a:accent3>
        <a:srgbClr val="000000"/>
      </a:accent3>
      <a:accent4>
        <a:srgbClr val="FEFFFF"/>
      </a:accent4>
      <a:accent5>
        <a:srgbClr val="FEFFFF"/>
      </a:accent5>
      <a:accent6>
        <a:srgbClr val="FEFFFF"/>
      </a:accent6>
      <a:hlink>
        <a:srgbClr val="AFAFB0"/>
      </a:hlink>
      <a:folHlink>
        <a:srgbClr val="D1D1D2"/>
      </a:folHlink>
    </a:clrScheme>
    <a:fontScheme name="LuYe Calibri font theme">
      <a:majorFont>
        <a:latin typeface="Calibri"/>
        <a:ea typeface=""/>
        <a:cs typeface=""/>
      </a:majorFont>
      <a:minorFont>
        <a:latin typeface="Calibri"/>
        <a:ea typeface=""/>
        <a:cs typeface=""/>
      </a:minorFont>
    </a:fontScheme>
    <a:fmtScheme name="LuYe PP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a:noFill/>
          <a:prstDash val="solid"/>
          <a:miter lim="800000"/>
        </a:ln>
        <a:effectLst/>
        <a:sp3d/>
      </a:spPr>
      <a:bodyPr rot="0" spcFirstLastPara="1" vertOverflow="overflow" horzOverflow="overflow" vert="horz" wrap="square" lIns="45719" tIns="45719" rIns="45719" bIns="45719" numCol="1" spcCol="38100" rtlCol="0" anchor="t" anchorCtr="0">
        <a:noAutofit/>
      </a:bodyPr>
      <a:lstStyle>
        <a:defPPr marL="0" marR="0" indent="0" algn="l" defTabSz="520018"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Relative"/>
            <a:cs typeface="Relative"/>
            <a:sym typeface="Relative"/>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noAutofit/>
      </a:bodyPr>
      <a:lstStyle>
        <a:defPPr marL="0" marR="0" indent="0" algn="l" defTabSz="520018" rtl="0" fontAlgn="auto" latinLnBrk="0" hangingPunct="0">
          <a:lnSpc>
            <a:spcPct val="100000"/>
          </a:lnSpc>
          <a:spcBef>
            <a:spcPts val="0"/>
          </a:spcBef>
          <a:spcAft>
            <a:spcPts val="0"/>
          </a:spcAft>
          <a:buClrTx/>
          <a:buSzTx/>
          <a:buFontTx/>
          <a:buNone/>
          <a:tabLst/>
          <a:defRPr kumimoji="0" sz="1800" b="0" i="0" u="none" strike="noStrike" cap="none" spc="0" normalizeH="0" baseline="0" dirty="0" smtClean="0">
            <a:ln>
              <a:noFill/>
            </a:ln>
            <a:solidFill>
              <a:schemeClr val="bg2"/>
            </a:solidFill>
            <a:effectLst/>
            <a:uFillTx/>
            <a:latin typeface="+mn-lt"/>
            <a:ea typeface="Relative"/>
            <a:cs typeface="Relative"/>
            <a:sym typeface="Relativ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uYe PPT Theme">
  <a:themeElements>
    <a:clrScheme name="LuYe PPT Theme">
      <a:dk1>
        <a:srgbClr val="000000"/>
      </a:dk1>
      <a:lt1>
        <a:srgbClr val="FFFFFF"/>
      </a:lt1>
      <a:dk2>
        <a:srgbClr val="A7A7A7"/>
      </a:dk2>
      <a:lt2>
        <a:srgbClr val="535353"/>
      </a:lt2>
      <a:accent1>
        <a:srgbClr val="3300C1"/>
      </a:accent1>
      <a:accent2>
        <a:srgbClr val="5DBCFF"/>
      </a:accent2>
      <a:accent3>
        <a:srgbClr val="F05F39"/>
      </a:accent3>
      <a:accent4>
        <a:srgbClr val="1D42CC"/>
      </a:accent4>
      <a:accent5>
        <a:srgbClr val="2CCCC0"/>
      </a:accent5>
      <a:accent6>
        <a:srgbClr val="4A68D6"/>
      </a:accent6>
      <a:hlink>
        <a:srgbClr val="0000FF"/>
      </a:hlink>
      <a:folHlink>
        <a:srgbClr val="FF00FF"/>
      </a:folHlink>
    </a:clrScheme>
    <a:fontScheme name="LuYe PPT Theme">
      <a:majorFont>
        <a:latin typeface="Helvetica"/>
        <a:ea typeface="Helvetica"/>
        <a:cs typeface="Helvetica"/>
      </a:majorFont>
      <a:minorFont>
        <a:latin typeface="Calibri"/>
        <a:ea typeface="Calibri"/>
        <a:cs typeface="Calibri"/>
      </a:minorFont>
    </a:fontScheme>
    <a:fmtScheme name="LuYe PP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520018"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Relative"/>
            <a:ea typeface="Relative"/>
            <a:cs typeface="Relative"/>
            <a:sym typeface="Relativ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8032</TotalTime>
  <Words>688</Words>
  <Application>Microsoft Office PowerPoint</Application>
  <PresentationFormat>宽屏</PresentationFormat>
  <Paragraphs>153</Paragraphs>
  <Slides>24</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Helvetica Now Text  Light</vt:lpstr>
      <vt:lpstr>Helvetica Now Text  Medium</vt:lpstr>
      <vt:lpstr>Microsoft YaHei Light</vt:lpstr>
      <vt:lpstr>Relative</vt:lpstr>
      <vt:lpstr>宋体</vt:lpstr>
      <vt:lpstr>微软雅黑</vt:lpstr>
      <vt:lpstr>微软雅黑</vt:lpstr>
      <vt:lpstr>Arial</vt:lpstr>
      <vt:lpstr>Calibri</vt:lpstr>
      <vt:lpstr>Helvetica</vt:lpstr>
      <vt:lpstr>JDDigits PPT Theme</vt:lpstr>
      <vt:lpstr>财富数据平台推介会</vt:lpstr>
      <vt:lpstr>目录</vt:lpstr>
      <vt:lpstr>业务痛点</vt:lpstr>
      <vt:lpstr>PowerPoint 演示文稿</vt:lpstr>
      <vt:lpstr>PowerPoint 演示文稿</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实践案例</vt:lpstr>
      <vt:lpstr>PowerPoint 演示文稿</vt:lpstr>
      <vt:lpstr>PowerPoint 演示文稿</vt:lpstr>
      <vt:lpstr>PowerPoint 演示文稿</vt:lpstr>
      <vt:lpstr>PowerPoint 演示文稿</vt:lpstr>
      <vt:lpstr>PowerPoint 演示文稿</vt:lpstr>
      <vt:lpstr>规划和倡议</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陈姵吟</dc:creator>
  <cp:lastModifiedBy>房磊</cp:lastModifiedBy>
  <cp:revision>628</cp:revision>
  <dcterms:modified xsi:type="dcterms:W3CDTF">2020-11-19T03:24:33Z</dcterms:modified>
</cp:coreProperties>
</file>