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22a98541e354a22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8" r:id="rId2"/>
    <p:sldId id="271" r:id="rId3"/>
    <p:sldId id="284" r:id="rId4"/>
    <p:sldId id="273" r:id="rId5"/>
    <p:sldId id="272" r:id="rId6"/>
    <p:sldId id="274" r:id="rId7"/>
    <p:sldId id="269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1" r:id="rId17"/>
    <p:sldId id="270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836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4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5D9"/>
    <a:srgbClr val="2C68FF"/>
    <a:srgbClr val="969BB3"/>
    <a:srgbClr val="A5BCF7"/>
    <a:srgbClr val="969AB2"/>
    <a:srgbClr val="1B2252"/>
    <a:srgbClr val="5686FF"/>
    <a:srgbClr val="595971"/>
    <a:srgbClr val="AAC4FF"/>
    <a:srgbClr val="2A6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72" y="114"/>
      </p:cViewPr>
      <p:guideLst>
        <p:guide orient="horz" pos="2183"/>
        <p:guide pos="3840"/>
        <p:guide pos="5836"/>
        <p:guide pos="7333"/>
        <p:guide orient="horz" pos="384"/>
        <p:guide orient="horz" pos="448"/>
        <p:guide orient="horz" pos="3929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08A7-5BD9-4C0E-8334-21E7C55D463A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3EDB-D3CA-4594-AC19-8DB167916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8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523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6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7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50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2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4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6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9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9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20/10/2020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22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71F6-7213-0749-8362-F2BA51CEE92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0" userDrawn="1">
          <p15:clr>
            <a:srgbClr val="F26B43"/>
          </p15:clr>
        </p15:guide>
        <p15:guide id="4" pos="7352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44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2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PA_组 10"/>
          <p:cNvGrpSpPr/>
          <p:nvPr>
            <p:custDataLst>
              <p:tags r:id="rId6"/>
            </p:custDataLst>
          </p:nvPr>
        </p:nvGrpSpPr>
        <p:grpSpPr>
          <a:xfrm>
            <a:off x="6899564" y="835732"/>
            <a:ext cx="5027221" cy="4604486"/>
            <a:chOff x="6867051" y="923213"/>
            <a:chExt cx="4929803" cy="4462518"/>
          </a:xfrm>
        </p:grpSpPr>
        <p:sp>
          <p:nvSpPr>
            <p:cNvPr id="12" name="椭圆 11"/>
            <p:cNvSpPr/>
            <p:nvPr/>
          </p:nvSpPr>
          <p:spPr>
            <a:xfrm>
              <a:off x="7134961" y="923213"/>
              <a:ext cx="4462518" cy="4462518"/>
            </a:xfrm>
            <a:prstGeom prst="ellipse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67051" y="2768782"/>
              <a:ext cx="4929803" cy="91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900" b="1" dirty="0" err="1" smtClean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r>
                <a:rPr kumimoji="1" lang="zh-CN" altLang="en-US" sz="49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事务详解</a:t>
              </a:r>
              <a:endParaRPr kumimoji="1" lang="zh-CN" altLang="en-US" sz="49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44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a8c2ecb-5965-4228-aca8-7ecb21debdee" descr="NA0AAB+LCAAAAAAABADVVt9v2jAQ/l+87o1WCb/CeIMiuknrWhU0dZp4cJMDbkts5JiqtOJ/n20SsCFJ25VN21t8vrO/+77zXZ7ICUakS3xSIydytQD1PUqokAOkM0GTSx5BrPauBV+AkAgp6X5/yoLqVtBXGi8h81op+yUyTJaJMZOud+YpE32wTL5njAMIMaHxAGco1dnK8im9BhECk5mjFEuokWwRtHTQheDLhbrUI+taDqZhgTnnMRcWmCw4d21arlfTKYYwnkMCJkptjZHJHotGcxrl0PsCZ3PJIE0zw9XdDwilFabyUZHmTOO/TOfq9HfDYeD1Bs1AAS1E3Xo56vYbUbeLULeLQQ8758N+owx0YBeLFMhmh6iJ954UR3es6D7nMVB2GL4R3QqfKHzIInWXXYEfrLMuBI1QlU3mZopWlZZYubxqPgVMTcWo/EYQchZVeLW0V4G9buxUvRGQIFKzs4fE2s1pJkOM9XvqsVmslvXACKVEW8AX5atz21BgTGSyPnx6u+udTBzAR3Wb7LTzPfvJY4p3GKNc2ZQfENUpJ8okmTo0FVAxhgfpV1DRsfHuL2zwdpPTh+5g71XxDnzwevWPk1S9VJ66m5TdhK95ihI5q9SjAnoe74D/yAU+ciZp3ItxxhJV2Jt3DzKc6xerwYfubp9LyROim3k2CEb4CDeQgrgHBXtK4zRv6lty9Klc3Jm1luoGYirxvsTBJ2/nzp4Z+W1v5XD/HIdL1bdTkLf5EDGrb87qNht+/ZWTPumeemf+NqTMqfAgq5849xY6nPrao1yYZ3U5gizN/0gW76wT/B1ZmgWyWK3kGV2OIMvBv0qlFo1yLTajtmI4hpqADR3Zn0n+I7M1asLsXx5no6Df9mn4s6LdNkoHYMMlof1PkdB4PQlVQ+fFLAR/nIXPyOD4pbB7Dr9NwmT9C5/WbQs0DQAA">
            <a:extLst>
              <a:ext uri="{FF2B5EF4-FFF2-40B4-BE49-F238E27FC236}">
                <a16:creationId xmlns:a16="http://schemas.microsoft.com/office/drawing/2014/main" id="{1A28E652-4FB0-4135-B9EC-ADA3C911907D}"/>
              </a:ext>
            </a:extLst>
          </p:cNvPr>
          <p:cNvGrpSpPr>
            <a:grpSpLocks noChangeAspect="1"/>
          </p:cNvGrpSpPr>
          <p:nvPr/>
        </p:nvGrpSpPr>
        <p:grpSpPr>
          <a:xfrm>
            <a:off x="2679701" y="1646431"/>
            <a:ext cx="6832599" cy="3565138"/>
            <a:chOff x="2679700" y="1304538"/>
            <a:chExt cx="6832599" cy="3565138"/>
          </a:xfrm>
        </p:grpSpPr>
        <p:sp>
          <p:nvSpPr>
            <p:cNvPr id="3" name="AreaShape">
              <a:extLst>
                <a:ext uri="{FF2B5EF4-FFF2-40B4-BE49-F238E27FC236}">
                  <a16:creationId xmlns:a16="http://schemas.microsoft.com/office/drawing/2014/main" id="{22D333F5-6352-45F5-B577-31FDB5FF4451}"/>
                </a:ext>
              </a:extLst>
            </p:cNvPr>
            <p:cNvSpPr/>
            <p:nvPr/>
          </p:nvSpPr>
          <p:spPr>
            <a:xfrm>
              <a:off x="2679700" y="1304538"/>
              <a:ext cx="6832599" cy="356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ValueShape">
              <a:extLst>
                <a:ext uri="{FF2B5EF4-FFF2-40B4-BE49-F238E27FC236}">
                  <a16:creationId xmlns:a16="http://schemas.microsoft.com/office/drawing/2014/main" id="{59087756-6A29-4103-B795-E0CBB837FFA8}"/>
                </a:ext>
              </a:extLst>
            </p:cNvPr>
            <p:cNvSpPr/>
            <p:nvPr/>
          </p:nvSpPr>
          <p:spPr bwMode="auto">
            <a:xfrm>
              <a:off x="3319561" y="2072345"/>
              <a:ext cx="3011427" cy="2064071"/>
            </a:xfrm>
            <a:custGeom>
              <a:avLst/>
              <a:gdLst>
                <a:gd name="connsiteX0" fmla="*/ 2966746 w 3267076"/>
                <a:gd name="connsiteY0" fmla="*/ 1169320 h 2239296"/>
                <a:gd name="connsiteX1" fmla="*/ 2994799 w 3267076"/>
                <a:gd name="connsiteY1" fmla="*/ 1169320 h 2239296"/>
                <a:gd name="connsiteX2" fmla="*/ 3267076 w 3267076"/>
                <a:gd name="connsiteY2" fmla="*/ 1441348 h 2239296"/>
                <a:gd name="connsiteX3" fmla="*/ 3176317 w 3267076"/>
                <a:gd name="connsiteY3" fmla="*/ 1644132 h 2239296"/>
                <a:gd name="connsiteX4" fmla="*/ 2512951 w 3267076"/>
                <a:gd name="connsiteY4" fmla="*/ 2239295 h 2239296"/>
                <a:gd name="connsiteX5" fmla="*/ 2138363 w 3267076"/>
                <a:gd name="connsiteY5" fmla="*/ 2239295 h 2239296"/>
                <a:gd name="connsiteX6" fmla="*/ 2773677 w 3267076"/>
                <a:gd name="connsiteY6" fmla="*/ 1248455 h 2239296"/>
                <a:gd name="connsiteX7" fmla="*/ 2966746 w 3267076"/>
                <a:gd name="connsiteY7" fmla="*/ 1169320 h 2239296"/>
                <a:gd name="connsiteX8" fmla="*/ 272277 w 3267076"/>
                <a:gd name="connsiteY8" fmla="*/ 1169320 h 2239296"/>
                <a:gd name="connsiteX9" fmla="*/ 301980 w 3267076"/>
                <a:gd name="connsiteY9" fmla="*/ 1169320 h 2239296"/>
                <a:gd name="connsiteX10" fmla="*/ 493399 w 3267076"/>
                <a:gd name="connsiteY10" fmla="*/ 1248455 h 2239296"/>
                <a:gd name="connsiteX11" fmla="*/ 1128713 w 3267076"/>
                <a:gd name="connsiteY11" fmla="*/ 2239295 h 2239296"/>
                <a:gd name="connsiteX12" fmla="*/ 754125 w 3267076"/>
                <a:gd name="connsiteY12" fmla="*/ 2239295 h 2239296"/>
                <a:gd name="connsiteX13" fmla="*/ 90759 w 3267076"/>
                <a:gd name="connsiteY13" fmla="*/ 1644132 h 2239296"/>
                <a:gd name="connsiteX14" fmla="*/ 0 w 3267076"/>
                <a:gd name="connsiteY14" fmla="*/ 1441348 h 2239296"/>
                <a:gd name="connsiteX15" fmla="*/ 272277 w 3267076"/>
                <a:gd name="connsiteY15" fmla="*/ 1169320 h 2239296"/>
                <a:gd name="connsiteX16" fmla="*/ 2774645 w 3267076"/>
                <a:gd name="connsiteY16" fmla="*/ 437483 h 2239296"/>
                <a:gd name="connsiteX17" fmla="*/ 3040063 w 3267076"/>
                <a:gd name="connsiteY17" fmla="*/ 702892 h 2239296"/>
                <a:gd name="connsiteX18" fmla="*/ 3040063 w 3267076"/>
                <a:gd name="connsiteY18" fmla="*/ 753995 h 2239296"/>
                <a:gd name="connsiteX19" fmla="*/ 2998849 w 3267076"/>
                <a:gd name="connsiteY19" fmla="*/ 897415 h 2239296"/>
                <a:gd name="connsiteX20" fmla="*/ 2772997 w 3267076"/>
                <a:gd name="connsiteY20" fmla="*/ 1248546 h 2239296"/>
                <a:gd name="connsiteX21" fmla="*/ 2735080 w 3267076"/>
                <a:gd name="connsiteY21" fmla="*/ 1296353 h 2239296"/>
                <a:gd name="connsiteX22" fmla="*/ 2135005 w 3267076"/>
                <a:gd name="connsiteY22" fmla="*/ 2239296 h 2239296"/>
                <a:gd name="connsiteX23" fmla="*/ 1925638 w 3267076"/>
                <a:gd name="connsiteY23" fmla="*/ 2239296 h 2239296"/>
                <a:gd name="connsiteX24" fmla="*/ 2525713 w 3267076"/>
                <a:gd name="connsiteY24" fmla="*/ 610576 h 2239296"/>
                <a:gd name="connsiteX25" fmla="*/ 2774645 w 3267076"/>
                <a:gd name="connsiteY25" fmla="*/ 437483 h 2239296"/>
                <a:gd name="connsiteX26" fmla="*/ 492431 w 3267076"/>
                <a:gd name="connsiteY26" fmla="*/ 437483 h 2239296"/>
                <a:gd name="connsiteX27" fmla="*/ 741363 w 3267076"/>
                <a:gd name="connsiteY27" fmla="*/ 610576 h 2239296"/>
                <a:gd name="connsiteX28" fmla="*/ 1341438 w 3267076"/>
                <a:gd name="connsiteY28" fmla="*/ 2239296 h 2239296"/>
                <a:gd name="connsiteX29" fmla="*/ 1132071 w 3267076"/>
                <a:gd name="connsiteY29" fmla="*/ 2239296 h 2239296"/>
                <a:gd name="connsiteX30" fmla="*/ 531996 w 3267076"/>
                <a:gd name="connsiteY30" fmla="*/ 1294704 h 2239296"/>
                <a:gd name="connsiteX31" fmla="*/ 494079 w 3267076"/>
                <a:gd name="connsiteY31" fmla="*/ 1248546 h 2239296"/>
                <a:gd name="connsiteX32" fmla="*/ 268227 w 3267076"/>
                <a:gd name="connsiteY32" fmla="*/ 897415 h 2239296"/>
                <a:gd name="connsiteX33" fmla="*/ 227013 w 3267076"/>
                <a:gd name="connsiteY33" fmla="*/ 753995 h 2239296"/>
                <a:gd name="connsiteX34" fmla="*/ 227013 w 3267076"/>
                <a:gd name="connsiteY34" fmla="*/ 702892 h 2239296"/>
                <a:gd name="connsiteX35" fmla="*/ 492431 w 3267076"/>
                <a:gd name="connsiteY35" fmla="*/ 437483 h 2239296"/>
                <a:gd name="connsiteX36" fmla="*/ 1633237 w 3267076"/>
                <a:gd name="connsiteY36" fmla="*/ 0 h 2239296"/>
                <a:gd name="connsiteX37" fmla="*/ 1844333 w 3267076"/>
                <a:gd name="connsiteY37" fmla="*/ 87727 h 2239296"/>
                <a:gd name="connsiteX38" fmla="*/ 1867422 w 3267076"/>
                <a:gd name="connsiteY38" fmla="*/ 110791 h 2239296"/>
                <a:gd name="connsiteX39" fmla="*/ 1953180 w 3267076"/>
                <a:gd name="connsiteY39" fmla="*/ 357908 h 2239296"/>
                <a:gd name="connsiteX40" fmla="*/ 1730539 w 3267076"/>
                <a:gd name="connsiteY40" fmla="*/ 2209642 h 2239296"/>
                <a:gd name="connsiteX41" fmla="*/ 1954829 w 3267076"/>
                <a:gd name="connsiteY41" fmla="*/ 344729 h 2239296"/>
                <a:gd name="connsiteX42" fmla="*/ 2078519 w 3267076"/>
                <a:gd name="connsiteY42" fmla="*/ 137150 h 2239296"/>
                <a:gd name="connsiteX43" fmla="*/ 2080168 w 3267076"/>
                <a:gd name="connsiteY43" fmla="*/ 137150 h 2239296"/>
                <a:gd name="connsiteX44" fmla="*/ 2119748 w 3267076"/>
                <a:gd name="connsiteY44" fmla="*/ 112439 h 2239296"/>
                <a:gd name="connsiteX45" fmla="*/ 2522151 w 3267076"/>
                <a:gd name="connsiteY45" fmla="*/ 245882 h 2239296"/>
                <a:gd name="connsiteX46" fmla="*/ 2532046 w 3267076"/>
                <a:gd name="connsiteY46" fmla="*/ 267299 h 2239296"/>
                <a:gd name="connsiteX47" fmla="*/ 2546889 w 3267076"/>
                <a:gd name="connsiteY47" fmla="*/ 502884 h 2239296"/>
                <a:gd name="connsiteX48" fmla="*/ 1918547 w 3267076"/>
                <a:gd name="connsiteY48" fmla="*/ 2239296 h 2239296"/>
                <a:gd name="connsiteX49" fmla="*/ 1727241 w 3267076"/>
                <a:gd name="connsiteY49" fmla="*/ 2239296 h 2239296"/>
                <a:gd name="connsiteX50" fmla="*/ 1539233 w 3267076"/>
                <a:gd name="connsiteY50" fmla="*/ 2239296 h 2239296"/>
                <a:gd name="connsiteX51" fmla="*/ 1539233 w 3267076"/>
                <a:gd name="connsiteY51" fmla="*/ 2239295 h 2239296"/>
                <a:gd name="connsiteX52" fmla="*/ 1536886 w 3267076"/>
                <a:gd name="connsiteY52" fmla="*/ 2239295 h 2239296"/>
                <a:gd name="connsiteX53" fmla="*/ 1348559 w 3267076"/>
                <a:gd name="connsiteY53" fmla="*/ 2239295 h 2239296"/>
                <a:gd name="connsiteX54" fmla="*/ 720187 w 3267076"/>
                <a:gd name="connsiteY54" fmla="*/ 502149 h 2239296"/>
                <a:gd name="connsiteX55" fmla="*/ 735031 w 3267076"/>
                <a:gd name="connsiteY55" fmla="*/ 266464 h 2239296"/>
                <a:gd name="connsiteX56" fmla="*/ 744927 w 3267076"/>
                <a:gd name="connsiteY56" fmla="*/ 245038 h 2239296"/>
                <a:gd name="connsiteX57" fmla="*/ 769666 w 3267076"/>
                <a:gd name="connsiteY57" fmla="*/ 205483 h 2239296"/>
                <a:gd name="connsiteX58" fmla="*/ 1186931 w 3267076"/>
                <a:gd name="connsiteY58" fmla="*/ 136260 h 2239296"/>
                <a:gd name="connsiteX59" fmla="*/ 1188580 w 3267076"/>
                <a:gd name="connsiteY59" fmla="*/ 136260 h 2239296"/>
                <a:gd name="connsiteX60" fmla="*/ 1312276 w 3267076"/>
                <a:gd name="connsiteY60" fmla="*/ 343927 h 2239296"/>
                <a:gd name="connsiteX61" fmla="*/ 1312720 w 3267076"/>
                <a:gd name="connsiteY61" fmla="*/ 347629 h 2239296"/>
                <a:gd name="connsiteX62" fmla="*/ 1313227 w 3267076"/>
                <a:gd name="connsiteY62" fmla="*/ 351851 h 2239296"/>
                <a:gd name="connsiteX63" fmla="*/ 1312547 w 3267076"/>
                <a:gd name="connsiteY63" fmla="*/ 290337 h 2239296"/>
                <a:gd name="connsiteX64" fmla="*/ 1399052 w 3267076"/>
                <a:gd name="connsiteY64" fmla="*/ 110791 h 2239296"/>
                <a:gd name="connsiteX65" fmla="*/ 1422141 w 3267076"/>
                <a:gd name="connsiteY65" fmla="*/ 87727 h 2239296"/>
                <a:gd name="connsiteX66" fmla="*/ 1633237 w 3267076"/>
                <a:gd name="connsiteY66" fmla="*/ 0 h 223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267076" h="2239296">
                  <a:moveTo>
                    <a:pt x="2966746" y="1169320"/>
                  </a:moveTo>
                  <a:cubicBezTo>
                    <a:pt x="2966746" y="1169320"/>
                    <a:pt x="2966746" y="1169320"/>
                    <a:pt x="2994799" y="1169320"/>
                  </a:cubicBezTo>
                  <a:cubicBezTo>
                    <a:pt x="3144964" y="1169320"/>
                    <a:pt x="3267076" y="1291320"/>
                    <a:pt x="3267076" y="1441348"/>
                  </a:cubicBezTo>
                  <a:cubicBezTo>
                    <a:pt x="3267076" y="1518834"/>
                    <a:pt x="3234073" y="1593024"/>
                    <a:pt x="3176317" y="1644132"/>
                  </a:cubicBezTo>
                  <a:cubicBezTo>
                    <a:pt x="3176317" y="1644132"/>
                    <a:pt x="3176317" y="1644132"/>
                    <a:pt x="2512951" y="2239295"/>
                  </a:cubicBezTo>
                  <a:cubicBezTo>
                    <a:pt x="2512951" y="2239295"/>
                    <a:pt x="2512951" y="2239295"/>
                    <a:pt x="2138363" y="2239295"/>
                  </a:cubicBezTo>
                  <a:cubicBezTo>
                    <a:pt x="2138363" y="2239295"/>
                    <a:pt x="2138363" y="2239295"/>
                    <a:pt x="2773677" y="1248455"/>
                  </a:cubicBezTo>
                  <a:cubicBezTo>
                    <a:pt x="2824832" y="1197347"/>
                    <a:pt x="2894139" y="1169320"/>
                    <a:pt x="2966746" y="1169320"/>
                  </a:cubicBezTo>
                  <a:close/>
                  <a:moveTo>
                    <a:pt x="272277" y="1169320"/>
                  </a:moveTo>
                  <a:cubicBezTo>
                    <a:pt x="272277" y="1169320"/>
                    <a:pt x="272277" y="1169320"/>
                    <a:pt x="301980" y="1169320"/>
                  </a:cubicBezTo>
                  <a:cubicBezTo>
                    <a:pt x="372937" y="1169320"/>
                    <a:pt x="442244" y="1197347"/>
                    <a:pt x="493399" y="1248455"/>
                  </a:cubicBezTo>
                  <a:cubicBezTo>
                    <a:pt x="493399" y="1248455"/>
                    <a:pt x="493399" y="1248455"/>
                    <a:pt x="1128713" y="2239295"/>
                  </a:cubicBezTo>
                  <a:cubicBezTo>
                    <a:pt x="1128713" y="2239295"/>
                    <a:pt x="1128713" y="2239295"/>
                    <a:pt x="754125" y="2239295"/>
                  </a:cubicBezTo>
                  <a:cubicBezTo>
                    <a:pt x="754125" y="2239295"/>
                    <a:pt x="754125" y="2239295"/>
                    <a:pt x="90759" y="1644132"/>
                  </a:cubicBezTo>
                  <a:cubicBezTo>
                    <a:pt x="33003" y="1593024"/>
                    <a:pt x="0" y="1518834"/>
                    <a:pt x="0" y="1441348"/>
                  </a:cubicBezTo>
                  <a:cubicBezTo>
                    <a:pt x="0" y="1291320"/>
                    <a:pt x="122112" y="1169320"/>
                    <a:pt x="272277" y="1169320"/>
                  </a:cubicBezTo>
                  <a:close/>
                  <a:moveTo>
                    <a:pt x="2774645" y="437483"/>
                  </a:moveTo>
                  <a:cubicBezTo>
                    <a:pt x="2921367" y="437483"/>
                    <a:pt x="3040063" y="556175"/>
                    <a:pt x="3040063" y="702892"/>
                  </a:cubicBezTo>
                  <a:cubicBezTo>
                    <a:pt x="3040063" y="702892"/>
                    <a:pt x="3040063" y="702892"/>
                    <a:pt x="3040063" y="753995"/>
                  </a:cubicBezTo>
                  <a:cubicBezTo>
                    <a:pt x="3040063" y="805099"/>
                    <a:pt x="3025226" y="854554"/>
                    <a:pt x="2998849" y="897415"/>
                  </a:cubicBezTo>
                  <a:cubicBezTo>
                    <a:pt x="2998849" y="897415"/>
                    <a:pt x="2998849" y="897415"/>
                    <a:pt x="2772997" y="1248546"/>
                  </a:cubicBezTo>
                  <a:cubicBezTo>
                    <a:pt x="2758160" y="1263383"/>
                    <a:pt x="2746620" y="1278219"/>
                    <a:pt x="2735080" y="1296353"/>
                  </a:cubicBezTo>
                  <a:cubicBezTo>
                    <a:pt x="2735080" y="1296353"/>
                    <a:pt x="2735080" y="1296353"/>
                    <a:pt x="2135005" y="2239296"/>
                  </a:cubicBezTo>
                  <a:cubicBezTo>
                    <a:pt x="2135005" y="2239296"/>
                    <a:pt x="2135005" y="2239296"/>
                    <a:pt x="1925638" y="2239296"/>
                  </a:cubicBezTo>
                  <a:cubicBezTo>
                    <a:pt x="1925638" y="2239296"/>
                    <a:pt x="1925638" y="2239296"/>
                    <a:pt x="2525713" y="610576"/>
                  </a:cubicBezTo>
                  <a:cubicBezTo>
                    <a:pt x="2565279" y="506720"/>
                    <a:pt x="2664192" y="437483"/>
                    <a:pt x="2774645" y="437483"/>
                  </a:cubicBezTo>
                  <a:close/>
                  <a:moveTo>
                    <a:pt x="492431" y="437483"/>
                  </a:moveTo>
                  <a:cubicBezTo>
                    <a:pt x="602884" y="437483"/>
                    <a:pt x="701797" y="506720"/>
                    <a:pt x="741363" y="610576"/>
                  </a:cubicBezTo>
                  <a:cubicBezTo>
                    <a:pt x="741363" y="610576"/>
                    <a:pt x="741363" y="610576"/>
                    <a:pt x="1341438" y="2239296"/>
                  </a:cubicBezTo>
                  <a:cubicBezTo>
                    <a:pt x="1341438" y="2239296"/>
                    <a:pt x="1341438" y="2239296"/>
                    <a:pt x="1132071" y="2239296"/>
                  </a:cubicBezTo>
                  <a:cubicBezTo>
                    <a:pt x="1132071" y="2239296"/>
                    <a:pt x="1132071" y="2239296"/>
                    <a:pt x="531996" y="1294704"/>
                  </a:cubicBezTo>
                  <a:cubicBezTo>
                    <a:pt x="520456" y="1278219"/>
                    <a:pt x="508916" y="1263383"/>
                    <a:pt x="494079" y="1248546"/>
                  </a:cubicBezTo>
                  <a:cubicBezTo>
                    <a:pt x="494079" y="1248546"/>
                    <a:pt x="494079" y="1248546"/>
                    <a:pt x="268227" y="897415"/>
                  </a:cubicBezTo>
                  <a:cubicBezTo>
                    <a:pt x="240201" y="854554"/>
                    <a:pt x="227013" y="805099"/>
                    <a:pt x="227013" y="753995"/>
                  </a:cubicBezTo>
                  <a:cubicBezTo>
                    <a:pt x="227013" y="753995"/>
                    <a:pt x="227013" y="753995"/>
                    <a:pt x="227013" y="702892"/>
                  </a:cubicBezTo>
                  <a:cubicBezTo>
                    <a:pt x="227013" y="556175"/>
                    <a:pt x="345709" y="437483"/>
                    <a:pt x="492431" y="437483"/>
                  </a:cubicBezTo>
                  <a:close/>
                  <a:moveTo>
                    <a:pt x="1633237" y="0"/>
                  </a:moveTo>
                  <a:cubicBezTo>
                    <a:pt x="1709924" y="0"/>
                    <a:pt x="1786612" y="29242"/>
                    <a:pt x="1844333" y="87727"/>
                  </a:cubicBezTo>
                  <a:cubicBezTo>
                    <a:pt x="1844333" y="87727"/>
                    <a:pt x="1844333" y="87727"/>
                    <a:pt x="1867422" y="110791"/>
                  </a:cubicBezTo>
                  <a:cubicBezTo>
                    <a:pt x="1933390" y="176689"/>
                    <a:pt x="1964724" y="267299"/>
                    <a:pt x="1953180" y="357908"/>
                  </a:cubicBezTo>
                  <a:cubicBezTo>
                    <a:pt x="1953180" y="357908"/>
                    <a:pt x="1953180" y="357908"/>
                    <a:pt x="1730539" y="2209642"/>
                  </a:cubicBezTo>
                  <a:cubicBezTo>
                    <a:pt x="1730539" y="2209642"/>
                    <a:pt x="1730539" y="2209642"/>
                    <a:pt x="1954829" y="344729"/>
                  </a:cubicBezTo>
                  <a:cubicBezTo>
                    <a:pt x="1964724" y="262356"/>
                    <a:pt x="2009253" y="186574"/>
                    <a:pt x="2078519" y="137150"/>
                  </a:cubicBezTo>
                  <a:cubicBezTo>
                    <a:pt x="2078519" y="137150"/>
                    <a:pt x="2078519" y="137150"/>
                    <a:pt x="2080168" y="137150"/>
                  </a:cubicBezTo>
                  <a:cubicBezTo>
                    <a:pt x="2091712" y="127266"/>
                    <a:pt x="2106555" y="119028"/>
                    <a:pt x="2119748" y="112439"/>
                  </a:cubicBezTo>
                  <a:cubicBezTo>
                    <a:pt x="2268176" y="38303"/>
                    <a:pt x="2447938" y="99259"/>
                    <a:pt x="2522151" y="245882"/>
                  </a:cubicBezTo>
                  <a:cubicBezTo>
                    <a:pt x="2522151" y="245882"/>
                    <a:pt x="2522151" y="245882"/>
                    <a:pt x="2532046" y="267299"/>
                  </a:cubicBezTo>
                  <a:cubicBezTo>
                    <a:pt x="2569978" y="341434"/>
                    <a:pt x="2574925" y="427101"/>
                    <a:pt x="2546889" y="502884"/>
                  </a:cubicBezTo>
                  <a:cubicBezTo>
                    <a:pt x="2546889" y="502884"/>
                    <a:pt x="2546889" y="502884"/>
                    <a:pt x="1918547" y="2239296"/>
                  </a:cubicBezTo>
                  <a:cubicBezTo>
                    <a:pt x="1918547" y="2239296"/>
                    <a:pt x="1918547" y="2239296"/>
                    <a:pt x="1727241" y="2239296"/>
                  </a:cubicBezTo>
                  <a:cubicBezTo>
                    <a:pt x="1727241" y="2239296"/>
                    <a:pt x="1727241" y="2239296"/>
                    <a:pt x="1539233" y="2239296"/>
                  </a:cubicBezTo>
                  <a:lnTo>
                    <a:pt x="1539233" y="2239295"/>
                  </a:lnTo>
                  <a:lnTo>
                    <a:pt x="1536886" y="2239295"/>
                  </a:lnTo>
                  <a:cubicBezTo>
                    <a:pt x="1527918" y="2239295"/>
                    <a:pt x="1492046" y="2239295"/>
                    <a:pt x="1348559" y="2239295"/>
                  </a:cubicBezTo>
                  <a:cubicBezTo>
                    <a:pt x="1348559" y="2239295"/>
                    <a:pt x="1348559" y="2239295"/>
                    <a:pt x="720187" y="502149"/>
                  </a:cubicBezTo>
                  <a:cubicBezTo>
                    <a:pt x="692150" y="426334"/>
                    <a:pt x="697098" y="340631"/>
                    <a:pt x="735031" y="266464"/>
                  </a:cubicBezTo>
                  <a:cubicBezTo>
                    <a:pt x="735031" y="266464"/>
                    <a:pt x="735031" y="266464"/>
                    <a:pt x="744927" y="245038"/>
                  </a:cubicBezTo>
                  <a:cubicBezTo>
                    <a:pt x="751524" y="231853"/>
                    <a:pt x="759770" y="218668"/>
                    <a:pt x="769666" y="205483"/>
                  </a:cubicBezTo>
                  <a:cubicBezTo>
                    <a:pt x="865323" y="70335"/>
                    <a:pt x="1053340" y="39020"/>
                    <a:pt x="1186931" y="136260"/>
                  </a:cubicBezTo>
                  <a:cubicBezTo>
                    <a:pt x="1186931" y="136260"/>
                    <a:pt x="1186931" y="136260"/>
                    <a:pt x="1188580" y="136260"/>
                  </a:cubicBezTo>
                  <a:cubicBezTo>
                    <a:pt x="1257850" y="185705"/>
                    <a:pt x="1302380" y="261520"/>
                    <a:pt x="1312276" y="343927"/>
                  </a:cubicBezTo>
                  <a:cubicBezTo>
                    <a:pt x="1312276" y="343927"/>
                    <a:pt x="1312276" y="343927"/>
                    <a:pt x="1312720" y="347629"/>
                  </a:cubicBezTo>
                  <a:lnTo>
                    <a:pt x="1313227" y="351851"/>
                  </a:lnTo>
                  <a:lnTo>
                    <a:pt x="1312547" y="290337"/>
                  </a:lnTo>
                  <a:cubicBezTo>
                    <a:pt x="1319582" y="223539"/>
                    <a:pt x="1349576" y="160215"/>
                    <a:pt x="1399052" y="110791"/>
                  </a:cubicBezTo>
                  <a:cubicBezTo>
                    <a:pt x="1399052" y="110791"/>
                    <a:pt x="1399052" y="110791"/>
                    <a:pt x="1422141" y="87727"/>
                  </a:cubicBezTo>
                  <a:cubicBezTo>
                    <a:pt x="1479863" y="29242"/>
                    <a:pt x="1556550" y="0"/>
                    <a:pt x="163323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10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75000">
                  <a:schemeClr val="accent6">
                    <a:lumMod val="100000"/>
                  </a:schemeClr>
                </a:gs>
                <a:gs pos="751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ValueBack1">
              <a:extLst>
                <a:ext uri="{FF2B5EF4-FFF2-40B4-BE49-F238E27FC236}">
                  <a16:creationId xmlns:a16="http://schemas.microsoft.com/office/drawing/2014/main" id="{8927C381-0229-410B-869B-A702430DAD96}"/>
                </a:ext>
              </a:extLst>
            </p:cNvPr>
            <p:cNvSpPr/>
            <p:nvPr/>
          </p:nvSpPr>
          <p:spPr bwMode="auto">
            <a:xfrm>
              <a:off x="3268348" y="1988324"/>
              <a:ext cx="3148974" cy="2199307"/>
            </a:xfrm>
            <a:custGeom>
              <a:avLst/>
              <a:gdLst>
                <a:gd name="T0" fmla="*/ 1832 w 2071"/>
                <a:gd name="T1" fmla="*/ 731 h 1448"/>
                <a:gd name="T2" fmla="*/ 1881 w 2071"/>
                <a:gd name="T3" fmla="*/ 618 h 1448"/>
                <a:gd name="T4" fmla="*/ 1911 w 2071"/>
                <a:gd name="T5" fmla="*/ 482 h 1448"/>
                <a:gd name="T6" fmla="*/ 1622 w 2071"/>
                <a:gd name="T7" fmla="*/ 312 h 1448"/>
                <a:gd name="T8" fmla="*/ 1593 w 2071"/>
                <a:gd name="T9" fmla="*/ 189 h 1448"/>
                <a:gd name="T10" fmla="*/ 1230 w 2071"/>
                <a:gd name="T11" fmla="*/ 153 h 1448"/>
                <a:gd name="T12" fmla="*/ 1177 w 2071"/>
                <a:gd name="T13" fmla="*/ 84 h 1448"/>
                <a:gd name="T14" fmla="*/ 857 w 2071"/>
                <a:gd name="T15" fmla="*/ 98 h 1448"/>
                <a:gd name="T16" fmla="*/ 773 w 2071"/>
                <a:gd name="T17" fmla="*/ 110 h 1448"/>
                <a:gd name="T18" fmla="*/ 455 w 2071"/>
                <a:gd name="T19" fmla="*/ 189 h 1448"/>
                <a:gd name="T20" fmla="*/ 426 w 2071"/>
                <a:gd name="T21" fmla="*/ 312 h 1448"/>
                <a:gd name="T22" fmla="*/ 136 w 2071"/>
                <a:gd name="T23" fmla="*/ 482 h 1448"/>
                <a:gd name="T24" fmla="*/ 167 w 2071"/>
                <a:gd name="T25" fmla="*/ 618 h 1448"/>
                <a:gd name="T26" fmla="*/ 216 w 2071"/>
                <a:gd name="T27" fmla="*/ 731 h 1448"/>
                <a:gd name="T28" fmla="*/ 0 w 2071"/>
                <a:gd name="T29" fmla="*/ 930 h 1448"/>
                <a:gd name="T30" fmla="*/ 468 w 2071"/>
                <a:gd name="T31" fmla="*/ 1439 h 1448"/>
                <a:gd name="T32" fmla="*/ 718 w 2071"/>
                <a:gd name="T33" fmla="*/ 1448 h 1448"/>
                <a:gd name="T34" fmla="*/ 720 w 2071"/>
                <a:gd name="T35" fmla="*/ 1448 h 1448"/>
                <a:gd name="T36" fmla="*/ 850 w 2071"/>
                <a:gd name="T37" fmla="*/ 1447 h 1448"/>
                <a:gd name="T38" fmla="*/ 1197 w 2071"/>
                <a:gd name="T39" fmla="*/ 1448 h 1448"/>
                <a:gd name="T40" fmla="*/ 1201 w 2071"/>
                <a:gd name="T41" fmla="*/ 1448 h 1448"/>
                <a:gd name="T42" fmla="*/ 1329 w 2071"/>
                <a:gd name="T43" fmla="*/ 1448 h 1448"/>
                <a:gd name="T44" fmla="*/ 1557 w 2071"/>
                <a:gd name="T45" fmla="*/ 1448 h 1448"/>
                <a:gd name="T46" fmla="*/ 1982 w 2071"/>
                <a:gd name="T47" fmla="*/ 1079 h 1448"/>
                <a:gd name="T48" fmla="*/ 1849 w 2071"/>
                <a:gd name="T49" fmla="*/ 731 h 1448"/>
                <a:gd name="T50" fmla="*/ 1520 w 2071"/>
                <a:gd name="T51" fmla="*/ 200 h 1448"/>
                <a:gd name="T52" fmla="*/ 1539 w 2071"/>
                <a:gd name="T53" fmla="*/ 233 h 1448"/>
                <a:gd name="T54" fmla="*/ 1173 w 2071"/>
                <a:gd name="T55" fmla="*/ 1379 h 1448"/>
                <a:gd name="T56" fmla="*/ 1252 w 2071"/>
                <a:gd name="T57" fmla="*/ 277 h 1448"/>
                <a:gd name="T58" fmla="*/ 1253 w 2071"/>
                <a:gd name="T59" fmla="*/ 268 h 1448"/>
                <a:gd name="T60" fmla="*/ 906 w 2071"/>
                <a:gd name="T61" fmla="*/ 146 h 1448"/>
                <a:gd name="T62" fmla="*/ 1128 w 2071"/>
                <a:gd name="T63" fmla="*/ 133 h 1448"/>
                <a:gd name="T64" fmla="*/ 1184 w 2071"/>
                <a:gd name="T65" fmla="*/ 268 h 1448"/>
                <a:gd name="T66" fmla="*/ 997 w 2071"/>
                <a:gd name="T67" fmla="*/ 1379 h 1448"/>
                <a:gd name="T68" fmla="*/ 906 w 2071"/>
                <a:gd name="T69" fmla="*/ 146 h 1448"/>
                <a:gd name="T70" fmla="*/ 516 w 2071"/>
                <a:gd name="T71" fmla="*/ 219 h 1448"/>
                <a:gd name="T72" fmla="*/ 795 w 2071"/>
                <a:gd name="T73" fmla="*/ 268 h 1448"/>
                <a:gd name="T74" fmla="*/ 796 w 2071"/>
                <a:gd name="T75" fmla="*/ 276 h 1448"/>
                <a:gd name="T76" fmla="*/ 875 w 2071"/>
                <a:gd name="T77" fmla="*/ 1379 h 1448"/>
                <a:gd name="T78" fmla="*/ 509 w 2071"/>
                <a:gd name="T79" fmla="*/ 233 h 1448"/>
                <a:gd name="T80" fmla="*/ 112 w 2071"/>
                <a:gd name="T81" fmla="*/ 1028 h 1448"/>
                <a:gd name="T82" fmla="*/ 199 w 2071"/>
                <a:gd name="T83" fmla="*/ 799 h 1448"/>
                <a:gd name="T84" fmla="*/ 306 w 2071"/>
                <a:gd name="T85" fmla="*/ 835 h 1448"/>
                <a:gd name="T86" fmla="*/ 504 w 2071"/>
                <a:gd name="T87" fmla="*/ 1379 h 1448"/>
                <a:gd name="T88" fmla="*/ 385 w 2071"/>
                <a:gd name="T89" fmla="*/ 823 h 1448"/>
                <a:gd name="T90" fmla="*/ 225 w 2071"/>
                <a:gd name="T91" fmla="*/ 581 h 1448"/>
                <a:gd name="T92" fmla="*/ 205 w 2071"/>
                <a:gd name="T93" fmla="*/ 482 h 1448"/>
                <a:gd name="T94" fmla="*/ 451 w 2071"/>
                <a:gd name="T95" fmla="*/ 439 h 1448"/>
                <a:gd name="T96" fmla="*/ 739 w 2071"/>
                <a:gd name="T97" fmla="*/ 1379 h 1448"/>
                <a:gd name="T98" fmla="*/ 1760 w 2071"/>
                <a:gd name="T99" fmla="*/ 363 h 1448"/>
                <a:gd name="T100" fmla="*/ 1843 w 2071"/>
                <a:gd name="T101" fmla="*/ 513 h 1448"/>
                <a:gd name="T102" fmla="*/ 1688 w 2071"/>
                <a:gd name="T103" fmla="*/ 792 h 1448"/>
                <a:gd name="T104" fmla="*/ 1309 w 2071"/>
                <a:gd name="T105" fmla="*/ 1379 h 1448"/>
                <a:gd name="T106" fmla="*/ 1597 w 2071"/>
                <a:gd name="T107" fmla="*/ 438 h 1448"/>
                <a:gd name="T108" fmla="*/ 1544 w 2071"/>
                <a:gd name="T109" fmla="*/ 1379 h 1448"/>
                <a:gd name="T110" fmla="*/ 1742 w 2071"/>
                <a:gd name="T111" fmla="*/ 835 h 1448"/>
                <a:gd name="T112" fmla="*/ 1848 w 2071"/>
                <a:gd name="T113" fmla="*/ 799 h 1448"/>
                <a:gd name="T114" fmla="*/ 1936 w 2071"/>
                <a:gd name="T115" fmla="*/ 1028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1" h="1448">
                  <a:moveTo>
                    <a:pt x="1849" y="731"/>
                  </a:moveTo>
                  <a:cubicBezTo>
                    <a:pt x="1832" y="731"/>
                    <a:pt x="1832" y="731"/>
                    <a:pt x="1832" y="731"/>
                  </a:cubicBezTo>
                  <a:cubicBezTo>
                    <a:pt x="1824" y="731"/>
                    <a:pt x="1816" y="731"/>
                    <a:pt x="1808" y="732"/>
                  </a:cubicBezTo>
                  <a:cubicBezTo>
                    <a:pt x="1881" y="618"/>
                    <a:pt x="1881" y="618"/>
                    <a:pt x="1881" y="618"/>
                  </a:cubicBezTo>
                  <a:cubicBezTo>
                    <a:pt x="1901" y="587"/>
                    <a:pt x="1912" y="550"/>
                    <a:pt x="1911" y="513"/>
                  </a:cubicBezTo>
                  <a:cubicBezTo>
                    <a:pt x="1911" y="482"/>
                    <a:pt x="1911" y="482"/>
                    <a:pt x="1911" y="482"/>
                  </a:cubicBezTo>
                  <a:cubicBezTo>
                    <a:pt x="1912" y="375"/>
                    <a:pt x="1826" y="288"/>
                    <a:pt x="1718" y="287"/>
                  </a:cubicBezTo>
                  <a:cubicBezTo>
                    <a:pt x="1685" y="287"/>
                    <a:pt x="1651" y="296"/>
                    <a:pt x="1622" y="312"/>
                  </a:cubicBezTo>
                  <a:cubicBezTo>
                    <a:pt x="1624" y="274"/>
                    <a:pt x="1617" y="236"/>
                    <a:pt x="1600" y="202"/>
                  </a:cubicBezTo>
                  <a:cubicBezTo>
                    <a:pt x="1593" y="189"/>
                    <a:pt x="1593" y="189"/>
                    <a:pt x="1593" y="189"/>
                  </a:cubicBezTo>
                  <a:cubicBezTo>
                    <a:pt x="1540" y="82"/>
                    <a:pt x="1411" y="39"/>
                    <a:pt x="1304" y="92"/>
                  </a:cubicBezTo>
                  <a:cubicBezTo>
                    <a:pt x="1275" y="107"/>
                    <a:pt x="1250" y="127"/>
                    <a:pt x="1230" y="153"/>
                  </a:cubicBezTo>
                  <a:cubicBezTo>
                    <a:pt x="1220" y="133"/>
                    <a:pt x="1206" y="114"/>
                    <a:pt x="1190" y="98"/>
                  </a:cubicBezTo>
                  <a:cubicBezTo>
                    <a:pt x="1177" y="84"/>
                    <a:pt x="1177" y="84"/>
                    <a:pt x="1177" y="84"/>
                  </a:cubicBezTo>
                  <a:cubicBezTo>
                    <a:pt x="1092" y="0"/>
                    <a:pt x="956" y="0"/>
                    <a:pt x="871" y="84"/>
                  </a:cubicBezTo>
                  <a:cubicBezTo>
                    <a:pt x="857" y="98"/>
                    <a:pt x="857" y="98"/>
                    <a:pt x="857" y="98"/>
                  </a:cubicBezTo>
                  <a:cubicBezTo>
                    <a:pt x="842" y="114"/>
                    <a:pt x="828" y="133"/>
                    <a:pt x="818" y="153"/>
                  </a:cubicBezTo>
                  <a:cubicBezTo>
                    <a:pt x="805" y="136"/>
                    <a:pt x="790" y="122"/>
                    <a:pt x="773" y="110"/>
                  </a:cubicBezTo>
                  <a:cubicBezTo>
                    <a:pt x="676" y="41"/>
                    <a:pt x="541" y="63"/>
                    <a:pt x="472" y="160"/>
                  </a:cubicBezTo>
                  <a:cubicBezTo>
                    <a:pt x="465" y="169"/>
                    <a:pt x="460" y="179"/>
                    <a:pt x="455" y="189"/>
                  </a:cubicBezTo>
                  <a:cubicBezTo>
                    <a:pt x="448" y="202"/>
                    <a:pt x="448" y="202"/>
                    <a:pt x="448" y="202"/>
                  </a:cubicBezTo>
                  <a:cubicBezTo>
                    <a:pt x="431" y="236"/>
                    <a:pt x="423" y="274"/>
                    <a:pt x="426" y="312"/>
                  </a:cubicBezTo>
                  <a:cubicBezTo>
                    <a:pt x="333" y="260"/>
                    <a:pt x="214" y="293"/>
                    <a:pt x="162" y="386"/>
                  </a:cubicBezTo>
                  <a:cubicBezTo>
                    <a:pt x="145" y="415"/>
                    <a:pt x="136" y="448"/>
                    <a:pt x="136" y="482"/>
                  </a:cubicBezTo>
                  <a:cubicBezTo>
                    <a:pt x="136" y="513"/>
                    <a:pt x="136" y="513"/>
                    <a:pt x="136" y="513"/>
                  </a:cubicBezTo>
                  <a:cubicBezTo>
                    <a:pt x="136" y="550"/>
                    <a:pt x="147" y="587"/>
                    <a:pt x="167" y="618"/>
                  </a:cubicBezTo>
                  <a:cubicBezTo>
                    <a:pt x="240" y="732"/>
                    <a:pt x="240" y="732"/>
                    <a:pt x="240" y="732"/>
                  </a:cubicBezTo>
                  <a:cubicBezTo>
                    <a:pt x="232" y="731"/>
                    <a:pt x="224" y="731"/>
                    <a:pt x="216" y="731"/>
                  </a:cubicBezTo>
                  <a:cubicBezTo>
                    <a:pt x="199" y="731"/>
                    <a:pt x="199" y="731"/>
                    <a:pt x="199" y="731"/>
                  </a:cubicBezTo>
                  <a:cubicBezTo>
                    <a:pt x="89" y="731"/>
                    <a:pt x="0" y="820"/>
                    <a:pt x="0" y="930"/>
                  </a:cubicBezTo>
                  <a:cubicBezTo>
                    <a:pt x="0" y="987"/>
                    <a:pt x="24" y="1041"/>
                    <a:pt x="66" y="1078"/>
                  </a:cubicBezTo>
                  <a:cubicBezTo>
                    <a:pt x="468" y="1439"/>
                    <a:pt x="468" y="1439"/>
                    <a:pt x="468" y="1439"/>
                  </a:cubicBezTo>
                  <a:cubicBezTo>
                    <a:pt x="474" y="1445"/>
                    <a:pt x="483" y="1448"/>
                    <a:pt x="491" y="1448"/>
                  </a:cubicBezTo>
                  <a:cubicBezTo>
                    <a:pt x="718" y="1448"/>
                    <a:pt x="718" y="1448"/>
                    <a:pt x="718" y="1448"/>
                  </a:cubicBezTo>
                  <a:cubicBezTo>
                    <a:pt x="718" y="1448"/>
                    <a:pt x="718" y="1448"/>
                    <a:pt x="719" y="1448"/>
                  </a:cubicBezTo>
                  <a:cubicBezTo>
                    <a:pt x="719" y="1448"/>
                    <a:pt x="719" y="1448"/>
                    <a:pt x="720" y="1448"/>
                  </a:cubicBezTo>
                  <a:cubicBezTo>
                    <a:pt x="847" y="1448"/>
                    <a:pt x="847" y="1448"/>
                    <a:pt x="847" y="1448"/>
                  </a:cubicBezTo>
                  <a:cubicBezTo>
                    <a:pt x="848" y="1448"/>
                    <a:pt x="849" y="1447"/>
                    <a:pt x="850" y="1447"/>
                  </a:cubicBezTo>
                  <a:cubicBezTo>
                    <a:pt x="850" y="1447"/>
                    <a:pt x="851" y="1448"/>
                    <a:pt x="851" y="1448"/>
                  </a:cubicBezTo>
                  <a:cubicBezTo>
                    <a:pt x="1197" y="1448"/>
                    <a:pt x="1197" y="1448"/>
                    <a:pt x="1197" y="1448"/>
                  </a:cubicBezTo>
                  <a:cubicBezTo>
                    <a:pt x="1197" y="1448"/>
                    <a:pt x="1198" y="1447"/>
                    <a:pt x="1198" y="1447"/>
                  </a:cubicBezTo>
                  <a:cubicBezTo>
                    <a:pt x="1199" y="1447"/>
                    <a:pt x="1200" y="1448"/>
                    <a:pt x="1201" y="1448"/>
                  </a:cubicBezTo>
                  <a:cubicBezTo>
                    <a:pt x="1328" y="1448"/>
                    <a:pt x="1328" y="1448"/>
                    <a:pt x="1328" y="1448"/>
                  </a:cubicBezTo>
                  <a:cubicBezTo>
                    <a:pt x="1328" y="1448"/>
                    <a:pt x="1329" y="1448"/>
                    <a:pt x="1329" y="1448"/>
                  </a:cubicBezTo>
                  <a:cubicBezTo>
                    <a:pt x="1330" y="1448"/>
                    <a:pt x="1330" y="1448"/>
                    <a:pt x="1330" y="1448"/>
                  </a:cubicBezTo>
                  <a:cubicBezTo>
                    <a:pt x="1557" y="1448"/>
                    <a:pt x="1557" y="1448"/>
                    <a:pt x="1557" y="1448"/>
                  </a:cubicBezTo>
                  <a:cubicBezTo>
                    <a:pt x="1565" y="1448"/>
                    <a:pt x="1574" y="1445"/>
                    <a:pt x="1580" y="1439"/>
                  </a:cubicBezTo>
                  <a:cubicBezTo>
                    <a:pt x="1982" y="1079"/>
                    <a:pt x="1982" y="1079"/>
                    <a:pt x="1982" y="1079"/>
                  </a:cubicBezTo>
                  <a:cubicBezTo>
                    <a:pt x="2064" y="1005"/>
                    <a:pt x="2071" y="879"/>
                    <a:pt x="1997" y="797"/>
                  </a:cubicBezTo>
                  <a:cubicBezTo>
                    <a:pt x="1959" y="755"/>
                    <a:pt x="1905" y="731"/>
                    <a:pt x="1849" y="731"/>
                  </a:cubicBezTo>
                  <a:close/>
                  <a:moveTo>
                    <a:pt x="1315" y="165"/>
                  </a:moveTo>
                  <a:cubicBezTo>
                    <a:pt x="1381" y="118"/>
                    <a:pt x="1473" y="133"/>
                    <a:pt x="1520" y="200"/>
                  </a:cubicBezTo>
                  <a:cubicBezTo>
                    <a:pt x="1525" y="206"/>
                    <a:pt x="1529" y="213"/>
                    <a:pt x="1532" y="220"/>
                  </a:cubicBezTo>
                  <a:cubicBezTo>
                    <a:pt x="1539" y="233"/>
                    <a:pt x="1539" y="233"/>
                    <a:pt x="1539" y="233"/>
                  </a:cubicBezTo>
                  <a:cubicBezTo>
                    <a:pt x="1557" y="269"/>
                    <a:pt x="1559" y="311"/>
                    <a:pt x="1546" y="349"/>
                  </a:cubicBezTo>
                  <a:cubicBezTo>
                    <a:pt x="1173" y="1379"/>
                    <a:pt x="1173" y="1379"/>
                    <a:pt x="1173" y="1379"/>
                  </a:cubicBezTo>
                  <a:cubicBezTo>
                    <a:pt x="1120" y="1379"/>
                    <a:pt x="1120" y="1379"/>
                    <a:pt x="1120" y="1379"/>
                  </a:cubicBezTo>
                  <a:cubicBezTo>
                    <a:pt x="1252" y="277"/>
                    <a:pt x="1252" y="277"/>
                    <a:pt x="1252" y="277"/>
                  </a:cubicBezTo>
                  <a:cubicBezTo>
                    <a:pt x="1252" y="277"/>
                    <a:pt x="1252" y="277"/>
                    <a:pt x="1252" y="277"/>
                  </a:cubicBezTo>
                  <a:cubicBezTo>
                    <a:pt x="1253" y="268"/>
                    <a:pt x="1253" y="268"/>
                    <a:pt x="1253" y="268"/>
                  </a:cubicBezTo>
                  <a:cubicBezTo>
                    <a:pt x="1258" y="227"/>
                    <a:pt x="1280" y="190"/>
                    <a:pt x="1315" y="165"/>
                  </a:cubicBezTo>
                  <a:close/>
                  <a:moveTo>
                    <a:pt x="906" y="146"/>
                  </a:moveTo>
                  <a:cubicBezTo>
                    <a:pt x="920" y="133"/>
                    <a:pt x="920" y="133"/>
                    <a:pt x="920" y="133"/>
                  </a:cubicBezTo>
                  <a:cubicBezTo>
                    <a:pt x="977" y="75"/>
                    <a:pt x="1071" y="75"/>
                    <a:pt x="1128" y="133"/>
                  </a:cubicBezTo>
                  <a:cubicBezTo>
                    <a:pt x="1142" y="146"/>
                    <a:pt x="1142" y="146"/>
                    <a:pt x="1142" y="146"/>
                  </a:cubicBezTo>
                  <a:cubicBezTo>
                    <a:pt x="1174" y="178"/>
                    <a:pt x="1190" y="223"/>
                    <a:pt x="1184" y="268"/>
                  </a:cubicBezTo>
                  <a:cubicBezTo>
                    <a:pt x="1051" y="1379"/>
                    <a:pt x="1051" y="1379"/>
                    <a:pt x="1051" y="1379"/>
                  </a:cubicBezTo>
                  <a:cubicBezTo>
                    <a:pt x="997" y="1379"/>
                    <a:pt x="997" y="1379"/>
                    <a:pt x="997" y="1379"/>
                  </a:cubicBezTo>
                  <a:cubicBezTo>
                    <a:pt x="864" y="268"/>
                    <a:pt x="864" y="268"/>
                    <a:pt x="864" y="268"/>
                  </a:cubicBezTo>
                  <a:cubicBezTo>
                    <a:pt x="858" y="223"/>
                    <a:pt x="874" y="178"/>
                    <a:pt x="906" y="146"/>
                  </a:cubicBezTo>
                  <a:close/>
                  <a:moveTo>
                    <a:pt x="509" y="233"/>
                  </a:moveTo>
                  <a:cubicBezTo>
                    <a:pt x="516" y="219"/>
                    <a:pt x="516" y="219"/>
                    <a:pt x="516" y="219"/>
                  </a:cubicBezTo>
                  <a:cubicBezTo>
                    <a:pt x="553" y="146"/>
                    <a:pt x="642" y="117"/>
                    <a:pt x="715" y="154"/>
                  </a:cubicBezTo>
                  <a:cubicBezTo>
                    <a:pt x="759" y="176"/>
                    <a:pt x="789" y="219"/>
                    <a:pt x="795" y="268"/>
                  </a:cubicBezTo>
                  <a:cubicBezTo>
                    <a:pt x="796" y="276"/>
                    <a:pt x="796" y="276"/>
                    <a:pt x="796" y="276"/>
                  </a:cubicBezTo>
                  <a:cubicBezTo>
                    <a:pt x="796" y="276"/>
                    <a:pt x="796" y="276"/>
                    <a:pt x="796" y="276"/>
                  </a:cubicBezTo>
                  <a:cubicBezTo>
                    <a:pt x="928" y="1379"/>
                    <a:pt x="928" y="1379"/>
                    <a:pt x="928" y="1379"/>
                  </a:cubicBezTo>
                  <a:cubicBezTo>
                    <a:pt x="875" y="1379"/>
                    <a:pt x="875" y="1379"/>
                    <a:pt x="875" y="1379"/>
                  </a:cubicBezTo>
                  <a:cubicBezTo>
                    <a:pt x="502" y="349"/>
                    <a:pt x="502" y="349"/>
                    <a:pt x="502" y="349"/>
                  </a:cubicBezTo>
                  <a:cubicBezTo>
                    <a:pt x="489" y="311"/>
                    <a:pt x="491" y="269"/>
                    <a:pt x="509" y="233"/>
                  </a:cubicBezTo>
                  <a:close/>
                  <a:moveTo>
                    <a:pt x="504" y="1379"/>
                  </a:moveTo>
                  <a:cubicBezTo>
                    <a:pt x="112" y="1028"/>
                    <a:pt x="112" y="1028"/>
                    <a:pt x="112" y="1028"/>
                  </a:cubicBezTo>
                  <a:cubicBezTo>
                    <a:pt x="58" y="980"/>
                    <a:pt x="53" y="897"/>
                    <a:pt x="102" y="843"/>
                  </a:cubicBezTo>
                  <a:cubicBezTo>
                    <a:pt x="126" y="815"/>
                    <a:pt x="162" y="799"/>
                    <a:pt x="199" y="799"/>
                  </a:cubicBezTo>
                  <a:cubicBezTo>
                    <a:pt x="216" y="799"/>
                    <a:pt x="216" y="799"/>
                    <a:pt x="216" y="799"/>
                  </a:cubicBezTo>
                  <a:cubicBezTo>
                    <a:pt x="250" y="799"/>
                    <a:pt x="282" y="812"/>
                    <a:pt x="306" y="835"/>
                  </a:cubicBezTo>
                  <a:cubicBezTo>
                    <a:pt x="655" y="1379"/>
                    <a:pt x="655" y="1379"/>
                    <a:pt x="655" y="1379"/>
                  </a:cubicBezTo>
                  <a:lnTo>
                    <a:pt x="504" y="1379"/>
                  </a:lnTo>
                  <a:close/>
                  <a:moveTo>
                    <a:pt x="739" y="1379"/>
                  </a:moveTo>
                  <a:cubicBezTo>
                    <a:pt x="385" y="823"/>
                    <a:pt x="385" y="823"/>
                    <a:pt x="385" y="823"/>
                  </a:cubicBezTo>
                  <a:cubicBezTo>
                    <a:pt x="377" y="812"/>
                    <a:pt x="369" y="801"/>
                    <a:pt x="360" y="792"/>
                  </a:cubicBezTo>
                  <a:cubicBezTo>
                    <a:pt x="225" y="581"/>
                    <a:pt x="225" y="581"/>
                    <a:pt x="225" y="581"/>
                  </a:cubicBezTo>
                  <a:cubicBezTo>
                    <a:pt x="212" y="561"/>
                    <a:pt x="205" y="537"/>
                    <a:pt x="205" y="513"/>
                  </a:cubicBezTo>
                  <a:cubicBezTo>
                    <a:pt x="205" y="482"/>
                    <a:pt x="205" y="482"/>
                    <a:pt x="205" y="482"/>
                  </a:cubicBezTo>
                  <a:cubicBezTo>
                    <a:pt x="205" y="412"/>
                    <a:pt x="261" y="356"/>
                    <a:pt x="332" y="356"/>
                  </a:cubicBezTo>
                  <a:cubicBezTo>
                    <a:pt x="385" y="356"/>
                    <a:pt x="432" y="389"/>
                    <a:pt x="451" y="439"/>
                  </a:cubicBezTo>
                  <a:cubicBezTo>
                    <a:pt x="798" y="1379"/>
                    <a:pt x="798" y="1379"/>
                    <a:pt x="798" y="1379"/>
                  </a:cubicBezTo>
                  <a:lnTo>
                    <a:pt x="739" y="1379"/>
                  </a:lnTo>
                  <a:close/>
                  <a:moveTo>
                    <a:pt x="1597" y="438"/>
                  </a:moveTo>
                  <a:cubicBezTo>
                    <a:pt x="1622" y="373"/>
                    <a:pt x="1695" y="339"/>
                    <a:pt x="1760" y="363"/>
                  </a:cubicBezTo>
                  <a:cubicBezTo>
                    <a:pt x="1810" y="382"/>
                    <a:pt x="1843" y="429"/>
                    <a:pt x="1843" y="482"/>
                  </a:cubicBezTo>
                  <a:cubicBezTo>
                    <a:pt x="1843" y="513"/>
                    <a:pt x="1843" y="513"/>
                    <a:pt x="1843" y="513"/>
                  </a:cubicBezTo>
                  <a:cubicBezTo>
                    <a:pt x="1843" y="537"/>
                    <a:pt x="1836" y="561"/>
                    <a:pt x="1823" y="581"/>
                  </a:cubicBezTo>
                  <a:cubicBezTo>
                    <a:pt x="1688" y="792"/>
                    <a:pt x="1688" y="792"/>
                    <a:pt x="1688" y="792"/>
                  </a:cubicBezTo>
                  <a:cubicBezTo>
                    <a:pt x="1679" y="801"/>
                    <a:pt x="1671" y="812"/>
                    <a:pt x="1663" y="823"/>
                  </a:cubicBezTo>
                  <a:cubicBezTo>
                    <a:pt x="1309" y="1379"/>
                    <a:pt x="1309" y="1379"/>
                    <a:pt x="1309" y="1379"/>
                  </a:cubicBezTo>
                  <a:cubicBezTo>
                    <a:pt x="1250" y="1379"/>
                    <a:pt x="1250" y="1379"/>
                    <a:pt x="1250" y="1379"/>
                  </a:cubicBezTo>
                  <a:lnTo>
                    <a:pt x="1597" y="438"/>
                  </a:lnTo>
                  <a:close/>
                  <a:moveTo>
                    <a:pt x="1936" y="1028"/>
                  </a:moveTo>
                  <a:cubicBezTo>
                    <a:pt x="1544" y="1379"/>
                    <a:pt x="1544" y="1379"/>
                    <a:pt x="1544" y="1379"/>
                  </a:cubicBezTo>
                  <a:cubicBezTo>
                    <a:pt x="1393" y="1379"/>
                    <a:pt x="1393" y="1379"/>
                    <a:pt x="1393" y="1379"/>
                  </a:cubicBezTo>
                  <a:cubicBezTo>
                    <a:pt x="1742" y="835"/>
                    <a:pt x="1742" y="835"/>
                    <a:pt x="1742" y="835"/>
                  </a:cubicBezTo>
                  <a:cubicBezTo>
                    <a:pt x="1766" y="812"/>
                    <a:pt x="1798" y="799"/>
                    <a:pt x="1831" y="799"/>
                  </a:cubicBezTo>
                  <a:cubicBezTo>
                    <a:pt x="1848" y="799"/>
                    <a:pt x="1848" y="799"/>
                    <a:pt x="1848" y="799"/>
                  </a:cubicBezTo>
                  <a:cubicBezTo>
                    <a:pt x="1921" y="799"/>
                    <a:pt x="1980" y="858"/>
                    <a:pt x="1980" y="930"/>
                  </a:cubicBezTo>
                  <a:cubicBezTo>
                    <a:pt x="1980" y="967"/>
                    <a:pt x="1964" y="1003"/>
                    <a:pt x="1936" y="1028"/>
                  </a:cubicBezTo>
                  <a:close/>
                </a:path>
              </a:pathLst>
            </a:custGeom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ValueBack">
              <a:extLst>
                <a:ext uri="{FF2B5EF4-FFF2-40B4-BE49-F238E27FC236}">
                  <a16:creationId xmlns:a16="http://schemas.microsoft.com/office/drawing/2014/main" id="{7D969F2C-B8BD-4AE9-B478-ED762A1008FB}"/>
                </a:ext>
              </a:extLst>
            </p:cNvPr>
            <p:cNvSpPr/>
            <p:nvPr/>
          </p:nvSpPr>
          <p:spPr bwMode="auto">
            <a:xfrm>
              <a:off x="3995595" y="4188588"/>
              <a:ext cx="1659357" cy="466786"/>
            </a:xfrm>
            <a:custGeom>
              <a:avLst/>
              <a:gdLst>
                <a:gd name="T0" fmla="*/ 13 w 1092"/>
                <a:gd name="T1" fmla="*/ 0 h 307"/>
                <a:gd name="T2" fmla="*/ 0 w 1092"/>
                <a:gd name="T3" fmla="*/ 0 h 307"/>
                <a:gd name="T4" fmla="*/ 0 w 1092"/>
                <a:gd name="T5" fmla="*/ 170 h 307"/>
                <a:gd name="T6" fmla="*/ 136 w 1092"/>
                <a:gd name="T7" fmla="*/ 307 h 307"/>
                <a:gd name="T8" fmla="*/ 956 w 1092"/>
                <a:gd name="T9" fmla="*/ 307 h 307"/>
                <a:gd name="T10" fmla="*/ 1092 w 1092"/>
                <a:gd name="T11" fmla="*/ 170 h 307"/>
                <a:gd name="T12" fmla="*/ 1092 w 1092"/>
                <a:gd name="T13" fmla="*/ 0 h 307"/>
                <a:gd name="T14" fmla="*/ 13 w 1092"/>
                <a:gd name="T1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2" h="307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246"/>
                    <a:pt x="61" y="307"/>
                    <a:pt x="136" y="307"/>
                  </a:cubicBezTo>
                  <a:cubicBezTo>
                    <a:pt x="956" y="307"/>
                    <a:pt x="956" y="307"/>
                    <a:pt x="956" y="307"/>
                  </a:cubicBezTo>
                  <a:cubicBezTo>
                    <a:pt x="1031" y="307"/>
                    <a:pt x="1092" y="246"/>
                    <a:pt x="1092" y="170"/>
                  </a:cubicBezTo>
                  <a:cubicBezTo>
                    <a:pt x="1092" y="0"/>
                    <a:pt x="1092" y="0"/>
                    <a:pt x="1092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7" name="SorbShape">
              <a:extLst>
                <a:ext uri="{FF2B5EF4-FFF2-40B4-BE49-F238E27FC236}">
                  <a16:creationId xmlns:a16="http://schemas.microsoft.com/office/drawing/2014/main" id="{EC043D3C-F2F0-4E18-86CD-350A70F627C6}"/>
                </a:ext>
              </a:extLst>
            </p:cNvPr>
            <p:cNvCxnSpPr>
              <a:cxnSpLocks/>
            </p:cNvCxnSpPr>
            <p:nvPr/>
          </p:nvCxnSpPr>
          <p:spPr>
            <a:xfrm>
              <a:off x="3021415" y="2587409"/>
              <a:ext cx="5968773" cy="0"/>
            </a:xfrm>
            <a:prstGeom prst="line">
              <a:avLst/>
            </a:prstGeom>
            <a:ln>
              <a:solidFill>
                <a:schemeClr val="accent6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Text1">
              <a:extLst>
                <a:ext uri="{FF2B5EF4-FFF2-40B4-BE49-F238E27FC236}">
                  <a16:creationId xmlns:a16="http://schemas.microsoft.com/office/drawing/2014/main" id="{FC1585EF-1E3E-48C9-9316-24632D9D1345}"/>
                </a:ext>
              </a:extLst>
            </p:cNvPr>
            <p:cNvSpPr txBox="1"/>
            <p:nvPr/>
          </p:nvSpPr>
          <p:spPr>
            <a:xfrm>
              <a:off x="7144571" y="3726269"/>
              <a:ext cx="1988365" cy="569506"/>
            </a:xfrm>
            <a:prstGeom prst="rect">
              <a:avLst/>
            </a:prstGeom>
            <a:noFill/>
          </p:spPr>
          <p:txBody>
            <a:bodyPr wrap="none" tIns="46800" bIns="46800" rtlCol="0" anchor="b">
              <a:normAutofit/>
            </a:bodyPr>
            <a:lstStyle/>
            <a:p>
              <a:pPr algn="r"/>
              <a:r>
                <a:rPr lang="zh-CN" altLang="en-US" sz="2400" b="1" dirty="0">
                  <a:cs typeface="+mn-ea"/>
                  <a:sym typeface="+mn-lt"/>
                </a:rPr>
                <a:t>隔离性</a:t>
              </a:r>
            </a:p>
          </p:txBody>
        </p:sp>
        <p:sp>
          <p:nvSpPr>
            <p:cNvPr id="9" name="CustomText2">
              <a:extLst>
                <a:ext uri="{FF2B5EF4-FFF2-40B4-BE49-F238E27FC236}">
                  <a16:creationId xmlns:a16="http://schemas.microsoft.com/office/drawing/2014/main" id="{B8DD115A-D913-4DC9-AF12-7F0BFC987C60}"/>
                </a:ext>
              </a:extLst>
            </p:cNvPr>
            <p:cNvSpPr txBox="1"/>
            <p:nvPr/>
          </p:nvSpPr>
          <p:spPr>
            <a:xfrm>
              <a:off x="7144571" y="4300170"/>
              <a:ext cx="1988365" cy="569506"/>
            </a:xfrm>
            <a:prstGeom prst="rect">
              <a:avLst/>
            </a:prstGeom>
            <a:noFill/>
          </p:spPr>
          <p:txBody>
            <a:bodyPr wrap="none" tIns="46800" bIns="46800" rtlCol="0" anchor="t">
              <a:normAutofit/>
            </a:bodyPr>
            <a:lstStyle/>
            <a:p>
              <a:pPr lvl="0" algn="r">
                <a:defRPr/>
              </a:pPr>
              <a:r>
                <a:rPr lang="zh-CN" altLang="en-US" sz="1600" dirty="0" smtClean="0">
                  <a:solidFill>
                    <a:srgbClr val="404040"/>
                  </a:solidFill>
                  <a:cs typeface="+mn-ea"/>
                  <a:sym typeface="+mn-lt"/>
                </a:rPr>
                <a:t>是如何实现的</a:t>
              </a:r>
              <a:endParaRPr lang="en-US" altLang="zh-CN" sz="1600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ExtraShape">
              <a:extLst>
                <a:ext uri="{FF2B5EF4-FFF2-40B4-BE49-F238E27FC236}">
                  <a16:creationId xmlns:a16="http://schemas.microsoft.com/office/drawing/2014/main" id="{A93EFE97-FA44-4FE5-B049-4608281CD4BE}"/>
                </a:ext>
              </a:extLst>
            </p:cNvPr>
            <p:cNvCxnSpPr>
              <a:cxnSpLocks/>
            </p:cNvCxnSpPr>
            <p:nvPr/>
          </p:nvCxnSpPr>
          <p:spPr>
            <a:xfrm>
              <a:off x="7144571" y="4286983"/>
              <a:ext cx="188326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ValueText1">
              <a:extLst>
                <a:ext uri="{FF2B5EF4-FFF2-40B4-BE49-F238E27FC236}">
                  <a16:creationId xmlns:a16="http://schemas.microsoft.com/office/drawing/2014/main" id="{5E50271D-817F-4B61-9BAA-4CAFD7FF9203}"/>
                </a:ext>
              </a:extLst>
            </p:cNvPr>
            <p:cNvSpPr txBox="1"/>
            <p:nvPr/>
          </p:nvSpPr>
          <p:spPr>
            <a:xfrm>
              <a:off x="8214247" y="2049128"/>
              <a:ext cx="785133" cy="384486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6000" smtClean="0">
                  <a:cs typeface="+mn-ea"/>
                  <a:sym typeface="+mn-lt"/>
                </a:rPr>
                <a:t>75%</a:t>
              </a:r>
              <a:endParaRPr lang="en-US" sz="6000" dirty="0">
                <a:cs typeface="+mn-ea"/>
                <a:sym typeface="+mn-lt"/>
              </a:endParaRPr>
            </a:p>
          </p:txBody>
        </p:sp>
        <p:sp>
          <p:nvSpPr>
            <p:cNvPr id="12" name="SorbShape1">
              <a:extLst>
                <a:ext uri="{FF2B5EF4-FFF2-40B4-BE49-F238E27FC236}">
                  <a16:creationId xmlns:a16="http://schemas.microsoft.com/office/drawing/2014/main" id="{FD33265C-83E6-48C2-B27D-C30D175C1D85}"/>
                </a:ext>
              </a:extLst>
            </p:cNvPr>
            <p:cNvSpPr/>
            <p:nvPr/>
          </p:nvSpPr>
          <p:spPr>
            <a:xfrm>
              <a:off x="3322285" y="2587409"/>
              <a:ext cx="3008704" cy="15480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SorbShape11">
              <a:extLst>
                <a:ext uri="{FF2B5EF4-FFF2-40B4-BE49-F238E27FC236}">
                  <a16:creationId xmlns:a16="http://schemas.microsoft.com/office/drawing/2014/main" id="{9470EA69-058A-4A88-B8AC-34E248F45F76}"/>
                </a:ext>
              </a:extLst>
            </p:cNvPr>
            <p:cNvSpPr/>
            <p:nvPr/>
          </p:nvSpPr>
          <p:spPr>
            <a:xfrm>
              <a:off x="3322285" y="2071391"/>
              <a:ext cx="3008704" cy="2064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94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 err="1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en-US" altLang="zh-CN" sz="3200" b="1" dirty="0" err="1" smtClean="0">
                <a:latin typeface="+mn-lt"/>
                <a:ea typeface="+mn-ea"/>
                <a:cs typeface="+mn-ea"/>
                <a:sym typeface="+mn-lt"/>
              </a:rPr>
              <a:t>ysql</a:t>
            </a:r>
            <a:r>
              <a:rPr kumimoji="1" lang="zh-CN" altLang="en-US" sz="3200" b="1" dirty="0" smtClean="0">
                <a:latin typeface="+mn-lt"/>
                <a:ea typeface="+mn-ea"/>
                <a:cs typeface="+mn-ea"/>
                <a:sym typeface="+mn-lt"/>
              </a:rPr>
              <a:t>的隔离级别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074" name="Picture 2" descr="https://pic1.zhimg.com/80/v2-5ec40a392d99638f295673c074dd9f50_720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376487"/>
            <a:ext cx="102870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6175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 err="1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en-US" altLang="zh-CN" sz="3200" b="1" dirty="0" err="1" smtClean="0">
                <a:latin typeface="+mn-lt"/>
                <a:ea typeface="+mn-ea"/>
                <a:cs typeface="+mn-ea"/>
                <a:sym typeface="+mn-lt"/>
              </a:rPr>
              <a:t>vcc</a:t>
            </a:r>
            <a:r>
              <a:rPr kumimoji="1" lang="zh-CN" altLang="en-US" sz="3200" b="1" dirty="0" smtClean="0">
                <a:latin typeface="+mn-lt"/>
                <a:ea typeface="+mn-ea"/>
                <a:cs typeface="+mn-ea"/>
                <a:sym typeface="+mn-lt"/>
              </a:rPr>
              <a:t>实现原理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iconfont-1191-866887"/>
          <p:cNvSpPr>
            <a:spLocks noChangeAspect="1"/>
          </p:cNvSpPr>
          <p:nvPr/>
        </p:nvSpPr>
        <p:spPr bwMode="auto">
          <a:xfrm>
            <a:off x="1062160" y="1675080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97998" y="1721283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cs typeface="+mn-ea"/>
                <a:sym typeface="+mn-lt"/>
              </a:rPr>
              <a:t>什么是</a:t>
            </a:r>
            <a:r>
              <a:rPr kumimoji="1" lang="en-US" altLang="zh-CN" b="1" dirty="0" err="1" smtClean="0">
                <a:cs typeface="+mn-ea"/>
                <a:sym typeface="+mn-lt"/>
              </a:rPr>
              <a:t>mvcc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iconfont-1191-866887"/>
          <p:cNvSpPr>
            <a:spLocks noChangeAspect="1"/>
          </p:cNvSpPr>
          <p:nvPr/>
        </p:nvSpPr>
        <p:spPr bwMode="auto">
          <a:xfrm>
            <a:off x="1062160" y="3077794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97998" y="3123997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 smtClean="0">
                <a:cs typeface="+mn-ea"/>
                <a:sym typeface="+mn-lt"/>
              </a:rPr>
              <a:t>mvcc</a:t>
            </a:r>
            <a:r>
              <a:rPr kumimoji="1" lang="zh-CN" altLang="en-US" b="1" dirty="0" smtClean="0">
                <a:cs typeface="+mn-ea"/>
                <a:sym typeface="+mn-lt"/>
              </a:rPr>
              <a:t>解决了什么问题</a:t>
            </a:r>
            <a:endParaRPr kumimoji="1" lang="en-US" altLang="zh-CN" b="1" dirty="0" smtClean="0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412" y="2243015"/>
            <a:ext cx="873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cs typeface="+mn-ea"/>
                <a:sym typeface="+mn-lt"/>
              </a:rPr>
              <a:t>MVCC</a:t>
            </a:r>
            <a:r>
              <a:rPr lang="zh-CN" altLang="en-US" sz="1400" dirty="0" smtClean="0">
                <a:cs typeface="+mn-ea"/>
                <a:sym typeface="+mn-lt"/>
              </a:rPr>
              <a:t>是一种多版本并发控制技术。</a:t>
            </a:r>
            <a:r>
              <a:rPr lang="zh-CN" altLang="en-US" sz="1400" dirty="0">
                <a:cs typeface="+mn-ea"/>
                <a:sym typeface="+mn-lt"/>
              </a:rPr>
              <a:t>可以认为</a:t>
            </a:r>
            <a:r>
              <a:rPr lang="en-US" altLang="zh-CN" sz="1400" dirty="0">
                <a:cs typeface="+mn-ea"/>
                <a:sym typeface="+mn-lt"/>
              </a:rPr>
              <a:t>MVCC</a:t>
            </a:r>
            <a:r>
              <a:rPr lang="zh-CN" altLang="en-US" sz="1400" dirty="0">
                <a:cs typeface="+mn-ea"/>
                <a:sym typeface="+mn-lt"/>
              </a:rPr>
              <a:t>是行级锁的一个变种，但是它在很多情况下避免了加锁操作，因此开销更低。</a:t>
            </a:r>
          </a:p>
        </p:txBody>
      </p:sp>
      <p:sp>
        <p:nvSpPr>
          <p:cNvPr id="27" name="矩形 26"/>
          <p:cNvSpPr/>
          <p:nvPr/>
        </p:nvSpPr>
        <p:spPr>
          <a:xfrm>
            <a:off x="2267412" y="3629169"/>
            <a:ext cx="8730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cs typeface="+mn-ea"/>
                <a:sym typeface="+mn-lt"/>
              </a:rPr>
              <a:t>MVCC</a:t>
            </a:r>
            <a:r>
              <a:rPr lang="zh-CN" altLang="en-US" sz="1400" dirty="0" smtClean="0">
                <a:cs typeface="+mn-ea"/>
                <a:sym typeface="+mn-lt"/>
              </a:rPr>
              <a:t>解决了隔离级别的需求以及效率之间的矛盾。</a:t>
            </a:r>
            <a:endParaRPr lang="en-US" altLang="zh-CN" sz="1400" dirty="0" smtClean="0">
              <a:cs typeface="+mn-ea"/>
              <a:sym typeface="+mn-lt"/>
            </a:endParaRPr>
          </a:p>
        </p:txBody>
      </p:sp>
      <p:sp>
        <p:nvSpPr>
          <p:cNvPr id="28" name="iconfont-1191-866887"/>
          <p:cNvSpPr>
            <a:spLocks noChangeAspect="1"/>
          </p:cNvSpPr>
          <p:nvPr/>
        </p:nvSpPr>
        <p:spPr bwMode="auto">
          <a:xfrm>
            <a:off x="1062160" y="4275834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6"/>
          </a:solidFill>
          <a:ln>
            <a:solidFill>
              <a:schemeClr val="accent2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97998" y="4322037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>
                <a:cs typeface="+mn-ea"/>
                <a:sym typeface="+mn-lt"/>
              </a:rPr>
              <a:t>m</a:t>
            </a:r>
            <a:r>
              <a:rPr kumimoji="1" lang="en-US" altLang="zh-CN" b="1" dirty="0" err="1" smtClean="0">
                <a:cs typeface="+mn-ea"/>
                <a:sym typeface="+mn-lt"/>
              </a:rPr>
              <a:t>vcc</a:t>
            </a:r>
            <a:r>
              <a:rPr kumimoji="1" lang="zh-CN" altLang="en-US" b="1" dirty="0" smtClean="0">
                <a:cs typeface="+mn-ea"/>
                <a:sym typeface="+mn-lt"/>
              </a:rPr>
              <a:t>的实现</a:t>
            </a:r>
            <a:endParaRPr kumimoji="1" lang="en-US" altLang="zh-CN" b="1" dirty="0" smtClean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67412" y="4827209"/>
            <a:ext cx="873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MVCC</a:t>
            </a:r>
            <a:r>
              <a:rPr lang="zh-CN" altLang="en-US" sz="1400" dirty="0">
                <a:cs typeface="+mn-ea"/>
                <a:sym typeface="+mn-lt"/>
              </a:rPr>
              <a:t>的实现，是通过保存数据在某个时间点的快照来实现的。也就是说，不管需要执行多长时间，每个事务看到的数据是一致的。根据事务开始的时间不同，每个事物对同一张表，同一时刻看到的数据可能是不一样的。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4497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 err="1" smtClean="0">
                <a:latin typeface="+mn-lt"/>
                <a:ea typeface="+mn-ea"/>
                <a:cs typeface="+mn-ea"/>
                <a:sym typeface="+mn-lt"/>
              </a:rPr>
              <a:t>Innodb</a:t>
            </a:r>
            <a:r>
              <a:rPr kumimoji="1" lang="zh-CN" altLang="en-US" sz="3200" b="1" dirty="0" smtClean="0">
                <a:latin typeface="+mn-lt"/>
                <a:ea typeface="+mn-ea"/>
                <a:cs typeface="+mn-ea"/>
                <a:sym typeface="+mn-lt"/>
              </a:rPr>
              <a:t>的实现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100" name="Picture 4" descr="https://img-blog.csdnimg.cn/201903132138364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388326"/>
            <a:ext cx="79343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mg-blog.csdnimg.cn/20190313220441831.png?x-oss-process=image/watermark,type_ZmFuZ3poZW5naGVpdGk,shadow_10,text_aHR0cHM6Ly9ibG9nLmNzZG4ubmV0L1NuYWlsTWFubg==,size_16,color_FFFFFF,t_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988526"/>
            <a:ext cx="80295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73419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 err="1" smtClean="0">
                <a:latin typeface="+mn-lt"/>
                <a:ea typeface="+mn-ea"/>
                <a:cs typeface="+mn-ea"/>
                <a:sym typeface="+mn-lt"/>
              </a:rPr>
              <a:t>Innodb</a:t>
            </a:r>
            <a:r>
              <a:rPr kumimoji="1" lang="zh-CN" altLang="en-US" sz="3200" b="1" dirty="0" smtClean="0">
                <a:latin typeface="+mn-lt"/>
                <a:ea typeface="+mn-ea"/>
                <a:cs typeface="+mn-ea"/>
                <a:sym typeface="+mn-lt"/>
              </a:rPr>
              <a:t>的实现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147" name="Picture 3" descr="https://img-blog.csdnimg.cn/20190313220528630.png?x-oss-process=image/watermark,type_ZmFuZ3poZW5naGVpdGk,shadow_10,text_aHR0cHM6Ly9ibG9nLmNzZG4ubmV0L1NuYWlsTWFubg=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389429"/>
            <a:ext cx="798195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8588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 smtClean="0">
                <a:latin typeface="+mn-lt"/>
                <a:ea typeface="+mn-ea"/>
                <a:cs typeface="+mn-ea"/>
                <a:sym typeface="+mn-lt"/>
              </a:rPr>
              <a:t>Read view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iconfont-1191-866887"/>
          <p:cNvSpPr>
            <a:spLocks noChangeAspect="1"/>
          </p:cNvSpPr>
          <p:nvPr/>
        </p:nvSpPr>
        <p:spPr bwMode="auto">
          <a:xfrm>
            <a:off x="1062160" y="1672401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97998" y="1718604"/>
            <a:ext cx="208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cs typeface="+mn-ea"/>
                <a:sym typeface="+mn-lt"/>
              </a:rPr>
              <a:t>什么是</a:t>
            </a:r>
            <a:r>
              <a:rPr kumimoji="1" lang="en-US" altLang="zh-CN" b="1" dirty="0">
                <a:cs typeface="+mn-ea"/>
                <a:sym typeface="+mn-lt"/>
              </a:rPr>
              <a:t>R</a:t>
            </a:r>
            <a:r>
              <a:rPr kumimoji="1" lang="en-US" altLang="zh-CN" b="1" dirty="0" smtClean="0">
                <a:cs typeface="+mn-ea"/>
                <a:sym typeface="+mn-lt"/>
              </a:rPr>
              <a:t>ead View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66580" y="2266824"/>
            <a:ext cx="873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说白了</a:t>
            </a:r>
            <a:r>
              <a:rPr lang="en-US" altLang="zh-CN" sz="1400" dirty="0">
                <a:cs typeface="+mn-ea"/>
                <a:sym typeface="+mn-lt"/>
              </a:rPr>
              <a:t>Read View</a:t>
            </a:r>
            <a:r>
              <a:rPr lang="zh-CN" altLang="en-US" sz="1400" dirty="0">
                <a:cs typeface="+mn-ea"/>
                <a:sym typeface="+mn-lt"/>
              </a:rPr>
              <a:t>就是事务进行快照读操作的时候生产的读视图</a:t>
            </a:r>
            <a:r>
              <a:rPr lang="en-US" altLang="zh-CN" sz="1400" dirty="0">
                <a:cs typeface="+mn-ea"/>
                <a:sym typeface="+mn-lt"/>
              </a:rPr>
              <a:t>(Read View)</a:t>
            </a:r>
            <a:r>
              <a:rPr lang="zh-CN" altLang="en-US" sz="1400" dirty="0">
                <a:cs typeface="+mn-ea"/>
                <a:sym typeface="+mn-lt"/>
              </a:rPr>
              <a:t>，在该事务执行的快照读的那一刻，会生成数据库系统当前的一个快照</a:t>
            </a:r>
          </a:p>
        </p:txBody>
      </p:sp>
      <p:sp>
        <p:nvSpPr>
          <p:cNvPr id="23" name="矩形 22"/>
          <p:cNvSpPr/>
          <p:nvPr/>
        </p:nvSpPr>
        <p:spPr>
          <a:xfrm>
            <a:off x="1866580" y="2948854"/>
            <a:ext cx="87304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+mn-ea"/>
              </a:rPr>
              <a:t>Read View</a:t>
            </a:r>
            <a:r>
              <a:rPr lang="zh-CN" altLang="en-US" sz="1400" dirty="0">
                <a:cs typeface="+mn-ea"/>
              </a:rPr>
              <a:t>是事务开启时，当前所有事务的一个集合，这个数据结构中存储了当前</a:t>
            </a:r>
            <a:r>
              <a:rPr lang="en-US" altLang="zh-CN" sz="1400" dirty="0">
                <a:cs typeface="+mn-ea"/>
              </a:rPr>
              <a:t>Read View</a:t>
            </a:r>
            <a:r>
              <a:rPr lang="zh-CN" altLang="en-US" sz="1400" dirty="0">
                <a:cs typeface="+mn-ea"/>
              </a:rPr>
              <a:t>中最大的</a:t>
            </a:r>
            <a:r>
              <a:rPr lang="en-US" altLang="zh-CN" sz="1400" dirty="0">
                <a:cs typeface="+mn-ea"/>
              </a:rPr>
              <a:t>ID</a:t>
            </a:r>
            <a:r>
              <a:rPr lang="zh-CN" altLang="en-US" sz="1400" dirty="0">
                <a:cs typeface="+mn-ea"/>
              </a:rPr>
              <a:t>及最小的</a:t>
            </a:r>
            <a:r>
              <a:rPr lang="en-US" altLang="zh-CN" sz="1400" dirty="0" smtClean="0">
                <a:cs typeface="+mn-ea"/>
              </a:rPr>
              <a:t>ID</a:t>
            </a:r>
          </a:p>
          <a:p>
            <a:endParaRPr lang="en-US" altLang="zh-CN" sz="1400" dirty="0">
              <a:cs typeface="+mn-ea"/>
              <a:sym typeface="+mn-lt"/>
            </a:endParaRPr>
          </a:p>
          <a:p>
            <a:r>
              <a:rPr lang="en-US" altLang="zh-CN" dirty="0" err="1"/>
              <a:t>ct-trx</a:t>
            </a:r>
            <a:r>
              <a:rPr lang="en-US" altLang="zh-CN" dirty="0"/>
              <a:t> --&gt; trx11 --&gt; trx9 --&gt; trx6 --&gt; trx5 --&gt; trx3;</a:t>
            </a:r>
          </a:p>
          <a:p>
            <a:r>
              <a:rPr lang="en-US" altLang="zh-CN" dirty="0" err="1"/>
              <a:t>ct-trx</a:t>
            </a:r>
            <a:r>
              <a:rPr lang="en-US" altLang="zh-CN" dirty="0"/>
              <a:t> </a:t>
            </a:r>
            <a:r>
              <a:rPr lang="zh-CN" altLang="en-US" dirty="0"/>
              <a:t>表示当前事务的</a:t>
            </a:r>
            <a:r>
              <a:rPr lang="en-US" altLang="zh-CN" dirty="0"/>
              <a:t>id</a:t>
            </a:r>
            <a:r>
              <a:rPr lang="zh-CN" altLang="en-US" dirty="0"/>
              <a:t>，对应上面的</a:t>
            </a:r>
            <a:r>
              <a:rPr lang="en-US" altLang="zh-CN" dirty="0" err="1"/>
              <a:t>read_view</a:t>
            </a:r>
            <a:r>
              <a:rPr lang="zh-CN" altLang="en-US" dirty="0"/>
              <a:t>数据结构如下，</a:t>
            </a:r>
          </a:p>
          <a:p>
            <a:r>
              <a:rPr lang="en-US" altLang="zh-CN" dirty="0" err="1"/>
              <a:t>read_view</a:t>
            </a:r>
            <a:r>
              <a:rPr lang="en-US" altLang="zh-CN" dirty="0"/>
              <a:t>-&gt;</a:t>
            </a:r>
            <a:r>
              <a:rPr lang="en-US" altLang="zh-CN" dirty="0" err="1"/>
              <a:t>creator_trx_id</a:t>
            </a:r>
            <a:r>
              <a:rPr lang="en-US" altLang="zh-CN" dirty="0"/>
              <a:t> = </a:t>
            </a:r>
            <a:r>
              <a:rPr lang="en-US" altLang="zh-CN" dirty="0" err="1"/>
              <a:t>ct-trx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read_view</a:t>
            </a:r>
            <a:r>
              <a:rPr lang="en-US" altLang="zh-CN" dirty="0"/>
              <a:t>-&gt;</a:t>
            </a:r>
            <a:r>
              <a:rPr lang="en-US" altLang="zh-CN" dirty="0" err="1"/>
              <a:t>up_limit_id</a:t>
            </a:r>
            <a:r>
              <a:rPr lang="en-US" altLang="zh-CN" dirty="0"/>
              <a:t> = </a:t>
            </a:r>
            <a:r>
              <a:rPr lang="en-US" altLang="zh-CN" dirty="0" smtClean="0"/>
              <a:t>trx3;</a:t>
            </a:r>
            <a:r>
              <a:rPr lang="en-US" altLang="zh-CN" dirty="0"/>
              <a:t> </a:t>
            </a:r>
            <a:r>
              <a:rPr lang="zh-CN" altLang="en-US" dirty="0" smtClean="0"/>
              <a:t>低水位</a:t>
            </a:r>
            <a:endParaRPr lang="zh-CN" altLang="en-US" dirty="0"/>
          </a:p>
          <a:p>
            <a:r>
              <a:rPr lang="en-US" altLang="zh-CN" dirty="0" err="1"/>
              <a:t>read_view</a:t>
            </a:r>
            <a:r>
              <a:rPr lang="en-US" altLang="zh-CN" dirty="0"/>
              <a:t>-&gt;</a:t>
            </a:r>
            <a:r>
              <a:rPr lang="en-US" altLang="zh-CN" dirty="0" err="1"/>
              <a:t>low_limit_id</a:t>
            </a:r>
            <a:r>
              <a:rPr lang="en-US" altLang="zh-CN" dirty="0"/>
              <a:t> = </a:t>
            </a:r>
            <a:r>
              <a:rPr lang="en-US" altLang="zh-CN" dirty="0" smtClean="0"/>
              <a:t>trx11;</a:t>
            </a:r>
            <a:r>
              <a:rPr lang="en-US" altLang="zh-CN" dirty="0"/>
              <a:t> </a:t>
            </a:r>
            <a:r>
              <a:rPr lang="zh-CN" altLang="en-US" dirty="0" smtClean="0"/>
              <a:t>高水位</a:t>
            </a:r>
            <a:endParaRPr lang="zh-CN" altLang="en-US" dirty="0"/>
          </a:p>
          <a:p>
            <a:r>
              <a:rPr lang="en-US" altLang="zh-CN" dirty="0" err="1"/>
              <a:t>read_view</a:t>
            </a:r>
            <a:r>
              <a:rPr lang="en-US" altLang="zh-CN" dirty="0"/>
              <a:t>-&gt;</a:t>
            </a:r>
            <a:r>
              <a:rPr lang="en-US" altLang="zh-CN" dirty="0" err="1"/>
              <a:t>trx_ids</a:t>
            </a:r>
            <a:r>
              <a:rPr lang="en-US" altLang="zh-CN" dirty="0"/>
              <a:t> = [trx11, trx9, trx6, trx5, trx3</a:t>
            </a:r>
            <a:r>
              <a:rPr lang="en-US" altLang="zh-CN" dirty="0" smtClean="0"/>
              <a:t>];</a:t>
            </a:r>
            <a:endParaRPr lang="en-US" altLang="zh-CN" dirty="0"/>
          </a:p>
        </p:txBody>
      </p:sp>
      <p:pic>
        <p:nvPicPr>
          <p:cNvPr id="2050" name="Picture 2" descr="https://pic1.zhimg.com/80/v2-fef7954f5e3c7713f48b35597e7f9fb8_720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59" y="4303408"/>
            <a:ext cx="49149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66553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a8c2ecb-5965-4228-aca8-7ecb21debdee" descr="xA0AAB+LCAAAAAAABADVVt9v2jAQ/l+87o2iBChhvEER3aR1RQVNnSYeTHLAbYmNHFOVVvzvs00CDiTpuma/3uLznf3d953v8kTOMCBd4pIaOZObFajvcUSFHCBdCBpd8wBCtTcSfAVCIsSk+/UpCWpYQZ9puIbEa6Ps18gwWkfGTLpO3VEm+mCZXMcYB+BjRMMBLlCqs5XlQzwC4QOTiaMUa6iRbNSV4OuVutUh21qKpmmhueQhFxaaJDp1bVmuN/M5+jBZQgQmSm1NkMkeC8ZLGqTY+wIXS8kgjhPDzewb+NIKU9BUpDnT+K/jpTr9zXDoOb1By1NAc1Ff/Dzq9itRt/NQt/NBDzuXw36zCLRnV4sUyBanqInzluRHd6zoPuchUHYavlPdCp8qfMgCdZddgu+ss64EDVDVTeJmqlbVlthkedV8CpibilH5jcHnLCjxutBeOfaGsVP1SECCiM3OERJrN6WZDDHUD6rHFqFaNjwjlBJtBZ+Ur85tR4Exken29O0drs9kkgH8N9ymB4ldx24NGOMMQ5QbW5kTPjvFfBou4gybOYxN4EG6JYx1bLylCzsTuzPqGw45HFX+IRPv5RVTTYaNQq2OF3aGdhsf8RglclaqVEkeaXwmk/dc4CNnkoa9EBcsUi9j1zhA+kv95HUmfna3z6XkEdHjIBklY3yEW4hB3IOCPadhnI6FPVP6VC5mZq11u4WQSrwvcHBJxUTaEyi9+rWEHp+TIVZNgRjkXTqSzOpLZnWXzNL+JsMF6Z47dXcfUuSUe5DVnTL35jqcu9qjWKVnRapao9Z/pJFT73h/RqNWjkZWx3lGpKo1OvknKhWmWSzMbqSXDGFfs7HjJvkDSn+Y9kbNnv1rldnI6dF96n8vadHNwgl6vLAZaf9TjDRfzkjZ1Po1SrzfTslHZFB9kRxeTTWMTLc/AMG3qQDEDQAA">
            <a:extLst>
              <a:ext uri="{FF2B5EF4-FFF2-40B4-BE49-F238E27FC236}">
                <a16:creationId xmlns:a16="http://schemas.microsoft.com/office/drawing/2014/main" id="{1A28E652-4FB0-4135-B9EC-ADA3C911907D}"/>
              </a:ext>
            </a:extLst>
          </p:cNvPr>
          <p:cNvGrpSpPr>
            <a:grpSpLocks noChangeAspect="1"/>
          </p:cNvGrpSpPr>
          <p:nvPr/>
        </p:nvGrpSpPr>
        <p:grpSpPr>
          <a:xfrm>
            <a:off x="2679701" y="1646431"/>
            <a:ext cx="6832599" cy="3990280"/>
            <a:chOff x="2679700" y="1304538"/>
            <a:chExt cx="6832599" cy="3990280"/>
          </a:xfrm>
        </p:grpSpPr>
        <p:sp>
          <p:nvSpPr>
            <p:cNvPr id="3" name="AreaShape">
              <a:extLst>
                <a:ext uri="{FF2B5EF4-FFF2-40B4-BE49-F238E27FC236}">
                  <a16:creationId xmlns:a16="http://schemas.microsoft.com/office/drawing/2014/main" id="{22D333F5-6352-45F5-B577-31FDB5FF4451}"/>
                </a:ext>
              </a:extLst>
            </p:cNvPr>
            <p:cNvSpPr/>
            <p:nvPr/>
          </p:nvSpPr>
          <p:spPr>
            <a:xfrm>
              <a:off x="2679700" y="1304538"/>
              <a:ext cx="6832599" cy="356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ValueShape">
              <a:extLst>
                <a:ext uri="{FF2B5EF4-FFF2-40B4-BE49-F238E27FC236}">
                  <a16:creationId xmlns:a16="http://schemas.microsoft.com/office/drawing/2014/main" id="{59087756-6A29-4103-B795-E0CBB837FFA8}"/>
                </a:ext>
              </a:extLst>
            </p:cNvPr>
            <p:cNvSpPr/>
            <p:nvPr/>
          </p:nvSpPr>
          <p:spPr bwMode="auto">
            <a:xfrm>
              <a:off x="3319561" y="2072345"/>
              <a:ext cx="3011427" cy="2064071"/>
            </a:xfrm>
            <a:custGeom>
              <a:avLst/>
              <a:gdLst>
                <a:gd name="connsiteX0" fmla="*/ 2966746 w 3267076"/>
                <a:gd name="connsiteY0" fmla="*/ 1169320 h 2239296"/>
                <a:gd name="connsiteX1" fmla="*/ 2994799 w 3267076"/>
                <a:gd name="connsiteY1" fmla="*/ 1169320 h 2239296"/>
                <a:gd name="connsiteX2" fmla="*/ 3267076 w 3267076"/>
                <a:gd name="connsiteY2" fmla="*/ 1441348 h 2239296"/>
                <a:gd name="connsiteX3" fmla="*/ 3176317 w 3267076"/>
                <a:gd name="connsiteY3" fmla="*/ 1644132 h 2239296"/>
                <a:gd name="connsiteX4" fmla="*/ 2512951 w 3267076"/>
                <a:gd name="connsiteY4" fmla="*/ 2239295 h 2239296"/>
                <a:gd name="connsiteX5" fmla="*/ 2138363 w 3267076"/>
                <a:gd name="connsiteY5" fmla="*/ 2239295 h 2239296"/>
                <a:gd name="connsiteX6" fmla="*/ 2773677 w 3267076"/>
                <a:gd name="connsiteY6" fmla="*/ 1248455 h 2239296"/>
                <a:gd name="connsiteX7" fmla="*/ 2966746 w 3267076"/>
                <a:gd name="connsiteY7" fmla="*/ 1169320 h 2239296"/>
                <a:gd name="connsiteX8" fmla="*/ 272277 w 3267076"/>
                <a:gd name="connsiteY8" fmla="*/ 1169320 h 2239296"/>
                <a:gd name="connsiteX9" fmla="*/ 301980 w 3267076"/>
                <a:gd name="connsiteY9" fmla="*/ 1169320 h 2239296"/>
                <a:gd name="connsiteX10" fmla="*/ 493399 w 3267076"/>
                <a:gd name="connsiteY10" fmla="*/ 1248455 h 2239296"/>
                <a:gd name="connsiteX11" fmla="*/ 1128713 w 3267076"/>
                <a:gd name="connsiteY11" fmla="*/ 2239295 h 2239296"/>
                <a:gd name="connsiteX12" fmla="*/ 754125 w 3267076"/>
                <a:gd name="connsiteY12" fmla="*/ 2239295 h 2239296"/>
                <a:gd name="connsiteX13" fmla="*/ 90759 w 3267076"/>
                <a:gd name="connsiteY13" fmla="*/ 1644132 h 2239296"/>
                <a:gd name="connsiteX14" fmla="*/ 0 w 3267076"/>
                <a:gd name="connsiteY14" fmla="*/ 1441348 h 2239296"/>
                <a:gd name="connsiteX15" fmla="*/ 272277 w 3267076"/>
                <a:gd name="connsiteY15" fmla="*/ 1169320 h 2239296"/>
                <a:gd name="connsiteX16" fmla="*/ 2774645 w 3267076"/>
                <a:gd name="connsiteY16" fmla="*/ 437483 h 2239296"/>
                <a:gd name="connsiteX17" fmla="*/ 3040063 w 3267076"/>
                <a:gd name="connsiteY17" fmla="*/ 702892 h 2239296"/>
                <a:gd name="connsiteX18" fmla="*/ 3040063 w 3267076"/>
                <a:gd name="connsiteY18" fmla="*/ 753995 h 2239296"/>
                <a:gd name="connsiteX19" fmla="*/ 2998849 w 3267076"/>
                <a:gd name="connsiteY19" fmla="*/ 897415 h 2239296"/>
                <a:gd name="connsiteX20" fmla="*/ 2772997 w 3267076"/>
                <a:gd name="connsiteY20" fmla="*/ 1248546 h 2239296"/>
                <a:gd name="connsiteX21" fmla="*/ 2735080 w 3267076"/>
                <a:gd name="connsiteY21" fmla="*/ 1296353 h 2239296"/>
                <a:gd name="connsiteX22" fmla="*/ 2135005 w 3267076"/>
                <a:gd name="connsiteY22" fmla="*/ 2239296 h 2239296"/>
                <a:gd name="connsiteX23" fmla="*/ 1925638 w 3267076"/>
                <a:gd name="connsiteY23" fmla="*/ 2239296 h 2239296"/>
                <a:gd name="connsiteX24" fmla="*/ 2525713 w 3267076"/>
                <a:gd name="connsiteY24" fmla="*/ 610576 h 2239296"/>
                <a:gd name="connsiteX25" fmla="*/ 2774645 w 3267076"/>
                <a:gd name="connsiteY25" fmla="*/ 437483 h 2239296"/>
                <a:gd name="connsiteX26" fmla="*/ 492431 w 3267076"/>
                <a:gd name="connsiteY26" fmla="*/ 437483 h 2239296"/>
                <a:gd name="connsiteX27" fmla="*/ 741363 w 3267076"/>
                <a:gd name="connsiteY27" fmla="*/ 610576 h 2239296"/>
                <a:gd name="connsiteX28" fmla="*/ 1341438 w 3267076"/>
                <a:gd name="connsiteY28" fmla="*/ 2239296 h 2239296"/>
                <a:gd name="connsiteX29" fmla="*/ 1132071 w 3267076"/>
                <a:gd name="connsiteY29" fmla="*/ 2239296 h 2239296"/>
                <a:gd name="connsiteX30" fmla="*/ 531996 w 3267076"/>
                <a:gd name="connsiteY30" fmla="*/ 1294704 h 2239296"/>
                <a:gd name="connsiteX31" fmla="*/ 494079 w 3267076"/>
                <a:gd name="connsiteY31" fmla="*/ 1248546 h 2239296"/>
                <a:gd name="connsiteX32" fmla="*/ 268227 w 3267076"/>
                <a:gd name="connsiteY32" fmla="*/ 897415 h 2239296"/>
                <a:gd name="connsiteX33" fmla="*/ 227013 w 3267076"/>
                <a:gd name="connsiteY33" fmla="*/ 753995 h 2239296"/>
                <a:gd name="connsiteX34" fmla="*/ 227013 w 3267076"/>
                <a:gd name="connsiteY34" fmla="*/ 702892 h 2239296"/>
                <a:gd name="connsiteX35" fmla="*/ 492431 w 3267076"/>
                <a:gd name="connsiteY35" fmla="*/ 437483 h 2239296"/>
                <a:gd name="connsiteX36" fmla="*/ 1633237 w 3267076"/>
                <a:gd name="connsiteY36" fmla="*/ 0 h 2239296"/>
                <a:gd name="connsiteX37" fmla="*/ 1844333 w 3267076"/>
                <a:gd name="connsiteY37" fmla="*/ 87727 h 2239296"/>
                <a:gd name="connsiteX38" fmla="*/ 1867422 w 3267076"/>
                <a:gd name="connsiteY38" fmla="*/ 110791 h 2239296"/>
                <a:gd name="connsiteX39" fmla="*/ 1953180 w 3267076"/>
                <a:gd name="connsiteY39" fmla="*/ 357908 h 2239296"/>
                <a:gd name="connsiteX40" fmla="*/ 1730539 w 3267076"/>
                <a:gd name="connsiteY40" fmla="*/ 2209642 h 2239296"/>
                <a:gd name="connsiteX41" fmla="*/ 1954829 w 3267076"/>
                <a:gd name="connsiteY41" fmla="*/ 344729 h 2239296"/>
                <a:gd name="connsiteX42" fmla="*/ 2078519 w 3267076"/>
                <a:gd name="connsiteY42" fmla="*/ 137150 h 2239296"/>
                <a:gd name="connsiteX43" fmla="*/ 2080168 w 3267076"/>
                <a:gd name="connsiteY43" fmla="*/ 137150 h 2239296"/>
                <a:gd name="connsiteX44" fmla="*/ 2119748 w 3267076"/>
                <a:gd name="connsiteY44" fmla="*/ 112439 h 2239296"/>
                <a:gd name="connsiteX45" fmla="*/ 2522151 w 3267076"/>
                <a:gd name="connsiteY45" fmla="*/ 245882 h 2239296"/>
                <a:gd name="connsiteX46" fmla="*/ 2532046 w 3267076"/>
                <a:gd name="connsiteY46" fmla="*/ 267299 h 2239296"/>
                <a:gd name="connsiteX47" fmla="*/ 2546889 w 3267076"/>
                <a:gd name="connsiteY47" fmla="*/ 502884 h 2239296"/>
                <a:gd name="connsiteX48" fmla="*/ 1918547 w 3267076"/>
                <a:gd name="connsiteY48" fmla="*/ 2239296 h 2239296"/>
                <a:gd name="connsiteX49" fmla="*/ 1727241 w 3267076"/>
                <a:gd name="connsiteY49" fmla="*/ 2239296 h 2239296"/>
                <a:gd name="connsiteX50" fmla="*/ 1539233 w 3267076"/>
                <a:gd name="connsiteY50" fmla="*/ 2239296 h 2239296"/>
                <a:gd name="connsiteX51" fmla="*/ 1539233 w 3267076"/>
                <a:gd name="connsiteY51" fmla="*/ 2239295 h 2239296"/>
                <a:gd name="connsiteX52" fmla="*/ 1536886 w 3267076"/>
                <a:gd name="connsiteY52" fmla="*/ 2239295 h 2239296"/>
                <a:gd name="connsiteX53" fmla="*/ 1348559 w 3267076"/>
                <a:gd name="connsiteY53" fmla="*/ 2239295 h 2239296"/>
                <a:gd name="connsiteX54" fmla="*/ 720187 w 3267076"/>
                <a:gd name="connsiteY54" fmla="*/ 502149 h 2239296"/>
                <a:gd name="connsiteX55" fmla="*/ 735031 w 3267076"/>
                <a:gd name="connsiteY55" fmla="*/ 266464 h 2239296"/>
                <a:gd name="connsiteX56" fmla="*/ 744927 w 3267076"/>
                <a:gd name="connsiteY56" fmla="*/ 245038 h 2239296"/>
                <a:gd name="connsiteX57" fmla="*/ 769666 w 3267076"/>
                <a:gd name="connsiteY57" fmla="*/ 205483 h 2239296"/>
                <a:gd name="connsiteX58" fmla="*/ 1186931 w 3267076"/>
                <a:gd name="connsiteY58" fmla="*/ 136260 h 2239296"/>
                <a:gd name="connsiteX59" fmla="*/ 1188580 w 3267076"/>
                <a:gd name="connsiteY59" fmla="*/ 136260 h 2239296"/>
                <a:gd name="connsiteX60" fmla="*/ 1312276 w 3267076"/>
                <a:gd name="connsiteY60" fmla="*/ 343927 h 2239296"/>
                <a:gd name="connsiteX61" fmla="*/ 1312720 w 3267076"/>
                <a:gd name="connsiteY61" fmla="*/ 347629 h 2239296"/>
                <a:gd name="connsiteX62" fmla="*/ 1313227 w 3267076"/>
                <a:gd name="connsiteY62" fmla="*/ 351851 h 2239296"/>
                <a:gd name="connsiteX63" fmla="*/ 1312547 w 3267076"/>
                <a:gd name="connsiteY63" fmla="*/ 290337 h 2239296"/>
                <a:gd name="connsiteX64" fmla="*/ 1399052 w 3267076"/>
                <a:gd name="connsiteY64" fmla="*/ 110791 h 2239296"/>
                <a:gd name="connsiteX65" fmla="*/ 1422141 w 3267076"/>
                <a:gd name="connsiteY65" fmla="*/ 87727 h 2239296"/>
                <a:gd name="connsiteX66" fmla="*/ 1633237 w 3267076"/>
                <a:gd name="connsiteY66" fmla="*/ 0 h 223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267076" h="2239296">
                  <a:moveTo>
                    <a:pt x="2966746" y="1169320"/>
                  </a:moveTo>
                  <a:cubicBezTo>
                    <a:pt x="2966746" y="1169320"/>
                    <a:pt x="2966746" y="1169320"/>
                    <a:pt x="2994799" y="1169320"/>
                  </a:cubicBezTo>
                  <a:cubicBezTo>
                    <a:pt x="3144964" y="1169320"/>
                    <a:pt x="3267076" y="1291320"/>
                    <a:pt x="3267076" y="1441348"/>
                  </a:cubicBezTo>
                  <a:cubicBezTo>
                    <a:pt x="3267076" y="1518834"/>
                    <a:pt x="3234073" y="1593024"/>
                    <a:pt x="3176317" y="1644132"/>
                  </a:cubicBezTo>
                  <a:cubicBezTo>
                    <a:pt x="3176317" y="1644132"/>
                    <a:pt x="3176317" y="1644132"/>
                    <a:pt x="2512951" y="2239295"/>
                  </a:cubicBezTo>
                  <a:cubicBezTo>
                    <a:pt x="2512951" y="2239295"/>
                    <a:pt x="2512951" y="2239295"/>
                    <a:pt x="2138363" y="2239295"/>
                  </a:cubicBezTo>
                  <a:cubicBezTo>
                    <a:pt x="2138363" y="2239295"/>
                    <a:pt x="2138363" y="2239295"/>
                    <a:pt x="2773677" y="1248455"/>
                  </a:cubicBezTo>
                  <a:cubicBezTo>
                    <a:pt x="2824832" y="1197347"/>
                    <a:pt x="2894139" y="1169320"/>
                    <a:pt x="2966746" y="1169320"/>
                  </a:cubicBezTo>
                  <a:close/>
                  <a:moveTo>
                    <a:pt x="272277" y="1169320"/>
                  </a:moveTo>
                  <a:cubicBezTo>
                    <a:pt x="272277" y="1169320"/>
                    <a:pt x="272277" y="1169320"/>
                    <a:pt x="301980" y="1169320"/>
                  </a:cubicBezTo>
                  <a:cubicBezTo>
                    <a:pt x="372937" y="1169320"/>
                    <a:pt x="442244" y="1197347"/>
                    <a:pt x="493399" y="1248455"/>
                  </a:cubicBezTo>
                  <a:cubicBezTo>
                    <a:pt x="493399" y="1248455"/>
                    <a:pt x="493399" y="1248455"/>
                    <a:pt x="1128713" y="2239295"/>
                  </a:cubicBezTo>
                  <a:cubicBezTo>
                    <a:pt x="1128713" y="2239295"/>
                    <a:pt x="1128713" y="2239295"/>
                    <a:pt x="754125" y="2239295"/>
                  </a:cubicBezTo>
                  <a:cubicBezTo>
                    <a:pt x="754125" y="2239295"/>
                    <a:pt x="754125" y="2239295"/>
                    <a:pt x="90759" y="1644132"/>
                  </a:cubicBezTo>
                  <a:cubicBezTo>
                    <a:pt x="33003" y="1593024"/>
                    <a:pt x="0" y="1518834"/>
                    <a:pt x="0" y="1441348"/>
                  </a:cubicBezTo>
                  <a:cubicBezTo>
                    <a:pt x="0" y="1291320"/>
                    <a:pt x="122112" y="1169320"/>
                    <a:pt x="272277" y="1169320"/>
                  </a:cubicBezTo>
                  <a:close/>
                  <a:moveTo>
                    <a:pt x="2774645" y="437483"/>
                  </a:moveTo>
                  <a:cubicBezTo>
                    <a:pt x="2921367" y="437483"/>
                    <a:pt x="3040063" y="556175"/>
                    <a:pt x="3040063" y="702892"/>
                  </a:cubicBezTo>
                  <a:cubicBezTo>
                    <a:pt x="3040063" y="702892"/>
                    <a:pt x="3040063" y="702892"/>
                    <a:pt x="3040063" y="753995"/>
                  </a:cubicBezTo>
                  <a:cubicBezTo>
                    <a:pt x="3040063" y="805099"/>
                    <a:pt x="3025226" y="854554"/>
                    <a:pt x="2998849" y="897415"/>
                  </a:cubicBezTo>
                  <a:cubicBezTo>
                    <a:pt x="2998849" y="897415"/>
                    <a:pt x="2998849" y="897415"/>
                    <a:pt x="2772997" y="1248546"/>
                  </a:cubicBezTo>
                  <a:cubicBezTo>
                    <a:pt x="2758160" y="1263383"/>
                    <a:pt x="2746620" y="1278219"/>
                    <a:pt x="2735080" y="1296353"/>
                  </a:cubicBezTo>
                  <a:cubicBezTo>
                    <a:pt x="2735080" y="1296353"/>
                    <a:pt x="2735080" y="1296353"/>
                    <a:pt x="2135005" y="2239296"/>
                  </a:cubicBezTo>
                  <a:cubicBezTo>
                    <a:pt x="2135005" y="2239296"/>
                    <a:pt x="2135005" y="2239296"/>
                    <a:pt x="1925638" y="2239296"/>
                  </a:cubicBezTo>
                  <a:cubicBezTo>
                    <a:pt x="1925638" y="2239296"/>
                    <a:pt x="1925638" y="2239296"/>
                    <a:pt x="2525713" y="610576"/>
                  </a:cubicBezTo>
                  <a:cubicBezTo>
                    <a:pt x="2565279" y="506720"/>
                    <a:pt x="2664192" y="437483"/>
                    <a:pt x="2774645" y="437483"/>
                  </a:cubicBezTo>
                  <a:close/>
                  <a:moveTo>
                    <a:pt x="492431" y="437483"/>
                  </a:moveTo>
                  <a:cubicBezTo>
                    <a:pt x="602884" y="437483"/>
                    <a:pt x="701797" y="506720"/>
                    <a:pt x="741363" y="610576"/>
                  </a:cubicBezTo>
                  <a:cubicBezTo>
                    <a:pt x="741363" y="610576"/>
                    <a:pt x="741363" y="610576"/>
                    <a:pt x="1341438" y="2239296"/>
                  </a:cubicBezTo>
                  <a:cubicBezTo>
                    <a:pt x="1341438" y="2239296"/>
                    <a:pt x="1341438" y="2239296"/>
                    <a:pt x="1132071" y="2239296"/>
                  </a:cubicBezTo>
                  <a:cubicBezTo>
                    <a:pt x="1132071" y="2239296"/>
                    <a:pt x="1132071" y="2239296"/>
                    <a:pt x="531996" y="1294704"/>
                  </a:cubicBezTo>
                  <a:cubicBezTo>
                    <a:pt x="520456" y="1278219"/>
                    <a:pt x="508916" y="1263383"/>
                    <a:pt x="494079" y="1248546"/>
                  </a:cubicBezTo>
                  <a:cubicBezTo>
                    <a:pt x="494079" y="1248546"/>
                    <a:pt x="494079" y="1248546"/>
                    <a:pt x="268227" y="897415"/>
                  </a:cubicBezTo>
                  <a:cubicBezTo>
                    <a:pt x="240201" y="854554"/>
                    <a:pt x="227013" y="805099"/>
                    <a:pt x="227013" y="753995"/>
                  </a:cubicBezTo>
                  <a:cubicBezTo>
                    <a:pt x="227013" y="753995"/>
                    <a:pt x="227013" y="753995"/>
                    <a:pt x="227013" y="702892"/>
                  </a:cubicBezTo>
                  <a:cubicBezTo>
                    <a:pt x="227013" y="556175"/>
                    <a:pt x="345709" y="437483"/>
                    <a:pt x="492431" y="437483"/>
                  </a:cubicBezTo>
                  <a:close/>
                  <a:moveTo>
                    <a:pt x="1633237" y="0"/>
                  </a:moveTo>
                  <a:cubicBezTo>
                    <a:pt x="1709924" y="0"/>
                    <a:pt x="1786612" y="29242"/>
                    <a:pt x="1844333" y="87727"/>
                  </a:cubicBezTo>
                  <a:cubicBezTo>
                    <a:pt x="1844333" y="87727"/>
                    <a:pt x="1844333" y="87727"/>
                    <a:pt x="1867422" y="110791"/>
                  </a:cubicBezTo>
                  <a:cubicBezTo>
                    <a:pt x="1933390" y="176689"/>
                    <a:pt x="1964724" y="267299"/>
                    <a:pt x="1953180" y="357908"/>
                  </a:cubicBezTo>
                  <a:cubicBezTo>
                    <a:pt x="1953180" y="357908"/>
                    <a:pt x="1953180" y="357908"/>
                    <a:pt x="1730539" y="2209642"/>
                  </a:cubicBezTo>
                  <a:cubicBezTo>
                    <a:pt x="1730539" y="2209642"/>
                    <a:pt x="1730539" y="2209642"/>
                    <a:pt x="1954829" y="344729"/>
                  </a:cubicBezTo>
                  <a:cubicBezTo>
                    <a:pt x="1964724" y="262356"/>
                    <a:pt x="2009253" y="186574"/>
                    <a:pt x="2078519" y="137150"/>
                  </a:cubicBezTo>
                  <a:cubicBezTo>
                    <a:pt x="2078519" y="137150"/>
                    <a:pt x="2078519" y="137150"/>
                    <a:pt x="2080168" y="137150"/>
                  </a:cubicBezTo>
                  <a:cubicBezTo>
                    <a:pt x="2091712" y="127266"/>
                    <a:pt x="2106555" y="119028"/>
                    <a:pt x="2119748" y="112439"/>
                  </a:cubicBezTo>
                  <a:cubicBezTo>
                    <a:pt x="2268176" y="38303"/>
                    <a:pt x="2447938" y="99259"/>
                    <a:pt x="2522151" y="245882"/>
                  </a:cubicBezTo>
                  <a:cubicBezTo>
                    <a:pt x="2522151" y="245882"/>
                    <a:pt x="2522151" y="245882"/>
                    <a:pt x="2532046" y="267299"/>
                  </a:cubicBezTo>
                  <a:cubicBezTo>
                    <a:pt x="2569978" y="341434"/>
                    <a:pt x="2574925" y="427101"/>
                    <a:pt x="2546889" y="502884"/>
                  </a:cubicBezTo>
                  <a:cubicBezTo>
                    <a:pt x="2546889" y="502884"/>
                    <a:pt x="2546889" y="502884"/>
                    <a:pt x="1918547" y="2239296"/>
                  </a:cubicBezTo>
                  <a:cubicBezTo>
                    <a:pt x="1918547" y="2239296"/>
                    <a:pt x="1918547" y="2239296"/>
                    <a:pt x="1727241" y="2239296"/>
                  </a:cubicBezTo>
                  <a:cubicBezTo>
                    <a:pt x="1727241" y="2239296"/>
                    <a:pt x="1727241" y="2239296"/>
                    <a:pt x="1539233" y="2239296"/>
                  </a:cubicBezTo>
                  <a:lnTo>
                    <a:pt x="1539233" y="2239295"/>
                  </a:lnTo>
                  <a:lnTo>
                    <a:pt x="1536886" y="2239295"/>
                  </a:lnTo>
                  <a:cubicBezTo>
                    <a:pt x="1527918" y="2239295"/>
                    <a:pt x="1492046" y="2239295"/>
                    <a:pt x="1348559" y="2239295"/>
                  </a:cubicBezTo>
                  <a:cubicBezTo>
                    <a:pt x="1348559" y="2239295"/>
                    <a:pt x="1348559" y="2239295"/>
                    <a:pt x="720187" y="502149"/>
                  </a:cubicBezTo>
                  <a:cubicBezTo>
                    <a:pt x="692150" y="426334"/>
                    <a:pt x="697098" y="340631"/>
                    <a:pt x="735031" y="266464"/>
                  </a:cubicBezTo>
                  <a:cubicBezTo>
                    <a:pt x="735031" y="266464"/>
                    <a:pt x="735031" y="266464"/>
                    <a:pt x="744927" y="245038"/>
                  </a:cubicBezTo>
                  <a:cubicBezTo>
                    <a:pt x="751524" y="231853"/>
                    <a:pt x="759770" y="218668"/>
                    <a:pt x="769666" y="205483"/>
                  </a:cubicBezTo>
                  <a:cubicBezTo>
                    <a:pt x="865323" y="70335"/>
                    <a:pt x="1053340" y="39020"/>
                    <a:pt x="1186931" y="136260"/>
                  </a:cubicBezTo>
                  <a:cubicBezTo>
                    <a:pt x="1186931" y="136260"/>
                    <a:pt x="1186931" y="136260"/>
                    <a:pt x="1188580" y="136260"/>
                  </a:cubicBezTo>
                  <a:cubicBezTo>
                    <a:pt x="1257850" y="185705"/>
                    <a:pt x="1302380" y="261520"/>
                    <a:pt x="1312276" y="343927"/>
                  </a:cubicBezTo>
                  <a:cubicBezTo>
                    <a:pt x="1312276" y="343927"/>
                    <a:pt x="1312276" y="343927"/>
                    <a:pt x="1312720" y="347629"/>
                  </a:cubicBezTo>
                  <a:lnTo>
                    <a:pt x="1313227" y="351851"/>
                  </a:lnTo>
                  <a:lnTo>
                    <a:pt x="1312547" y="290337"/>
                  </a:lnTo>
                  <a:cubicBezTo>
                    <a:pt x="1319582" y="223539"/>
                    <a:pt x="1349576" y="160215"/>
                    <a:pt x="1399052" y="110791"/>
                  </a:cubicBezTo>
                  <a:cubicBezTo>
                    <a:pt x="1399052" y="110791"/>
                    <a:pt x="1399052" y="110791"/>
                    <a:pt x="1422141" y="87727"/>
                  </a:cubicBezTo>
                  <a:cubicBezTo>
                    <a:pt x="1479863" y="29242"/>
                    <a:pt x="1556550" y="0"/>
                    <a:pt x="1633237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ValueBack1">
              <a:extLst>
                <a:ext uri="{FF2B5EF4-FFF2-40B4-BE49-F238E27FC236}">
                  <a16:creationId xmlns:a16="http://schemas.microsoft.com/office/drawing/2014/main" id="{8927C381-0229-410B-869B-A702430DAD96}"/>
                </a:ext>
              </a:extLst>
            </p:cNvPr>
            <p:cNvSpPr/>
            <p:nvPr/>
          </p:nvSpPr>
          <p:spPr bwMode="auto">
            <a:xfrm>
              <a:off x="3268348" y="1988324"/>
              <a:ext cx="3148974" cy="2199307"/>
            </a:xfrm>
            <a:custGeom>
              <a:avLst/>
              <a:gdLst>
                <a:gd name="T0" fmla="*/ 1832 w 2071"/>
                <a:gd name="T1" fmla="*/ 731 h 1448"/>
                <a:gd name="T2" fmla="*/ 1881 w 2071"/>
                <a:gd name="T3" fmla="*/ 618 h 1448"/>
                <a:gd name="T4" fmla="*/ 1911 w 2071"/>
                <a:gd name="T5" fmla="*/ 482 h 1448"/>
                <a:gd name="T6" fmla="*/ 1622 w 2071"/>
                <a:gd name="T7" fmla="*/ 312 h 1448"/>
                <a:gd name="T8" fmla="*/ 1593 w 2071"/>
                <a:gd name="T9" fmla="*/ 189 h 1448"/>
                <a:gd name="T10" fmla="*/ 1230 w 2071"/>
                <a:gd name="T11" fmla="*/ 153 h 1448"/>
                <a:gd name="T12" fmla="*/ 1177 w 2071"/>
                <a:gd name="T13" fmla="*/ 84 h 1448"/>
                <a:gd name="T14" fmla="*/ 857 w 2071"/>
                <a:gd name="T15" fmla="*/ 98 h 1448"/>
                <a:gd name="T16" fmla="*/ 773 w 2071"/>
                <a:gd name="T17" fmla="*/ 110 h 1448"/>
                <a:gd name="T18" fmla="*/ 455 w 2071"/>
                <a:gd name="T19" fmla="*/ 189 h 1448"/>
                <a:gd name="T20" fmla="*/ 426 w 2071"/>
                <a:gd name="T21" fmla="*/ 312 h 1448"/>
                <a:gd name="T22" fmla="*/ 136 w 2071"/>
                <a:gd name="T23" fmla="*/ 482 h 1448"/>
                <a:gd name="T24" fmla="*/ 167 w 2071"/>
                <a:gd name="T25" fmla="*/ 618 h 1448"/>
                <a:gd name="T26" fmla="*/ 216 w 2071"/>
                <a:gd name="T27" fmla="*/ 731 h 1448"/>
                <a:gd name="T28" fmla="*/ 0 w 2071"/>
                <a:gd name="T29" fmla="*/ 930 h 1448"/>
                <a:gd name="T30" fmla="*/ 468 w 2071"/>
                <a:gd name="T31" fmla="*/ 1439 h 1448"/>
                <a:gd name="T32" fmla="*/ 718 w 2071"/>
                <a:gd name="T33" fmla="*/ 1448 h 1448"/>
                <a:gd name="T34" fmla="*/ 720 w 2071"/>
                <a:gd name="T35" fmla="*/ 1448 h 1448"/>
                <a:gd name="T36" fmla="*/ 850 w 2071"/>
                <a:gd name="T37" fmla="*/ 1447 h 1448"/>
                <a:gd name="T38" fmla="*/ 1197 w 2071"/>
                <a:gd name="T39" fmla="*/ 1448 h 1448"/>
                <a:gd name="T40" fmla="*/ 1201 w 2071"/>
                <a:gd name="T41" fmla="*/ 1448 h 1448"/>
                <a:gd name="T42" fmla="*/ 1329 w 2071"/>
                <a:gd name="T43" fmla="*/ 1448 h 1448"/>
                <a:gd name="T44" fmla="*/ 1557 w 2071"/>
                <a:gd name="T45" fmla="*/ 1448 h 1448"/>
                <a:gd name="T46" fmla="*/ 1982 w 2071"/>
                <a:gd name="T47" fmla="*/ 1079 h 1448"/>
                <a:gd name="T48" fmla="*/ 1849 w 2071"/>
                <a:gd name="T49" fmla="*/ 731 h 1448"/>
                <a:gd name="T50" fmla="*/ 1520 w 2071"/>
                <a:gd name="T51" fmla="*/ 200 h 1448"/>
                <a:gd name="T52" fmla="*/ 1539 w 2071"/>
                <a:gd name="T53" fmla="*/ 233 h 1448"/>
                <a:gd name="T54" fmla="*/ 1173 w 2071"/>
                <a:gd name="T55" fmla="*/ 1379 h 1448"/>
                <a:gd name="T56" fmla="*/ 1252 w 2071"/>
                <a:gd name="T57" fmla="*/ 277 h 1448"/>
                <a:gd name="T58" fmla="*/ 1253 w 2071"/>
                <a:gd name="T59" fmla="*/ 268 h 1448"/>
                <a:gd name="T60" fmla="*/ 906 w 2071"/>
                <a:gd name="T61" fmla="*/ 146 h 1448"/>
                <a:gd name="T62" fmla="*/ 1128 w 2071"/>
                <a:gd name="T63" fmla="*/ 133 h 1448"/>
                <a:gd name="T64" fmla="*/ 1184 w 2071"/>
                <a:gd name="T65" fmla="*/ 268 h 1448"/>
                <a:gd name="T66" fmla="*/ 997 w 2071"/>
                <a:gd name="T67" fmla="*/ 1379 h 1448"/>
                <a:gd name="T68" fmla="*/ 906 w 2071"/>
                <a:gd name="T69" fmla="*/ 146 h 1448"/>
                <a:gd name="T70" fmla="*/ 516 w 2071"/>
                <a:gd name="T71" fmla="*/ 219 h 1448"/>
                <a:gd name="T72" fmla="*/ 795 w 2071"/>
                <a:gd name="T73" fmla="*/ 268 h 1448"/>
                <a:gd name="T74" fmla="*/ 796 w 2071"/>
                <a:gd name="T75" fmla="*/ 276 h 1448"/>
                <a:gd name="T76" fmla="*/ 875 w 2071"/>
                <a:gd name="T77" fmla="*/ 1379 h 1448"/>
                <a:gd name="T78" fmla="*/ 509 w 2071"/>
                <a:gd name="T79" fmla="*/ 233 h 1448"/>
                <a:gd name="T80" fmla="*/ 112 w 2071"/>
                <a:gd name="T81" fmla="*/ 1028 h 1448"/>
                <a:gd name="T82" fmla="*/ 199 w 2071"/>
                <a:gd name="T83" fmla="*/ 799 h 1448"/>
                <a:gd name="T84" fmla="*/ 306 w 2071"/>
                <a:gd name="T85" fmla="*/ 835 h 1448"/>
                <a:gd name="T86" fmla="*/ 504 w 2071"/>
                <a:gd name="T87" fmla="*/ 1379 h 1448"/>
                <a:gd name="T88" fmla="*/ 385 w 2071"/>
                <a:gd name="T89" fmla="*/ 823 h 1448"/>
                <a:gd name="T90" fmla="*/ 225 w 2071"/>
                <a:gd name="T91" fmla="*/ 581 h 1448"/>
                <a:gd name="T92" fmla="*/ 205 w 2071"/>
                <a:gd name="T93" fmla="*/ 482 h 1448"/>
                <a:gd name="T94" fmla="*/ 451 w 2071"/>
                <a:gd name="T95" fmla="*/ 439 h 1448"/>
                <a:gd name="T96" fmla="*/ 739 w 2071"/>
                <a:gd name="T97" fmla="*/ 1379 h 1448"/>
                <a:gd name="T98" fmla="*/ 1760 w 2071"/>
                <a:gd name="T99" fmla="*/ 363 h 1448"/>
                <a:gd name="T100" fmla="*/ 1843 w 2071"/>
                <a:gd name="T101" fmla="*/ 513 h 1448"/>
                <a:gd name="T102" fmla="*/ 1688 w 2071"/>
                <a:gd name="T103" fmla="*/ 792 h 1448"/>
                <a:gd name="T104" fmla="*/ 1309 w 2071"/>
                <a:gd name="T105" fmla="*/ 1379 h 1448"/>
                <a:gd name="T106" fmla="*/ 1597 w 2071"/>
                <a:gd name="T107" fmla="*/ 438 h 1448"/>
                <a:gd name="T108" fmla="*/ 1544 w 2071"/>
                <a:gd name="T109" fmla="*/ 1379 h 1448"/>
                <a:gd name="T110" fmla="*/ 1742 w 2071"/>
                <a:gd name="T111" fmla="*/ 835 h 1448"/>
                <a:gd name="T112" fmla="*/ 1848 w 2071"/>
                <a:gd name="T113" fmla="*/ 799 h 1448"/>
                <a:gd name="T114" fmla="*/ 1936 w 2071"/>
                <a:gd name="T115" fmla="*/ 1028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1" h="1448">
                  <a:moveTo>
                    <a:pt x="1849" y="731"/>
                  </a:moveTo>
                  <a:cubicBezTo>
                    <a:pt x="1832" y="731"/>
                    <a:pt x="1832" y="731"/>
                    <a:pt x="1832" y="731"/>
                  </a:cubicBezTo>
                  <a:cubicBezTo>
                    <a:pt x="1824" y="731"/>
                    <a:pt x="1816" y="731"/>
                    <a:pt x="1808" y="732"/>
                  </a:cubicBezTo>
                  <a:cubicBezTo>
                    <a:pt x="1881" y="618"/>
                    <a:pt x="1881" y="618"/>
                    <a:pt x="1881" y="618"/>
                  </a:cubicBezTo>
                  <a:cubicBezTo>
                    <a:pt x="1901" y="587"/>
                    <a:pt x="1912" y="550"/>
                    <a:pt x="1911" y="513"/>
                  </a:cubicBezTo>
                  <a:cubicBezTo>
                    <a:pt x="1911" y="482"/>
                    <a:pt x="1911" y="482"/>
                    <a:pt x="1911" y="482"/>
                  </a:cubicBezTo>
                  <a:cubicBezTo>
                    <a:pt x="1912" y="375"/>
                    <a:pt x="1826" y="288"/>
                    <a:pt x="1718" y="287"/>
                  </a:cubicBezTo>
                  <a:cubicBezTo>
                    <a:pt x="1685" y="287"/>
                    <a:pt x="1651" y="296"/>
                    <a:pt x="1622" y="312"/>
                  </a:cubicBezTo>
                  <a:cubicBezTo>
                    <a:pt x="1624" y="274"/>
                    <a:pt x="1617" y="236"/>
                    <a:pt x="1600" y="202"/>
                  </a:cubicBezTo>
                  <a:cubicBezTo>
                    <a:pt x="1593" y="189"/>
                    <a:pt x="1593" y="189"/>
                    <a:pt x="1593" y="189"/>
                  </a:cubicBezTo>
                  <a:cubicBezTo>
                    <a:pt x="1540" y="82"/>
                    <a:pt x="1411" y="39"/>
                    <a:pt x="1304" y="92"/>
                  </a:cubicBezTo>
                  <a:cubicBezTo>
                    <a:pt x="1275" y="107"/>
                    <a:pt x="1250" y="127"/>
                    <a:pt x="1230" y="153"/>
                  </a:cubicBezTo>
                  <a:cubicBezTo>
                    <a:pt x="1220" y="133"/>
                    <a:pt x="1206" y="114"/>
                    <a:pt x="1190" y="98"/>
                  </a:cubicBezTo>
                  <a:cubicBezTo>
                    <a:pt x="1177" y="84"/>
                    <a:pt x="1177" y="84"/>
                    <a:pt x="1177" y="84"/>
                  </a:cubicBezTo>
                  <a:cubicBezTo>
                    <a:pt x="1092" y="0"/>
                    <a:pt x="956" y="0"/>
                    <a:pt x="871" y="84"/>
                  </a:cubicBezTo>
                  <a:cubicBezTo>
                    <a:pt x="857" y="98"/>
                    <a:pt x="857" y="98"/>
                    <a:pt x="857" y="98"/>
                  </a:cubicBezTo>
                  <a:cubicBezTo>
                    <a:pt x="842" y="114"/>
                    <a:pt x="828" y="133"/>
                    <a:pt x="818" y="153"/>
                  </a:cubicBezTo>
                  <a:cubicBezTo>
                    <a:pt x="805" y="136"/>
                    <a:pt x="790" y="122"/>
                    <a:pt x="773" y="110"/>
                  </a:cubicBezTo>
                  <a:cubicBezTo>
                    <a:pt x="676" y="41"/>
                    <a:pt x="541" y="63"/>
                    <a:pt x="472" y="160"/>
                  </a:cubicBezTo>
                  <a:cubicBezTo>
                    <a:pt x="465" y="169"/>
                    <a:pt x="460" y="179"/>
                    <a:pt x="455" y="189"/>
                  </a:cubicBezTo>
                  <a:cubicBezTo>
                    <a:pt x="448" y="202"/>
                    <a:pt x="448" y="202"/>
                    <a:pt x="448" y="202"/>
                  </a:cubicBezTo>
                  <a:cubicBezTo>
                    <a:pt x="431" y="236"/>
                    <a:pt x="423" y="274"/>
                    <a:pt x="426" y="312"/>
                  </a:cubicBezTo>
                  <a:cubicBezTo>
                    <a:pt x="333" y="260"/>
                    <a:pt x="214" y="293"/>
                    <a:pt x="162" y="386"/>
                  </a:cubicBezTo>
                  <a:cubicBezTo>
                    <a:pt x="145" y="415"/>
                    <a:pt x="136" y="448"/>
                    <a:pt x="136" y="482"/>
                  </a:cubicBezTo>
                  <a:cubicBezTo>
                    <a:pt x="136" y="513"/>
                    <a:pt x="136" y="513"/>
                    <a:pt x="136" y="513"/>
                  </a:cubicBezTo>
                  <a:cubicBezTo>
                    <a:pt x="136" y="550"/>
                    <a:pt x="147" y="587"/>
                    <a:pt x="167" y="618"/>
                  </a:cubicBezTo>
                  <a:cubicBezTo>
                    <a:pt x="240" y="732"/>
                    <a:pt x="240" y="732"/>
                    <a:pt x="240" y="732"/>
                  </a:cubicBezTo>
                  <a:cubicBezTo>
                    <a:pt x="232" y="731"/>
                    <a:pt x="224" y="731"/>
                    <a:pt x="216" y="731"/>
                  </a:cubicBezTo>
                  <a:cubicBezTo>
                    <a:pt x="199" y="731"/>
                    <a:pt x="199" y="731"/>
                    <a:pt x="199" y="731"/>
                  </a:cubicBezTo>
                  <a:cubicBezTo>
                    <a:pt x="89" y="731"/>
                    <a:pt x="0" y="820"/>
                    <a:pt x="0" y="930"/>
                  </a:cubicBezTo>
                  <a:cubicBezTo>
                    <a:pt x="0" y="987"/>
                    <a:pt x="24" y="1041"/>
                    <a:pt x="66" y="1078"/>
                  </a:cubicBezTo>
                  <a:cubicBezTo>
                    <a:pt x="468" y="1439"/>
                    <a:pt x="468" y="1439"/>
                    <a:pt x="468" y="1439"/>
                  </a:cubicBezTo>
                  <a:cubicBezTo>
                    <a:pt x="474" y="1445"/>
                    <a:pt x="483" y="1448"/>
                    <a:pt x="491" y="1448"/>
                  </a:cubicBezTo>
                  <a:cubicBezTo>
                    <a:pt x="718" y="1448"/>
                    <a:pt x="718" y="1448"/>
                    <a:pt x="718" y="1448"/>
                  </a:cubicBezTo>
                  <a:cubicBezTo>
                    <a:pt x="718" y="1448"/>
                    <a:pt x="718" y="1448"/>
                    <a:pt x="719" y="1448"/>
                  </a:cubicBezTo>
                  <a:cubicBezTo>
                    <a:pt x="719" y="1448"/>
                    <a:pt x="719" y="1448"/>
                    <a:pt x="720" y="1448"/>
                  </a:cubicBezTo>
                  <a:cubicBezTo>
                    <a:pt x="847" y="1448"/>
                    <a:pt x="847" y="1448"/>
                    <a:pt x="847" y="1448"/>
                  </a:cubicBezTo>
                  <a:cubicBezTo>
                    <a:pt x="848" y="1448"/>
                    <a:pt x="849" y="1447"/>
                    <a:pt x="850" y="1447"/>
                  </a:cubicBezTo>
                  <a:cubicBezTo>
                    <a:pt x="850" y="1447"/>
                    <a:pt x="851" y="1448"/>
                    <a:pt x="851" y="1448"/>
                  </a:cubicBezTo>
                  <a:cubicBezTo>
                    <a:pt x="1197" y="1448"/>
                    <a:pt x="1197" y="1448"/>
                    <a:pt x="1197" y="1448"/>
                  </a:cubicBezTo>
                  <a:cubicBezTo>
                    <a:pt x="1197" y="1448"/>
                    <a:pt x="1198" y="1447"/>
                    <a:pt x="1198" y="1447"/>
                  </a:cubicBezTo>
                  <a:cubicBezTo>
                    <a:pt x="1199" y="1447"/>
                    <a:pt x="1200" y="1448"/>
                    <a:pt x="1201" y="1448"/>
                  </a:cubicBezTo>
                  <a:cubicBezTo>
                    <a:pt x="1328" y="1448"/>
                    <a:pt x="1328" y="1448"/>
                    <a:pt x="1328" y="1448"/>
                  </a:cubicBezTo>
                  <a:cubicBezTo>
                    <a:pt x="1328" y="1448"/>
                    <a:pt x="1329" y="1448"/>
                    <a:pt x="1329" y="1448"/>
                  </a:cubicBezTo>
                  <a:cubicBezTo>
                    <a:pt x="1330" y="1448"/>
                    <a:pt x="1330" y="1448"/>
                    <a:pt x="1330" y="1448"/>
                  </a:cubicBezTo>
                  <a:cubicBezTo>
                    <a:pt x="1557" y="1448"/>
                    <a:pt x="1557" y="1448"/>
                    <a:pt x="1557" y="1448"/>
                  </a:cubicBezTo>
                  <a:cubicBezTo>
                    <a:pt x="1565" y="1448"/>
                    <a:pt x="1574" y="1445"/>
                    <a:pt x="1580" y="1439"/>
                  </a:cubicBezTo>
                  <a:cubicBezTo>
                    <a:pt x="1982" y="1079"/>
                    <a:pt x="1982" y="1079"/>
                    <a:pt x="1982" y="1079"/>
                  </a:cubicBezTo>
                  <a:cubicBezTo>
                    <a:pt x="2064" y="1005"/>
                    <a:pt x="2071" y="879"/>
                    <a:pt x="1997" y="797"/>
                  </a:cubicBezTo>
                  <a:cubicBezTo>
                    <a:pt x="1959" y="755"/>
                    <a:pt x="1905" y="731"/>
                    <a:pt x="1849" y="731"/>
                  </a:cubicBezTo>
                  <a:close/>
                  <a:moveTo>
                    <a:pt x="1315" y="165"/>
                  </a:moveTo>
                  <a:cubicBezTo>
                    <a:pt x="1381" y="118"/>
                    <a:pt x="1473" y="133"/>
                    <a:pt x="1520" y="200"/>
                  </a:cubicBezTo>
                  <a:cubicBezTo>
                    <a:pt x="1525" y="206"/>
                    <a:pt x="1529" y="213"/>
                    <a:pt x="1532" y="220"/>
                  </a:cubicBezTo>
                  <a:cubicBezTo>
                    <a:pt x="1539" y="233"/>
                    <a:pt x="1539" y="233"/>
                    <a:pt x="1539" y="233"/>
                  </a:cubicBezTo>
                  <a:cubicBezTo>
                    <a:pt x="1557" y="269"/>
                    <a:pt x="1559" y="311"/>
                    <a:pt x="1546" y="349"/>
                  </a:cubicBezTo>
                  <a:cubicBezTo>
                    <a:pt x="1173" y="1379"/>
                    <a:pt x="1173" y="1379"/>
                    <a:pt x="1173" y="1379"/>
                  </a:cubicBezTo>
                  <a:cubicBezTo>
                    <a:pt x="1120" y="1379"/>
                    <a:pt x="1120" y="1379"/>
                    <a:pt x="1120" y="1379"/>
                  </a:cubicBezTo>
                  <a:cubicBezTo>
                    <a:pt x="1252" y="277"/>
                    <a:pt x="1252" y="277"/>
                    <a:pt x="1252" y="277"/>
                  </a:cubicBezTo>
                  <a:cubicBezTo>
                    <a:pt x="1252" y="277"/>
                    <a:pt x="1252" y="277"/>
                    <a:pt x="1252" y="277"/>
                  </a:cubicBezTo>
                  <a:cubicBezTo>
                    <a:pt x="1253" y="268"/>
                    <a:pt x="1253" y="268"/>
                    <a:pt x="1253" y="268"/>
                  </a:cubicBezTo>
                  <a:cubicBezTo>
                    <a:pt x="1258" y="227"/>
                    <a:pt x="1280" y="190"/>
                    <a:pt x="1315" y="165"/>
                  </a:cubicBezTo>
                  <a:close/>
                  <a:moveTo>
                    <a:pt x="906" y="146"/>
                  </a:moveTo>
                  <a:cubicBezTo>
                    <a:pt x="920" y="133"/>
                    <a:pt x="920" y="133"/>
                    <a:pt x="920" y="133"/>
                  </a:cubicBezTo>
                  <a:cubicBezTo>
                    <a:pt x="977" y="75"/>
                    <a:pt x="1071" y="75"/>
                    <a:pt x="1128" y="133"/>
                  </a:cubicBezTo>
                  <a:cubicBezTo>
                    <a:pt x="1142" y="146"/>
                    <a:pt x="1142" y="146"/>
                    <a:pt x="1142" y="146"/>
                  </a:cubicBezTo>
                  <a:cubicBezTo>
                    <a:pt x="1174" y="178"/>
                    <a:pt x="1190" y="223"/>
                    <a:pt x="1184" y="268"/>
                  </a:cubicBezTo>
                  <a:cubicBezTo>
                    <a:pt x="1051" y="1379"/>
                    <a:pt x="1051" y="1379"/>
                    <a:pt x="1051" y="1379"/>
                  </a:cubicBezTo>
                  <a:cubicBezTo>
                    <a:pt x="997" y="1379"/>
                    <a:pt x="997" y="1379"/>
                    <a:pt x="997" y="1379"/>
                  </a:cubicBezTo>
                  <a:cubicBezTo>
                    <a:pt x="864" y="268"/>
                    <a:pt x="864" y="268"/>
                    <a:pt x="864" y="268"/>
                  </a:cubicBezTo>
                  <a:cubicBezTo>
                    <a:pt x="858" y="223"/>
                    <a:pt x="874" y="178"/>
                    <a:pt x="906" y="146"/>
                  </a:cubicBezTo>
                  <a:close/>
                  <a:moveTo>
                    <a:pt x="509" y="233"/>
                  </a:moveTo>
                  <a:cubicBezTo>
                    <a:pt x="516" y="219"/>
                    <a:pt x="516" y="219"/>
                    <a:pt x="516" y="219"/>
                  </a:cubicBezTo>
                  <a:cubicBezTo>
                    <a:pt x="553" y="146"/>
                    <a:pt x="642" y="117"/>
                    <a:pt x="715" y="154"/>
                  </a:cubicBezTo>
                  <a:cubicBezTo>
                    <a:pt x="759" y="176"/>
                    <a:pt x="789" y="219"/>
                    <a:pt x="795" y="268"/>
                  </a:cubicBezTo>
                  <a:cubicBezTo>
                    <a:pt x="796" y="276"/>
                    <a:pt x="796" y="276"/>
                    <a:pt x="796" y="276"/>
                  </a:cubicBezTo>
                  <a:cubicBezTo>
                    <a:pt x="796" y="276"/>
                    <a:pt x="796" y="276"/>
                    <a:pt x="796" y="276"/>
                  </a:cubicBezTo>
                  <a:cubicBezTo>
                    <a:pt x="928" y="1379"/>
                    <a:pt x="928" y="1379"/>
                    <a:pt x="928" y="1379"/>
                  </a:cubicBezTo>
                  <a:cubicBezTo>
                    <a:pt x="875" y="1379"/>
                    <a:pt x="875" y="1379"/>
                    <a:pt x="875" y="1379"/>
                  </a:cubicBezTo>
                  <a:cubicBezTo>
                    <a:pt x="502" y="349"/>
                    <a:pt x="502" y="349"/>
                    <a:pt x="502" y="349"/>
                  </a:cubicBezTo>
                  <a:cubicBezTo>
                    <a:pt x="489" y="311"/>
                    <a:pt x="491" y="269"/>
                    <a:pt x="509" y="233"/>
                  </a:cubicBezTo>
                  <a:close/>
                  <a:moveTo>
                    <a:pt x="504" y="1379"/>
                  </a:moveTo>
                  <a:cubicBezTo>
                    <a:pt x="112" y="1028"/>
                    <a:pt x="112" y="1028"/>
                    <a:pt x="112" y="1028"/>
                  </a:cubicBezTo>
                  <a:cubicBezTo>
                    <a:pt x="58" y="980"/>
                    <a:pt x="53" y="897"/>
                    <a:pt x="102" y="843"/>
                  </a:cubicBezTo>
                  <a:cubicBezTo>
                    <a:pt x="126" y="815"/>
                    <a:pt x="162" y="799"/>
                    <a:pt x="199" y="799"/>
                  </a:cubicBezTo>
                  <a:cubicBezTo>
                    <a:pt x="216" y="799"/>
                    <a:pt x="216" y="799"/>
                    <a:pt x="216" y="799"/>
                  </a:cubicBezTo>
                  <a:cubicBezTo>
                    <a:pt x="250" y="799"/>
                    <a:pt x="282" y="812"/>
                    <a:pt x="306" y="835"/>
                  </a:cubicBezTo>
                  <a:cubicBezTo>
                    <a:pt x="655" y="1379"/>
                    <a:pt x="655" y="1379"/>
                    <a:pt x="655" y="1379"/>
                  </a:cubicBezTo>
                  <a:lnTo>
                    <a:pt x="504" y="1379"/>
                  </a:lnTo>
                  <a:close/>
                  <a:moveTo>
                    <a:pt x="739" y="1379"/>
                  </a:moveTo>
                  <a:cubicBezTo>
                    <a:pt x="385" y="823"/>
                    <a:pt x="385" y="823"/>
                    <a:pt x="385" y="823"/>
                  </a:cubicBezTo>
                  <a:cubicBezTo>
                    <a:pt x="377" y="812"/>
                    <a:pt x="369" y="801"/>
                    <a:pt x="360" y="792"/>
                  </a:cubicBezTo>
                  <a:cubicBezTo>
                    <a:pt x="225" y="581"/>
                    <a:pt x="225" y="581"/>
                    <a:pt x="225" y="581"/>
                  </a:cubicBezTo>
                  <a:cubicBezTo>
                    <a:pt x="212" y="561"/>
                    <a:pt x="205" y="537"/>
                    <a:pt x="205" y="513"/>
                  </a:cubicBezTo>
                  <a:cubicBezTo>
                    <a:pt x="205" y="482"/>
                    <a:pt x="205" y="482"/>
                    <a:pt x="205" y="482"/>
                  </a:cubicBezTo>
                  <a:cubicBezTo>
                    <a:pt x="205" y="412"/>
                    <a:pt x="261" y="356"/>
                    <a:pt x="332" y="356"/>
                  </a:cubicBezTo>
                  <a:cubicBezTo>
                    <a:pt x="385" y="356"/>
                    <a:pt x="432" y="389"/>
                    <a:pt x="451" y="439"/>
                  </a:cubicBezTo>
                  <a:cubicBezTo>
                    <a:pt x="798" y="1379"/>
                    <a:pt x="798" y="1379"/>
                    <a:pt x="798" y="1379"/>
                  </a:cubicBezTo>
                  <a:lnTo>
                    <a:pt x="739" y="1379"/>
                  </a:lnTo>
                  <a:close/>
                  <a:moveTo>
                    <a:pt x="1597" y="438"/>
                  </a:moveTo>
                  <a:cubicBezTo>
                    <a:pt x="1622" y="373"/>
                    <a:pt x="1695" y="339"/>
                    <a:pt x="1760" y="363"/>
                  </a:cubicBezTo>
                  <a:cubicBezTo>
                    <a:pt x="1810" y="382"/>
                    <a:pt x="1843" y="429"/>
                    <a:pt x="1843" y="482"/>
                  </a:cubicBezTo>
                  <a:cubicBezTo>
                    <a:pt x="1843" y="513"/>
                    <a:pt x="1843" y="513"/>
                    <a:pt x="1843" y="513"/>
                  </a:cubicBezTo>
                  <a:cubicBezTo>
                    <a:pt x="1843" y="537"/>
                    <a:pt x="1836" y="561"/>
                    <a:pt x="1823" y="581"/>
                  </a:cubicBezTo>
                  <a:cubicBezTo>
                    <a:pt x="1688" y="792"/>
                    <a:pt x="1688" y="792"/>
                    <a:pt x="1688" y="792"/>
                  </a:cubicBezTo>
                  <a:cubicBezTo>
                    <a:pt x="1679" y="801"/>
                    <a:pt x="1671" y="812"/>
                    <a:pt x="1663" y="823"/>
                  </a:cubicBezTo>
                  <a:cubicBezTo>
                    <a:pt x="1309" y="1379"/>
                    <a:pt x="1309" y="1379"/>
                    <a:pt x="1309" y="1379"/>
                  </a:cubicBezTo>
                  <a:cubicBezTo>
                    <a:pt x="1250" y="1379"/>
                    <a:pt x="1250" y="1379"/>
                    <a:pt x="1250" y="1379"/>
                  </a:cubicBezTo>
                  <a:lnTo>
                    <a:pt x="1597" y="438"/>
                  </a:lnTo>
                  <a:close/>
                  <a:moveTo>
                    <a:pt x="1936" y="1028"/>
                  </a:moveTo>
                  <a:cubicBezTo>
                    <a:pt x="1544" y="1379"/>
                    <a:pt x="1544" y="1379"/>
                    <a:pt x="1544" y="1379"/>
                  </a:cubicBezTo>
                  <a:cubicBezTo>
                    <a:pt x="1393" y="1379"/>
                    <a:pt x="1393" y="1379"/>
                    <a:pt x="1393" y="1379"/>
                  </a:cubicBezTo>
                  <a:cubicBezTo>
                    <a:pt x="1742" y="835"/>
                    <a:pt x="1742" y="835"/>
                    <a:pt x="1742" y="835"/>
                  </a:cubicBezTo>
                  <a:cubicBezTo>
                    <a:pt x="1766" y="812"/>
                    <a:pt x="1798" y="799"/>
                    <a:pt x="1831" y="799"/>
                  </a:cubicBezTo>
                  <a:cubicBezTo>
                    <a:pt x="1848" y="799"/>
                    <a:pt x="1848" y="799"/>
                    <a:pt x="1848" y="799"/>
                  </a:cubicBezTo>
                  <a:cubicBezTo>
                    <a:pt x="1921" y="799"/>
                    <a:pt x="1980" y="858"/>
                    <a:pt x="1980" y="930"/>
                  </a:cubicBezTo>
                  <a:cubicBezTo>
                    <a:pt x="1980" y="967"/>
                    <a:pt x="1964" y="1003"/>
                    <a:pt x="1936" y="1028"/>
                  </a:cubicBezTo>
                  <a:close/>
                </a:path>
              </a:pathLst>
            </a:custGeom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ValueBack">
              <a:extLst>
                <a:ext uri="{FF2B5EF4-FFF2-40B4-BE49-F238E27FC236}">
                  <a16:creationId xmlns:a16="http://schemas.microsoft.com/office/drawing/2014/main" id="{7D969F2C-B8BD-4AE9-B478-ED762A1008FB}"/>
                </a:ext>
              </a:extLst>
            </p:cNvPr>
            <p:cNvSpPr/>
            <p:nvPr/>
          </p:nvSpPr>
          <p:spPr bwMode="auto">
            <a:xfrm>
              <a:off x="3995595" y="4188588"/>
              <a:ext cx="1659357" cy="466786"/>
            </a:xfrm>
            <a:custGeom>
              <a:avLst/>
              <a:gdLst>
                <a:gd name="T0" fmla="*/ 13 w 1092"/>
                <a:gd name="T1" fmla="*/ 0 h 307"/>
                <a:gd name="T2" fmla="*/ 0 w 1092"/>
                <a:gd name="T3" fmla="*/ 0 h 307"/>
                <a:gd name="T4" fmla="*/ 0 w 1092"/>
                <a:gd name="T5" fmla="*/ 170 h 307"/>
                <a:gd name="T6" fmla="*/ 136 w 1092"/>
                <a:gd name="T7" fmla="*/ 307 h 307"/>
                <a:gd name="T8" fmla="*/ 956 w 1092"/>
                <a:gd name="T9" fmla="*/ 307 h 307"/>
                <a:gd name="T10" fmla="*/ 1092 w 1092"/>
                <a:gd name="T11" fmla="*/ 170 h 307"/>
                <a:gd name="T12" fmla="*/ 1092 w 1092"/>
                <a:gd name="T13" fmla="*/ 0 h 307"/>
                <a:gd name="T14" fmla="*/ 13 w 1092"/>
                <a:gd name="T1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2" h="307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246"/>
                    <a:pt x="61" y="307"/>
                    <a:pt x="136" y="307"/>
                  </a:cubicBezTo>
                  <a:cubicBezTo>
                    <a:pt x="956" y="307"/>
                    <a:pt x="956" y="307"/>
                    <a:pt x="956" y="307"/>
                  </a:cubicBezTo>
                  <a:cubicBezTo>
                    <a:pt x="1031" y="307"/>
                    <a:pt x="1092" y="246"/>
                    <a:pt x="1092" y="170"/>
                  </a:cubicBezTo>
                  <a:cubicBezTo>
                    <a:pt x="1092" y="0"/>
                    <a:pt x="1092" y="0"/>
                    <a:pt x="1092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7" name="SorbShape">
              <a:extLst>
                <a:ext uri="{FF2B5EF4-FFF2-40B4-BE49-F238E27FC236}">
                  <a16:creationId xmlns:a16="http://schemas.microsoft.com/office/drawing/2014/main" id="{EC043D3C-F2F0-4E18-86CD-350A70F627C6}"/>
                </a:ext>
              </a:extLst>
            </p:cNvPr>
            <p:cNvCxnSpPr>
              <a:cxnSpLocks/>
            </p:cNvCxnSpPr>
            <p:nvPr/>
          </p:nvCxnSpPr>
          <p:spPr>
            <a:xfrm>
              <a:off x="3021415" y="2071391"/>
              <a:ext cx="5968773" cy="0"/>
            </a:xfrm>
            <a:prstGeom prst="line">
              <a:avLst/>
            </a:prstGeom>
            <a:ln>
              <a:solidFill>
                <a:schemeClr val="accent6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Text1">
              <a:extLst>
                <a:ext uri="{FF2B5EF4-FFF2-40B4-BE49-F238E27FC236}">
                  <a16:creationId xmlns:a16="http://schemas.microsoft.com/office/drawing/2014/main" id="{FC1585EF-1E3E-48C9-9316-24632D9D1345}"/>
                </a:ext>
              </a:extLst>
            </p:cNvPr>
            <p:cNvSpPr txBox="1"/>
            <p:nvPr/>
          </p:nvSpPr>
          <p:spPr>
            <a:xfrm>
              <a:off x="7144571" y="3726269"/>
              <a:ext cx="1988365" cy="569506"/>
            </a:xfrm>
            <a:prstGeom prst="rect">
              <a:avLst/>
            </a:prstGeom>
            <a:noFill/>
          </p:spPr>
          <p:txBody>
            <a:bodyPr wrap="none" tIns="46800" bIns="46800" rtlCol="0" anchor="b">
              <a:normAutofit/>
            </a:bodyPr>
            <a:lstStyle/>
            <a:p>
              <a:pPr algn="r"/>
              <a:r>
                <a:rPr lang="zh-CN" altLang="en-US" sz="2400" b="1" dirty="0">
                  <a:cs typeface="+mn-ea"/>
                  <a:sym typeface="+mn-lt"/>
                </a:rPr>
                <a:t>一致性</a:t>
              </a:r>
            </a:p>
          </p:txBody>
        </p:sp>
        <p:sp>
          <p:nvSpPr>
            <p:cNvPr id="9" name="CustomText2">
              <a:extLst>
                <a:ext uri="{FF2B5EF4-FFF2-40B4-BE49-F238E27FC236}">
                  <a16:creationId xmlns:a16="http://schemas.microsoft.com/office/drawing/2014/main" id="{B8DD115A-D913-4DC9-AF12-7F0BFC987C60}"/>
                </a:ext>
              </a:extLst>
            </p:cNvPr>
            <p:cNvSpPr txBox="1"/>
            <p:nvPr/>
          </p:nvSpPr>
          <p:spPr>
            <a:xfrm>
              <a:off x="7144571" y="4300169"/>
              <a:ext cx="1988365" cy="994649"/>
            </a:xfrm>
            <a:prstGeom prst="rect">
              <a:avLst/>
            </a:prstGeom>
            <a:noFill/>
          </p:spPr>
          <p:txBody>
            <a:bodyPr wrap="none" tIns="46800" bIns="46800" rtlCol="0" anchor="t">
              <a:normAutofit/>
            </a:bodyPr>
            <a:lstStyle/>
            <a:p>
              <a:pPr lvl="0" algn="r">
                <a:defRPr/>
              </a:pPr>
              <a:r>
                <a:rPr lang="zh-CN" altLang="en-US" sz="1200" dirty="0" smtClean="0">
                  <a:cs typeface="+mn-ea"/>
                  <a:sym typeface="+mn-lt"/>
                </a:rPr>
                <a:t>事务</a:t>
              </a:r>
              <a:r>
                <a:rPr lang="zh-CN" altLang="en-US" sz="1200" dirty="0">
                  <a:cs typeface="+mn-ea"/>
                  <a:sym typeface="+mn-lt"/>
                </a:rPr>
                <a:t>的</a:t>
              </a:r>
              <a:r>
                <a:rPr lang="en-US" altLang="zh-CN" sz="1200" dirty="0">
                  <a:cs typeface="+mn-ea"/>
                  <a:sym typeface="+mn-lt"/>
                </a:rPr>
                <a:t>ACID</a:t>
              </a:r>
              <a:r>
                <a:rPr lang="zh-CN" altLang="en-US" sz="1200" dirty="0">
                  <a:cs typeface="+mn-ea"/>
                  <a:sym typeface="+mn-lt"/>
                </a:rPr>
                <a:t>性质</a:t>
              </a:r>
              <a:r>
                <a:rPr lang="zh-CN" altLang="en-US" sz="1200" dirty="0" smtClean="0">
                  <a:cs typeface="+mn-ea"/>
                  <a:sym typeface="+mn-lt"/>
                </a:rPr>
                <a:t>不是</a:t>
              </a:r>
              <a:endParaRPr lang="en-US" altLang="zh-CN" sz="1200" dirty="0" smtClean="0">
                <a:cs typeface="+mn-ea"/>
                <a:sym typeface="+mn-lt"/>
              </a:endParaRPr>
            </a:p>
            <a:p>
              <a:pPr lvl="0" algn="r">
                <a:defRPr/>
              </a:pPr>
              <a:r>
                <a:rPr lang="zh-CN" altLang="en-US" sz="1200" dirty="0" smtClean="0">
                  <a:cs typeface="+mn-ea"/>
                  <a:sym typeface="+mn-lt"/>
                </a:rPr>
                <a:t>完全</a:t>
              </a:r>
              <a:r>
                <a:rPr lang="zh-CN" altLang="en-US" sz="1200" dirty="0">
                  <a:cs typeface="+mn-ea"/>
                  <a:sym typeface="+mn-lt"/>
                </a:rPr>
                <a:t>正交的</a:t>
              </a:r>
              <a:r>
                <a:rPr lang="zh-CN" altLang="en-US" sz="1200" dirty="0" smtClean="0">
                  <a:cs typeface="+mn-ea"/>
                  <a:sym typeface="+mn-lt"/>
                </a:rPr>
                <a:t>，我们</a:t>
              </a:r>
              <a:r>
                <a:rPr lang="zh-CN" altLang="en-US" sz="1200" dirty="0">
                  <a:cs typeface="+mn-ea"/>
                  <a:sym typeface="+mn-lt"/>
                </a:rPr>
                <a:t>可以</a:t>
              </a:r>
              <a:r>
                <a:rPr lang="zh-CN" altLang="en-US" sz="1200" dirty="0" smtClean="0">
                  <a:cs typeface="+mn-ea"/>
                  <a:sym typeface="+mn-lt"/>
                </a:rPr>
                <a:t>认</a:t>
              </a:r>
              <a:endParaRPr lang="en-US" altLang="zh-CN" sz="1200" dirty="0" smtClean="0">
                <a:cs typeface="+mn-ea"/>
                <a:sym typeface="+mn-lt"/>
              </a:endParaRPr>
            </a:p>
            <a:p>
              <a:pPr lvl="0" algn="r">
                <a:defRPr/>
              </a:pPr>
              <a:r>
                <a:rPr lang="zh-CN" altLang="en-US" sz="1200" dirty="0" smtClean="0">
                  <a:cs typeface="+mn-ea"/>
                  <a:sym typeface="+mn-lt"/>
                </a:rPr>
                <a:t>为</a:t>
              </a:r>
              <a:r>
                <a:rPr lang="zh-CN" altLang="en-US" sz="1200" dirty="0">
                  <a:cs typeface="+mn-ea"/>
                  <a:sym typeface="+mn-lt"/>
                </a:rPr>
                <a:t>原子性、持久性</a:t>
              </a:r>
              <a:r>
                <a:rPr lang="zh-CN" altLang="en-US" sz="1200" dirty="0" smtClean="0">
                  <a:cs typeface="+mn-ea"/>
                  <a:sym typeface="+mn-lt"/>
                </a:rPr>
                <a:t>和隔离</a:t>
              </a:r>
              <a:endParaRPr lang="en-US" altLang="zh-CN" sz="1200" dirty="0" smtClean="0">
                <a:cs typeface="+mn-ea"/>
                <a:sym typeface="+mn-lt"/>
              </a:endParaRPr>
            </a:p>
            <a:p>
              <a:pPr lvl="0" algn="r">
                <a:defRPr/>
              </a:pPr>
              <a:r>
                <a:rPr lang="zh-CN" altLang="en-US" sz="1200" dirty="0" smtClean="0">
                  <a:cs typeface="+mn-ea"/>
                  <a:sym typeface="+mn-lt"/>
                </a:rPr>
                <a:t>性都是为了</a:t>
              </a:r>
              <a:r>
                <a:rPr lang="zh-CN" altLang="en-US" sz="1200" dirty="0">
                  <a:cs typeface="+mn-ea"/>
                  <a:sym typeface="+mn-lt"/>
                </a:rPr>
                <a:t>实现事务的一致性</a:t>
              </a:r>
              <a:r>
                <a:rPr lang="zh-CN" altLang="en-US" dirty="0">
                  <a:cs typeface="+mn-ea"/>
                  <a:sym typeface="+mn-lt"/>
                </a:rPr>
                <a:t>。</a:t>
              </a:r>
              <a:endParaRPr lang="en-US" altLang="zh-CN" sz="1600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ExtraShape">
              <a:extLst>
                <a:ext uri="{FF2B5EF4-FFF2-40B4-BE49-F238E27FC236}">
                  <a16:creationId xmlns:a16="http://schemas.microsoft.com/office/drawing/2014/main" id="{A93EFE97-FA44-4FE5-B049-4608281CD4BE}"/>
                </a:ext>
              </a:extLst>
            </p:cNvPr>
            <p:cNvCxnSpPr>
              <a:cxnSpLocks/>
            </p:cNvCxnSpPr>
            <p:nvPr/>
          </p:nvCxnSpPr>
          <p:spPr>
            <a:xfrm>
              <a:off x="7144571" y="4286983"/>
              <a:ext cx="188326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ValueText1">
              <a:extLst>
                <a:ext uri="{FF2B5EF4-FFF2-40B4-BE49-F238E27FC236}">
                  <a16:creationId xmlns:a16="http://schemas.microsoft.com/office/drawing/2014/main" id="{5E50271D-817F-4B61-9BAA-4CAFD7FF9203}"/>
                </a:ext>
              </a:extLst>
            </p:cNvPr>
            <p:cNvSpPr txBox="1"/>
            <p:nvPr/>
          </p:nvSpPr>
          <p:spPr>
            <a:xfrm>
              <a:off x="8214247" y="1533111"/>
              <a:ext cx="785133" cy="384486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6000" smtClean="0">
                  <a:cs typeface="+mn-ea"/>
                  <a:sym typeface="+mn-lt"/>
                </a:rPr>
                <a:t>100%</a:t>
              </a:r>
              <a:endParaRPr lang="en-US" sz="6000" dirty="0">
                <a:cs typeface="+mn-ea"/>
                <a:sym typeface="+mn-lt"/>
              </a:endParaRPr>
            </a:p>
          </p:txBody>
        </p:sp>
        <p:sp>
          <p:nvSpPr>
            <p:cNvPr id="12" name="SorbShape1">
              <a:extLst>
                <a:ext uri="{FF2B5EF4-FFF2-40B4-BE49-F238E27FC236}">
                  <a16:creationId xmlns:a16="http://schemas.microsoft.com/office/drawing/2014/main" id="{FD33265C-83E6-48C2-B27D-C30D175C1D85}"/>
                </a:ext>
              </a:extLst>
            </p:cNvPr>
            <p:cNvSpPr/>
            <p:nvPr/>
          </p:nvSpPr>
          <p:spPr>
            <a:xfrm>
              <a:off x="3322285" y="2071391"/>
              <a:ext cx="3008704" cy="2064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SorbShape11">
              <a:extLst>
                <a:ext uri="{FF2B5EF4-FFF2-40B4-BE49-F238E27FC236}">
                  <a16:creationId xmlns:a16="http://schemas.microsoft.com/office/drawing/2014/main" id="{9470EA69-058A-4A88-B8AC-34E248F45F76}"/>
                </a:ext>
              </a:extLst>
            </p:cNvPr>
            <p:cNvSpPr/>
            <p:nvPr/>
          </p:nvSpPr>
          <p:spPr>
            <a:xfrm>
              <a:off x="3322285" y="2071391"/>
              <a:ext cx="3008704" cy="2064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93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4167031" y="5881757"/>
            <a:ext cx="372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00"/>
                </a:solidFill>
                <a:cs typeface="+mn-ea"/>
                <a:sym typeface="+mn-lt"/>
              </a:rPr>
              <a:t>感谢观看</a:t>
            </a:r>
            <a:endParaRPr lang="en-US" sz="4000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11" y="837478"/>
            <a:ext cx="4978977" cy="49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200" b="1" dirty="0" smtClean="0">
                <a:latin typeface="+mn-lt"/>
                <a:ea typeface="+mn-ea"/>
                <a:cs typeface="+mn-ea"/>
                <a:sym typeface="+mn-lt"/>
              </a:rPr>
              <a:t>事务特点（</a:t>
            </a:r>
            <a:r>
              <a:rPr kumimoji="1" lang="en-US" altLang="zh-CN" sz="3200" b="1" dirty="0" smtClean="0">
                <a:latin typeface="+mn-lt"/>
                <a:ea typeface="+mn-ea"/>
                <a:cs typeface="+mn-ea"/>
                <a:sym typeface="+mn-lt"/>
              </a:rPr>
              <a:t>ACID</a:t>
            </a:r>
            <a:r>
              <a:rPr kumimoji="1" lang="zh-CN" altLang="en-US" sz="3200" b="1" dirty="0" smtClean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6" name="#2493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749289" y="1698074"/>
            <a:ext cx="8693421" cy="4110744"/>
            <a:chOff x="930550" y="1202289"/>
            <a:chExt cx="10330900" cy="4885037"/>
          </a:xfrm>
        </p:grpSpPr>
        <p:grpSp>
          <p:nvGrpSpPr>
            <p:cNvPr id="27" name="íṡľiḑe">
              <a:extLst>
                <a:ext uri="{FF2B5EF4-FFF2-40B4-BE49-F238E27FC236}">
                  <a16:creationId xmlns:a16="http://schemas.microsoft.com/office/drawing/2014/main" id="{6C5EC144-8E51-4B69-8228-E0ECBA31A555}"/>
                </a:ext>
              </a:extLst>
            </p:cNvPr>
            <p:cNvGrpSpPr/>
            <p:nvPr/>
          </p:nvGrpSpPr>
          <p:grpSpPr>
            <a:xfrm>
              <a:off x="3723560" y="1335599"/>
              <a:ext cx="4682104" cy="4682103"/>
              <a:chOff x="3754948" y="1087949"/>
              <a:chExt cx="4682104" cy="4682103"/>
            </a:xfrm>
          </p:grpSpPr>
          <p:sp>
            <p:nvSpPr>
              <p:cNvPr id="52" name="íṣ1ïdè">
                <a:extLst>
                  <a:ext uri="{FF2B5EF4-FFF2-40B4-BE49-F238E27FC236}">
                    <a16:creationId xmlns:a16="http://schemas.microsoft.com/office/drawing/2014/main" id="{FB086A03-DE80-45AB-834B-000E47C28C74}"/>
                  </a:ext>
                </a:extLst>
              </p:cNvPr>
              <p:cNvSpPr/>
              <p:nvPr/>
            </p:nvSpPr>
            <p:spPr>
              <a:xfrm>
                <a:off x="3754948" y="1087949"/>
                <a:ext cx="4682104" cy="4682103"/>
              </a:xfrm>
              <a:prstGeom prst="donut">
                <a:avLst>
                  <a:gd name="adj" fmla="val 21523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ïśľïde">
                <a:extLst>
                  <a:ext uri="{FF2B5EF4-FFF2-40B4-BE49-F238E27FC236}">
                    <a16:creationId xmlns:a16="http://schemas.microsoft.com/office/drawing/2014/main" id="{345B569E-E717-4F6A-9BAE-EF0FAE3A92AE}"/>
                  </a:ext>
                </a:extLst>
              </p:cNvPr>
              <p:cNvSpPr/>
              <p:nvPr/>
            </p:nvSpPr>
            <p:spPr>
              <a:xfrm>
                <a:off x="4210050" y="1543052"/>
                <a:ext cx="3771900" cy="3771898"/>
              </a:xfrm>
              <a:prstGeom prst="donut">
                <a:avLst>
                  <a:gd name="adj" fmla="val 21523"/>
                </a:avLst>
              </a:prstGeom>
              <a:solidFill>
                <a:schemeClr val="bg1">
                  <a:lumMod val="95000"/>
                  <a:alpha val="48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4" name="išľîḓ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8B363C93-A548-4861-8571-BF0586FC4C62}"/>
                  </a:ext>
                </a:extLst>
              </p:cNvPr>
              <p:cNvGrpSpPr/>
              <p:nvPr/>
            </p:nvGrpSpPr>
            <p:grpSpPr>
              <a:xfrm>
                <a:off x="4521637" y="1798828"/>
                <a:ext cx="3148726" cy="3302788"/>
                <a:chOff x="3878263" y="1081088"/>
                <a:chExt cx="4445001" cy="4662488"/>
              </a:xfrm>
            </p:grpSpPr>
            <p:sp>
              <p:nvSpPr>
                <p:cNvPr id="55" name="îṧliḋé">
                  <a:extLst>
                    <a:ext uri="{FF2B5EF4-FFF2-40B4-BE49-F238E27FC236}">
                      <a16:creationId xmlns:a16="http://schemas.microsoft.com/office/drawing/2014/main" id="{D6AD0387-4ED7-4D92-92B8-A81426358B93}"/>
                    </a:ext>
                  </a:extLst>
                </p:cNvPr>
                <p:cNvSpPr/>
                <p:nvPr/>
              </p:nvSpPr>
              <p:spPr bwMode="auto">
                <a:xfrm>
                  <a:off x="3930651" y="1179513"/>
                  <a:ext cx="4392613" cy="4564063"/>
                </a:xfrm>
                <a:custGeom>
                  <a:avLst/>
                  <a:gdLst>
                    <a:gd name="T0" fmla="*/ 1563 w 1566"/>
                    <a:gd name="T1" fmla="*/ 734 h 1630"/>
                    <a:gd name="T2" fmla="*/ 1480 w 1566"/>
                    <a:gd name="T3" fmla="*/ 612 h 1630"/>
                    <a:gd name="T4" fmla="*/ 1480 w 1566"/>
                    <a:gd name="T5" fmla="*/ 612 h 1630"/>
                    <a:gd name="T6" fmla="*/ 1470 w 1566"/>
                    <a:gd name="T7" fmla="*/ 605 h 1630"/>
                    <a:gd name="T8" fmla="*/ 1399 w 1566"/>
                    <a:gd name="T9" fmla="*/ 581 h 1630"/>
                    <a:gd name="T10" fmla="*/ 1394 w 1566"/>
                    <a:gd name="T11" fmla="*/ 539 h 1630"/>
                    <a:gd name="T12" fmla="*/ 1396 w 1566"/>
                    <a:gd name="T13" fmla="*/ 527 h 1630"/>
                    <a:gd name="T14" fmla="*/ 1394 w 1566"/>
                    <a:gd name="T15" fmla="*/ 507 h 1630"/>
                    <a:gd name="T16" fmla="*/ 1388 w 1566"/>
                    <a:gd name="T17" fmla="*/ 494 h 1630"/>
                    <a:gd name="T18" fmla="*/ 1380 w 1566"/>
                    <a:gd name="T19" fmla="*/ 485 h 1630"/>
                    <a:gd name="T20" fmla="*/ 1369 w 1566"/>
                    <a:gd name="T21" fmla="*/ 477 h 1630"/>
                    <a:gd name="T22" fmla="*/ 1368 w 1566"/>
                    <a:gd name="T23" fmla="*/ 478 h 1630"/>
                    <a:gd name="T24" fmla="*/ 1374 w 1566"/>
                    <a:gd name="T25" fmla="*/ 490 h 1630"/>
                    <a:gd name="T26" fmla="*/ 1377 w 1566"/>
                    <a:gd name="T27" fmla="*/ 499 h 1630"/>
                    <a:gd name="T28" fmla="*/ 1378 w 1566"/>
                    <a:gd name="T29" fmla="*/ 521 h 1630"/>
                    <a:gd name="T30" fmla="*/ 722 w 1566"/>
                    <a:gd name="T31" fmla="*/ 110 h 1630"/>
                    <a:gd name="T32" fmla="*/ 495 w 1566"/>
                    <a:gd name="T33" fmla="*/ 127 h 1630"/>
                    <a:gd name="T34" fmla="*/ 247 w 1566"/>
                    <a:gd name="T35" fmla="*/ 153 h 1630"/>
                    <a:gd name="T36" fmla="*/ 0 w 1566"/>
                    <a:gd name="T37" fmla="*/ 832 h 1630"/>
                    <a:gd name="T38" fmla="*/ 558 w 1566"/>
                    <a:gd name="T39" fmla="*/ 1630 h 1630"/>
                    <a:gd name="T40" fmla="*/ 878 w 1566"/>
                    <a:gd name="T41" fmla="*/ 1537 h 1630"/>
                    <a:gd name="T42" fmla="*/ 1055 w 1566"/>
                    <a:gd name="T43" fmla="*/ 1514 h 1630"/>
                    <a:gd name="T44" fmla="*/ 1072 w 1566"/>
                    <a:gd name="T45" fmla="*/ 1557 h 1630"/>
                    <a:gd name="T46" fmla="*/ 1130 w 1566"/>
                    <a:gd name="T47" fmla="*/ 1554 h 1630"/>
                    <a:gd name="T48" fmla="*/ 1167 w 1566"/>
                    <a:gd name="T49" fmla="*/ 1583 h 1630"/>
                    <a:gd name="T50" fmla="*/ 1215 w 1566"/>
                    <a:gd name="T51" fmla="*/ 1552 h 1630"/>
                    <a:gd name="T52" fmla="*/ 1262 w 1566"/>
                    <a:gd name="T53" fmla="*/ 1559 h 1630"/>
                    <a:gd name="T54" fmla="*/ 1289 w 1566"/>
                    <a:gd name="T55" fmla="*/ 1509 h 1630"/>
                    <a:gd name="T56" fmla="*/ 1333 w 1566"/>
                    <a:gd name="T57" fmla="*/ 1493 h 1630"/>
                    <a:gd name="T58" fmla="*/ 1330 w 1566"/>
                    <a:gd name="T59" fmla="*/ 1436 h 1630"/>
                    <a:gd name="T60" fmla="*/ 1360 w 1566"/>
                    <a:gd name="T61" fmla="*/ 1400 h 1630"/>
                    <a:gd name="T62" fmla="*/ 1328 w 1566"/>
                    <a:gd name="T63" fmla="*/ 1352 h 1630"/>
                    <a:gd name="T64" fmla="*/ 1347 w 1566"/>
                    <a:gd name="T65" fmla="*/ 1330 h 1630"/>
                    <a:gd name="T66" fmla="*/ 1557 w 1566"/>
                    <a:gd name="T67" fmla="*/ 902 h 1630"/>
                    <a:gd name="T68" fmla="*/ 1444 w 1566"/>
                    <a:gd name="T69" fmla="*/ 848 h 1630"/>
                    <a:gd name="T70" fmla="*/ 1212 w 1566"/>
                    <a:gd name="T71" fmla="*/ 1453 h 1630"/>
                    <a:gd name="T72" fmla="*/ 1223 w 1566"/>
                    <a:gd name="T73" fmla="*/ 1352 h 1630"/>
                    <a:gd name="T74" fmla="*/ 1212 w 1566"/>
                    <a:gd name="T75" fmla="*/ 1453 h 1630"/>
                    <a:gd name="T76" fmla="*/ 1473 w 1566"/>
                    <a:gd name="T77" fmla="*/ 787 h 1630"/>
                    <a:gd name="T78" fmla="*/ 1537 w 1566"/>
                    <a:gd name="T79" fmla="*/ 728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66" h="1630">
                      <a:moveTo>
                        <a:pt x="1464" y="812"/>
                      </a:moveTo>
                      <a:cubicBezTo>
                        <a:pt x="1512" y="830"/>
                        <a:pt x="1560" y="790"/>
                        <a:pt x="1563" y="734"/>
                      </a:cubicBezTo>
                      <a:cubicBezTo>
                        <a:pt x="1566" y="686"/>
                        <a:pt x="1528" y="649"/>
                        <a:pt x="1488" y="654"/>
                      </a:cubicBezTo>
                      <a:cubicBezTo>
                        <a:pt x="1487" y="633"/>
                        <a:pt x="1484" y="618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79" y="611"/>
                        <a:pt x="1476" y="608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58" y="597"/>
                        <a:pt x="1436" y="587"/>
                        <a:pt x="1399" y="581"/>
                      </a:cubicBezTo>
                      <a:cubicBezTo>
                        <a:pt x="1396" y="572"/>
                        <a:pt x="1393" y="563"/>
                        <a:pt x="1389" y="554"/>
                      </a:cubicBezTo>
                      <a:cubicBezTo>
                        <a:pt x="1391" y="550"/>
                        <a:pt x="1393" y="544"/>
                        <a:pt x="1394" y="539"/>
                      </a:cubicBezTo>
                      <a:cubicBezTo>
                        <a:pt x="1394" y="536"/>
                        <a:pt x="1395" y="533"/>
                        <a:pt x="1395" y="531"/>
                      </a:cubicBezTo>
                      <a:cubicBezTo>
                        <a:pt x="1395" y="529"/>
                        <a:pt x="1396" y="528"/>
                        <a:pt x="1396" y="527"/>
                      </a:cubicBezTo>
                      <a:cubicBezTo>
                        <a:pt x="1396" y="525"/>
                        <a:pt x="1396" y="524"/>
                        <a:pt x="1396" y="522"/>
                      </a:cubicBezTo>
                      <a:cubicBezTo>
                        <a:pt x="1396" y="517"/>
                        <a:pt x="1395" y="512"/>
                        <a:pt x="1394" y="507"/>
                      </a:cubicBezTo>
                      <a:cubicBezTo>
                        <a:pt x="1393" y="504"/>
                        <a:pt x="1392" y="502"/>
                        <a:pt x="1391" y="500"/>
                      </a:cubicBezTo>
                      <a:cubicBezTo>
                        <a:pt x="1390" y="498"/>
                        <a:pt x="1389" y="495"/>
                        <a:pt x="1388" y="494"/>
                      </a:cubicBezTo>
                      <a:cubicBezTo>
                        <a:pt x="1387" y="492"/>
                        <a:pt x="1386" y="490"/>
                        <a:pt x="1384" y="489"/>
                      </a:cubicBezTo>
                      <a:cubicBezTo>
                        <a:pt x="1383" y="487"/>
                        <a:pt x="1382" y="486"/>
                        <a:pt x="1380" y="485"/>
                      </a:cubicBezTo>
                      <a:cubicBezTo>
                        <a:pt x="1378" y="483"/>
                        <a:pt x="1376" y="481"/>
                        <a:pt x="1374" y="480"/>
                      </a:cubicBezTo>
                      <a:cubicBezTo>
                        <a:pt x="1372" y="478"/>
                        <a:pt x="1370" y="478"/>
                        <a:pt x="1369" y="477"/>
                      </a:cubicBezTo>
                      <a:cubicBezTo>
                        <a:pt x="1368" y="477"/>
                        <a:pt x="1367" y="476"/>
                        <a:pt x="1367" y="476"/>
                      </a:cubicBezTo>
                      <a:cubicBezTo>
                        <a:pt x="1367" y="476"/>
                        <a:pt x="1367" y="477"/>
                        <a:pt x="1368" y="478"/>
                      </a:cubicBezTo>
                      <a:cubicBezTo>
                        <a:pt x="1369" y="479"/>
                        <a:pt x="1370" y="481"/>
                        <a:pt x="1371" y="482"/>
                      </a:cubicBezTo>
                      <a:cubicBezTo>
                        <a:pt x="1372" y="484"/>
                        <a:pt x="1373" y="487"/>
                        <a:pt x="1374" y="490"/>
                      </a:cubicBezTo>
                      <a:cubicBezTo>
                        <a:pt x="1375" y="491"/>
                        <a:pt x="1375" y="492"/>
                        <a:pt x="1376" y="494"/>
                      </a:cubicBezTo>
                      <a:cubicBezTo>
                        <a:pt x="1377" y="495"/>
                        <a:pt x="1377" y="497"/>
                        <a:pt x="1377" y="499"/>
                      </a:cubicBezTo>
                      <a:cubicBezTo>
                        <a:pt x="1378" y="502"/>
                        <a:pt x="1379" y="505"/>
                        <a:pt x="1379" y="509"/>
                      </a:cubicBezTo>
                      <a:cubicBezTo>
                        <a:pt x="1379" y="513"/>
                        <a:pt x="1379" y="517"/>
                        <a:pt x="1378" y="521"/>
                      </a:cubicBezTo>
                      <a:cubicBezTo>
                        <a:pt x="1378" y="523"/>
                        <a:pt x="1377" y="525"/>
                        <a:pt x="1377" y="527"/>
                      </a:cubicBezTo>
                      <a:cubicBezTo>
                        <a:pt x="1261" y="281"/>
                        <a:pt x="1012" y="110"/>
                        <a:pt x="722" y="110"/>
                      </a:cubicBezTo>
                      <a:cubicBezTo>
                        <a:pt x="644" y="110"/>
                        <a:pt x="568" y="122"/>
                        <a:pt x="497" y="146"/>
                      </a:cubicBezTo>
                      <a:cubicBezTo>
                        <a:pt x="497" y="139"/>
                        <a:pt x="496" y="133"/>
                        <a:pt x="495" y="127"/>
                      </a:cubicBezTo>
                      <a:cubicBezTo>
                        <a:pt x="495" y="124"/>
                        <a:pt x="483" y="27"/>
                        <a:pt x="404" y="13"/>
                      </a:cubicBezTo>
                      <a:cubicBezTo>
                        <a:pt x="330" y="0"/>
                        <a:pt x="247" y="51"/>
                        <a:pt x="247" y="153"/>
                      </a:cubicBezTo>
                      <a:cubicBezTo>
                        <a:pt x="247" y="199"/>
                        <a:pt x="264" y="245"/>
                        <a:pt x="274" y="266"/>
                      </a:cubicBezTo>
                      <a:cubicBezTo>
                        <a:pt x="107" y="399"/>
                        <a:pt x="0" y="603"/>
                        <a:pt x="0" y="832"/>
                      </a:cubicBezTo>
                      <a:cubicBezTo>
                        <a:pt x="0" y="1173"/>
                        <a:pt x="239" y="1460"/>
                        <a:pt x="557" y="1535"/>
                      </a:cubicBezTo>
                      <a:cubicBezTo>
                        <a:pt x="558" y="1567"/>
                        <a:pt x="558" y="1599"/>
                        <a:pt x="558" y="1630"/>
                      </a:cubicBezTo>
                      <a:cubicBezTo>
                        <a:pt x="666" y="1617"/>
                        <a:pt x="774" y="1607"/>
                        <a:pt x="880" y="1601"/>
                      </a:cubicBezTo>
                      <a:cubicBezTo>
                        <a:pt x="879" y="1580"/>
                        <a:pt x="878" y="1558"/>
                        <a:pt x="878" y="1537"/>
                      </a:cubicBezTo>
                      <a:cubicBezTo>
                        <a:pt x="932" y="1525"/>
                        <a:pt x="984" y="1507"/>
                        <a:pt x="1033" y="1484"/>
                      </a:cubicBezTo>
                      <a:cubicBezTo>
                        <a:pt x="1055" y="1514"/>
                        <a:pt x="1055" y="1514"/>
                        <a:pt x="1055" y="1514"/>
                      </a:cubicBezTo>
                      <a:cubicBezTo>
                        <a:pt x="1038" y="1531"/>
                        <a:pt x="1038" y="1531"/>
                        <a:pt x="1038" y="1531"/>
                      </a:cubicBezTo>
                      <a:cubicBezTo>
                        <a:pt x="1049" y="1541"/>
                        <a:pt x="1060" y="1550"/>
                        <a:pt x="1072" y="1557"/>
                      </a:cubicBezTo>
                      <a:cubicBezTo>
                        <a:pt x="1087" y="1536"/>
                        <a:pt x="1087" y="1536"/>
                        <a:pt x="1087" y="1536"/>
                      </a:cubicBezTo>
                      <a:cubicBezTo>
                        <a:pt x="1130" y="1554"/>
                        <a:pt x="1130" y="1554"/>
                        <a:pt x="1130" y="1554"/>
                      </a:cubicBezTo>
                      <a:cubicBezTo>
                        <a:pt x="1124" y="1578"/>
                        <a:pt x="1124" y="1578"/>
                        <a:pt x="1124" y="1578"/>
                      </a:cubicBezTo>
                      <a:cubicBezTo>
                        <a:pt x="1138" y="1581"/>
                        <a:pt x="1152" y="1583"/>
                        <a:pt x="1167" y="1583"/>
                      </a:cubicBezTo>
                      <a:cubicBezTo>
                        <a:pt x="1169" y="1557"/>
                        <a:pt x="1169" y="1557"/>
                        <a:pt x="1169" y="1557"/>
                      </a:cubicBezTo>
                      <a:cubicBezTo>
                        <a:pt x="1215" y="1552"/>
                        <a:pt x="1215" y="1552"/>
                        <a:pt x="1215" y="1552"/>
                      </a:cubicBezTo>
                      <a:cubicBezTo>
                        <a:pt x="1223" y="1576"/>
                        <a:pt x="1223" y="1576"/>
                        <a:pt x="1223" y="1576"/>
                      </a:cubicBezTo>
                      <a:cubicBezTo>
                        <a:pt x="1236" y="1572"/>
                        <a:pt x="1250" y="1566"/>
                        <a:pt x="1262" y="1559"/>
                      </a:cubicBezTo>
                      <a:cubicBezTo>
                        <a:pt x="1251" y="1536"/>
                        <a:pt x="1251" y="1536"/>
                        <a:pt x="1251" y="1536"/>
                      </a:cubicBezTo>
                      <a:cubicBezTo>
                        <a:pt x="1289" y="1509"/>
                        <a:pt x="1289" y="1509"/>
                        <a:pt x="1289" y="1509"/>
                      </a:cubicBezTo>
                      <a:cubicBezTo>
                        <a:pt x="1307" y="1526"/>
                        <a:pt x="1307" y="1526"/>
                        <a:pt x="1307" y="1526"/>
                      </a:cubicBezTo>
                      <a:cubicBezTo>
                        <a:pt x="1317" y="1516"/>
                        <a:pt x="1326" y="1504"/>
                        <a:pt x="1333" y="1493"/>
                      </a:cubicBezTo>
                      <a:cubicBezTo>
                        <a:pt x="1311" y="1478"/>
                        <a:pt x="1311" y="1478"/>
                        <a:pt x="1311" y="1478"/>
                      </a:cubicBezTo>
                      <a:cubicBezTo>
                        <a:pt x="1330" y="1436"/>
                        <a:pt x="1330" y="1436"/>
                        <a:pt x="1330" y="1436"/>
                      </a:cubicBezTo>
                      <a:cubicBezTo>
                        <a:pt x="1354" y="1442"/>
                        <a:pt x="1354" y="1442"/>
                        <a:pt x="1354" y="1442"/>
                      </a:cubicBezTo>
                      <a:cubicBezTo>
                        <a:pt x="1358" y="1428"/>
                        <a:pt x="1360" y="1414"/>
                        <a:pt x="1360" y="1400"/>
                      </a:cubicBezTo>
                      <a:cubicBezTo>
                        <a:pt x="1334" y="1398"/>
                        <a:pt x="1334" y="1398"/>
                        <a:pt x="1334" y="1398"/>
                      </a:cubicBezTo>
                      <a:cubicBezTo>
                        <a:pt x="1328" y="1352"/>
                        <a:pt x="1328" y="1352"/>
                        <a:pt x="1328" y="1352"/>
                      </a:cubicBezTo>
                      <a:cubicBezTo>
                        <a:pt x="1352" y="1345"/>
                        <a:pt x="1352" y="1345"/>
                        <a:pt x="1352" y="1345"/>
                      </a:cubicBezTo>
                      <a:cubicBezTo>
                        <a:pt x="1351" y="1340"/>
                        <a:pt x="1349" y="1335"/>
                        <a:pt x="1347" y="1330"/>
                      </a:cubicBezTo>
                      <a:cubicBezTo>
                        <a:pt x="1422" y="1349"/>
                        <a:pt x="1422" y="1349"/>
                        <a:pt x="1422" y="1349"/>
                      </a:cubicBezTo>
                      <a:cubicBezTo>
                        <a:pt x="1557" y="902"/>
                        <a:pt x="1557" y="902"/>
                        <a:pt x="1557" y="902"/>
                      </a:cubicBezTo>
                      <a:cubicBezTo>
                        <a:pt x="1443" y="874"/>
                        <a:pt x="1443" y="874"/>
                        <a:pt x="1443" y="874"/>
                      </a:cubicBezTo>
                      <a:cubicBezTo>
                        <a:pt x="1444" y="865"/>
                        <a:pt x="1444" y="857"/>
                        <a:pt x="1444" y="848"/>
                      </a:cubicBezTo>
                      <a:cubicBezTo>
                        <a:pt x="1452" y="838"/>
                        <a:pt x="1459" y="825"/>
                        <a:pt x="1464" y="812"/>
                      </a:cubicBezTo>
                      <a:moveTo>
                        <a:pt x="1212" y="1453"/>
                      </a:moveTo>
                      <a:cubicBezTo>
                        <a:pt x="1180" y="1476"/>
                        <a:pt x="1136" y="1469"/>
                        <a:pt x="1113" y="1439"/>
                      </a:cubicBezTo>
                      <a:cubicBezTo>
                        <a:pt x="1153" y="1414"/>
                        <a:pt x="1189" y="1384"/>
                        <a:pt x="1223" y="1352"/>
                      </a:cubicBezTo>
                      <a:cubicBezTo>
                        <a:pt x="1224" y="1353"/>
                        <a:pt x="1226" y="1355"/>
                        <a:pt x="1227" y="1356"/>
                      </a:cubicBezTo>
                      <a:cubicBezTo>
                        <a:pt x="1250" y="1387"/>
                        <a:pt x="1243" y="1431"/>
                        <a:pt x="1212" y="1453"/>
                      </a:cubicBezTo>
                      <a:moveTo>
                        <a:pt x="1537" y="728"/>
                      </a:moveTo>
                      <a:cubicBezTo>
                        <a:pt x="1539" y="765"/>
                        <a:pt x="1507" y="801"/>
                        <a:pt x="1473" y="787"/>
                      </a:cubicBezTo>
                      <a:cubicBezTo>
                        <a:pt x="1483" y="752"/>
                        <a:pt x="1488" y="714"/>
                        <a:pt x="1488" y="681"/>
                      </a:cubicBezTo>
                      <a:cubicBezTo>
                        <a:pt x="1512" y="675"/>
                        <a:pt x="1535" y="697"/>
                        <a:pt x="1537" y="728"/>
                      </a:cubicBezTo>
                    </a:path>
                  </a:pathLst>
                </a:custGeom>
                <a:solidFill>
                  <a:srgbClr val="1A1A1A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ïṩľîďé">
                  <a:extLst>
                    <a:ext uri="{FF2B5EF4-FFF2-40B4-BE49-F238E27FC236}">
                      <a16:creationId xmlns:a16="http://schemas.microsoft.com/office/drawing/2014/main" id="{A0B5D4B6-6E8E-435A-A0AF-366E195AAD64}"/>
                    </a:ext>
                  </a:extLst>
                </p:cNvPr>
                <p:cNvSpPr/>
                <p:nvPr/>
              </p:nvSpPr>
              <p:spPr bwMode="auto">
                <a:xfrm>
                  <a:off x="3878263" y="1389063"/>
                  <a:ext cx="4051300" cy="4043363"/>
                </a:xfrm>
                <a:prstGeom prst="ellipse">
                  <a:avLst/>
                </a:pr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ïṥľíďé">
                  <a:extLst>
                    <a:ext uri="{FF2B5EF4-FFF2-40B4-BE49-F238E27FC236}">
                      <a16:creationId xmlns:a16="http://schemas.microsoft.com/office/drawing/2014/main" id="{7514B891-F2E5-4B0A-8A8B-54D8CD327AA2}"/>
                    </a:ext>
                  </a:extLst>
                </p:cNvPr>
                <p:cNvSpPr/>
                <p:nvPr/>
              </p:nvSpPr>
              <p:spPr bwMode="auto">
                <a:xfrm>
                  <a:off x="4113213" y="1624013"/>
                  <a:ext cx="3581400" cy="35766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ïŝlíďé">
                  <a:extLst>
                    <a:ext uri="{FF2B5EF4-FFF2-40B4-BE49-F238E27FC236}">
                      <a16:creationId xmlns:a16="http://schemas.microsoft.com/office/drawing/2014/main" id="{9BAF903F-A17C-4EE7-8592-ADD7DAE85C00}"/>
                    </a:ext>
                  </a:extLst>
                </p:cNvPr>
                <p:cNvSpPr/>
                <p:nvPr/>
              </p:nvSpPr>
              <p:spPr bwMode="auto">
                <a:xfrm>
                  <a:off x="4254501" y="3197225"/>
                  <a:ext cx="1847850" cy="336550"/>
                </a:xfrm>
                <a:custGeom>
                  <a:avLst/>
                  <a:gdLst>
                    <a:gd name="T0" fmla="*/ 1 w 659"/>
                    <a:gd name="T1" fmla="*/ 103 h 120"/>
                    <a:gd name="T2" fmla="*/ 0 w 659"/>
                    <a:gd name="T3" fmla="*/ 78 h 120"/>
                    <a:gd name="T4" fmla="*/ 596 w 659"/>
                    <a:gd name="T5" fmla="*/ 1 h 120"/>
                    <a:gd name="T6" fmla="*/ 658 w 659"/>
                    <a:gd name="T7" fmla="*/ 57 h 120"/>
                    <a:gd name="T8" fmla="*/ 602 w 659"/>
                    <a:gd name="T9" fmla="*/ 119 h 120"/>
                    <a:gd name="T10" fmla="*/ 1 w 659"/>
                    <a:gd name="T11" fmla="*/ 10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9" h="120">
                      <a:moveTo>
                        <a:pt x="1" y="103"/>
                      </a:moveTo>
                      <a:cubicBezTo>
                        <a:pt x="0" y="94"/>
                        <a:pt x="0" y="84"/>
                        <a:pt x="0" y="78"/>
                      </a:cubicBezTo>
                      <a:cubicBezTo>
                        <a:pt x="0" y="78"/>
                        <a:pt x="568" y="3"/>
                        <a:pt x="596" y="1"/>
                      </a:cubicBezTo>
                      <a:cubicBezTo>
                        <a:pt x="628" y="0"/>
                        <a:pt x="656" y="25"/>
                        <a:pt x="658" y="57"/>
                      </a:cubicBezTo>
                      <a:cubicBezTo>
                        <a:pt x="659" y="89"/>
                        <a:pt x="634" y="117"/>
                        <a:pt x="602" y="119"/>
                      </a:cubicBezTo>
                      <a:cubicBezTo>
                        <a:pt x="574" y="120"/>
                        <a:pt x="1" y="103"/>
                        <a:pt x="1" y="103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ïṩļíḓé">
                  <a:extLst>
                    <a:ext uri="{FF2B5EF4-FFF2-40B4-BE49-F238E27FC236}">
                      <a16:creationId xmlns:a16="http://schemas.microsoft.com/office/drawing/2014/main" id="{57136562-C23E-468E-A28F-402173540A8F}"/>
                    </a:ext>
                  </a:extLst>
                </p:cNvPr>
                <p:cNvSpPr/>
                <p:nvPr/>
              </p:nvSpPr>
              <p:spPr bwMode="auto">
                <a:xfrm>
                  <a:off x="5756276" y="1971675"/>
                  <a:ext cx="642938" cy="1573213"/>
                </a:xfrm>
                <a:custGeom>
                  <a:avLst/>
                  <a:gdLst>
                    <a:gd name="T0" fmla="*/ 229 w 229"/>
                    <a:gd name="T1" fmla="*/ 8 h 562"/>
                    <a:gd name="T2" fmla="*/ 205 w 229"/>
                    <a:gd name="T3" fmla="*/ 0 h 562"/>
                    <a:gd name="T4" fmla="*/ 9 w 229"/>
                    <a:gd name="T5" fmla="*/ 478 h 562"/>
                    <a:gd name="T6" fmla="*/ 48 w 229"/>
                    <a:gd name="T7" fmla="*/ 552 h 562"/>
                    <a:gd name="T8" fmla="*/ 121 w 229"/>
                    <a:gd name="T9" fmla="*/ 513 h 562"/>
                    <a:gd name="T10" fmla="*/ 229 w 229"/>
                    <a:gd name="T11" fmla="*/ 8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9" h="562">
                      <a:moveTo>
                        <a:pt x="229" y="8"/>
                      </a:moveTo>
                      <a:cubicBezTo>
                        <a:pt x="220" y="5"/>
                        <a:pt x="211" y="2"/>
                        <a:pt x="205" y="0"/>
                      </a:cubicBezTo>
                      <a:cubicBezTo>
                        <a:pt x="205" y="0"/>
                        <a:pt x="18" y="451"/>
                        <a:pt x="9" y="478"/>
                      </a:cubicBezTo>
                      <a:cubicBezTo>
                        <a:pt x="0" y="509"/>
                        <a:pt x="17" y="542"/>
                        <a:pt x="48" y="552"/>
                      </a:cubicBezTo>
                      <a:cubicBezTo>
                        <a:pt x="79" y="562"/>
                        <a:pt x="112" y="544"/>
                        <a:pt x="121" y="513"/>
                      </a:cubicBezTo>
                      <a:cubicBezTo>
                        <a:pt x="130" y="487"/>
                        <a:pt x="229" y="8"/>
                        <a:pt x="229" y="8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iṡḷïḋê">
                  <a:extLst>
                    <a:ext uri="{FF2B5EF4-FFF2-40B4-BE49-F238E27FC236}">
                      <a16:creationId xmlns:a16="http://schemas.microsoft.com/office/drawing/2014/main" id="{093E8D6B-E719-4EFA-A3DD-6F1942D758C9}"/>
                    </a:ext>
                  </a:extLst>
                </p:cNvPr>
                <p:cNvSpPr/>
                <p:nvPr/>
              </p:nvSpPr>
              <p:spPr bwMode="auto">
                <a:xfrm>
                  <a:off x="5849938" y="3276600"/>
                  <a:ext cx="179388" cy="179388"/>
                </a:xfrm>
                <a:custGeom>
                  <a:avLst/>
                  <a:gdLst>
                    <a:gd name="T0" fmla="*/ 42 w 64"/>
                    <a:gd name="T1" fmla="*/ 58 h 64"/>
                    <a:gd name="T2" fmla="*/ 59 w 64"/>
                    <a:gd name="T3" fmla="*/ 22 h 64"/>
                    <a:gd name="T4" fmla="*/ 23 w 64"/>
                    <a:gd name="T5" fmla="*/ 5 h 64"/>
                    <a:gd name="T6" fmla="*/ 6 w 64"/>
                    <a:gd name="T7" fmla="*/ 41 h 64"/>
                    <a:gd name="T8" fmla="*/ 42 w 64"/>
                    <a:gd name="T9" fmla="*/ 5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42" y="58"/>
                      </a:moveTo>
                      <a:cubicBezTo>
                        <a:pt x="57" y="53"/>
                        <a:pt x="64" y="37"/>
                        <a:pt x="59" y="22"/>
                      </a:cubicBezTo>
                      <a:cubicBezTo>
                        <a:pt x="54" y="7"/>
                        <a:pt x="37" y="0"/>
                        <a:pt x="23" y="5"/>
                      </a:cubicBezTo>
                      <a:cubicBezTo>
                        <a:pt x="8" y="10"/>
                        <a:pt x="0" y="27"/>
                        <a:pt x="6" y="41"/>
                      </a:cubicBezTo>
                      <a:cubicBezTo>
                        <a:pt x="11" y="56"/>
                        <a:pt x="27" y="64"/>
                        <a:pt x="42" y="58"/>
                      </a:cubicBezTo>
                      <a:close/>
                    </a:path>
                  </a:pathLst>
                </a:custGeom>
                <a:solidFill>
                  <a:srgbClr val="FF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iş1iďe">
                  <a:extLst>
                    <a:ext uri="{FF2B5EF4-FFF2-40B4-BE49-F238E27FC236}">
                      <a16:creationId xmlns:a16="http://schemas.microsoft.com/office/drawing/2014/main" id="{3C1FDC68-574C-437B-9451-C4799111583E}"/>
                    </a:ext>
                  </a:extLst>
                </p:cNvPr>
                <p:cNvSpPr/>
                <p:nvPr/>
              </p:nvSpPr>
              <p:spPr bwMode="auto">
                <a:xfrm>
                  <a:off x="5824538" y="1747838"/>
                  <a:ext cx="85725" cy="184150"/>
                </a:xfrm>
                <a:custGeom>
                  <a:avLst/>
                  <a:gdLst>
                    <a:gd name="T0" fmla="*/ 42 w 54"/>
                    <a:gd name="T1" fmla="*/ 116 h 116"/>
                    <a:gd name="T2" fmla="*/ 12 w 54"/>
                    <a:gd name="T3" fmla="*/ 116 h 116"/>
                    <a:gd name="T4" fmla="*/ 0 w 54"/>
                    <a:gd name="T5" fmla="*/ 0 h 116"/>
                    <a:gd name="T6" fmla="*/ 54 w 54"/>
                    <a:gd name="T7" fmla="*/ 0 h 116"/>
                    <a:gd name="T8" fmla="*/ 42 w 54"/>
                    <a:gd name="T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42" y="116"/>
                      </a:moveTo>
                      <a:lnTo>
                        <a:pt x="12" y="116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42" y="11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îṣḷîdé">
                  <a:extLst>
                    <a:ext uri="{FF2B5EF4-FFF2-40B4-BE49-F238E27FC236}">
                      <a16:creationId xmlns:a16="http://schemas.microsoft.com/office/drawing/2014/main" id="{792B98DB-3CB3-42DC-B210-9EBC9B6669E8}"/>
                    </a:ext>
                  </a:extLst>
                </p:cNvPr>
                <p:cNvSpPr/>
                <p:nvPr/>
              </p:nvSpPr>
              <p:spPr bwMode="auto">
                <a:xfrm>
                  <a:off x="5002213" y="1968500"/>
                  <a:ext cx="149225" cy="190500"/>
                </a:xfrm>
                <a:custGeom>
                  <a:avLst/>
                  <a:gdLst>
                    <a:gd name="T0" fmla="*/ 94 w 94"/>
                    <a:gd name="T1" fmla="*/ 106 h 120"/>
                    <a:gd name="T2" fmla="*/ 69 w 94"/>
                    <a:gd name="T3" fmla="*/ 120 h 120"/>
                    <a:gd name="T4" fmla="*/ 0 w 94"/>
                    <a:gd name="T5" fmla="*/ 26 h 120"/>
                    <a:gd name="T6" fmla="*/ 46 w 94"/>
                    <a:gd name="T7" fmla="*/ 0 h 120"/>
                    <a:gd name="T8" fmla="*/ 94 w 94"/>
                    <a:gd name="T9" fmla="*/ 10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94" y="106"/>
                      </a:moveTo>
                      <a:lnTo>
                        <a:pt x="69" y="120"/>
                      </a:lnTo>
                      <a:lnTo>
                        <a:pt x="0" y="26"/>
                      </a:lnTo>
                      <a:lnTo>
                        <a:pt x="46" y="0"/>
                      </a:lnTo>
                      <a:lnTo>
                        <a:pt x="94" y="10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ïṥľîdè">
                  <a:extLst>
                    <a:ext uri="{FF2B5EF4-FFF2-40B4-BE49-F238E27FC236}">
                      <a16:creationId xmlns:a16="http://schemas.microsoft.com/office/drawing/2014/main" id="{3ECB56D1-168A-4583-8A0E-9C479679D370}"/>
                    </a:ext>
                  </a:extLst>
                </p:cNvPr>
                <p:cNvSpPr/>
                <p:nvPr/>
              </p:nvSpPr>
              <p:spPr bwMode="auto">
                <a:xfrm>
                  <a:off x="4421188" y="2573338"/>
                  <a:ext cx="193675" cy="150813"/>
                </a:xfrm>
                <a:custGeom>
                  <a:avLst/>
                  <a:gdLst>
                    <a:gd name="T0" fmla="*/ 122 w 122"/>
                    <a:gd name="T1" fmla="*/ 69 h 95"/>
                    <a:gd name="T2" fmla="*/ 106 w 122"/>
                    <a:gd name="T3" fmla="*/ 95 h 95"/>
                    <a:gd name="T4" fmla="*/ 0 w 122"/>
                    <a:gd name="T5" fmla="*/ 48 h 95"/>
                    <a:gd name="T6" fmla="*/ 27 w 122"/>
                    <a:gd name="T7" fmla="*/ 0 h 95"/>
                    <a:gd name="T8" fmla="*/ 122 w 122"/>
                    <a:gd name="T9" fmla="*/ 6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5">
                      <a:moveTo>
                        <a:pt x="122" y="69"/>
                      </a:moveTo>
                      <a:lnTo>
                        <a:pt x="106" y="95"/>
                      </a:lnTo>
                      <a:lnTo>
                        <a:pt x="0" y="48"/>
                      </a:lnTo>
                      <a:lnTo>
                        <a:pt x="27" y="0"/>
                      </a:lnTo>
                      <a:lnTo>
                        <a:pt x="122" y="69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ï$ḻîḋê">
                  <a:extLst>
                    <a:ext uri="{FF2B5EF4-FFF2-40B4-BE49-F238E27FC236}">
                      <a16:creationId xmlns:a16="http://schemas.microsoft.com/office/drawing/2014/main" id="{65342970-FE9F-4A19-B208-1674A0D95CC6}"/>
                    </a:ext>
                  </a:extLst>
                </p:cNvPr>
                <p:cNvSpPr/>
                <p:nvPr/>
              </p:nvSpPr>
              <p:spPr bwMode="auto">
                <a:xfrm>
                  <a:off x="4457701" y="4160838"/>
                  <a:ext cx="193675" cy="149225"/>
                </a:xfrm>
                <a:custGeom>
                  <a:avLst/>
                  <a:gdLst>
                    <a:gd name="T0" fmla="*/ 106 w 122"/>
                    <a:gd name="T1" fmla="*/ 0 h 94"/>
                    <a:gd name="T2" fmla="*/ 122 w 122"/>
                    <a:gd name="T3" fmla="*/ 27 h 94"/>
                    <a:gd name="T4" fmla="*/ 27 w 122"/>
                    <a:gd name="T5" fmla="*/ 94 h 94"/>
                    <a:gd name="T6" fmla="*/ 0 w 122"/>
                    <a:gd name="T7" fmla="*/ 48 h 94"/>
                    <a:gd name="T8" fmla="*/ 106 w 122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06" y="0"/>
                      </a:moveTo>
                      <a:lnTo>
                        <a:pt x="122" y="27"/>
                      </a:lnTo>
                      <a:lnTo>
                        <a:pt x="27" y="94"/>
                      </a:lnTo>
                      <a:lnTo>
                        <a:pt x="0" y="48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ïṡḷîḓé">
                  <a:extLst>
                    <a:ext uri="{FF2B5EF4-FFF2-40B4-BE49-F238E27FC236}">
                      <a16:creationId xmlns:a16="http://schemas.microsoft.com/office/drawing/2014/main" id="{61E4B57B-569B-42D9-B1C5-B4D6F56F4D0A}"/>
                    </a:ext>
                  </a:extLst>
                </p:cNvPr>
                <p:cNvSpPr/>
                <p:nvPr/>
              </p:nvSpPr>
              <p:spPr bwMode="auto">
                <a:xfrm>
                  <a:off x="5067301" y="4699000"/>
                  <a:ext cx="147638" cy="190500"/>
                </a:xfrm>
                <a:custGeom>
                  <a:avLst/>
                  <a:gdLst>
                    <a:gd name="T0" fmla="*/ 67 w 93"/>
                    <a:gd name="T1" fmla="*/ 0 h 120"/>
                    <a:gd name="T2" fmla="*/ 93 w 93"/>
                    <a:gd name="T3" fmla="*/ 14 h 120"/>
                    <a:gd name="T4" fmla="*/ 46 w 93"/>
                    <a:gd name="T5" fmla="*/ 120 h 120"/>
                    <a:gd name="T6" fmla="*/ 0 w 93"/>
                    <a:gd name="T7" fmla="*/ 94 h 120"/>
                    <a:gd name="T8" fmla="*/ 67 w 93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67" y="0"/>
                      </a:moveTo>
                      <a:lnTo>
                        <a:pt x="93" y="14"/>
                      </a:lnTo>
                      <a:lnTo>
                        <a:pt x="46" y="120"/>
                      </a:lnTo>
                      <a:lnTo>
                        <a:pt x="0" y="9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ïSlîḋê">
                  <a:extLst>
                    <a:ext uri="{FF2B5EF4-FFF2-40B4-BE49-F238E27FC236}">
                      <a16:creationId xmlns:a16="http://schemas.microsoft.com/office/drawing/2014/main" id="{17C34ECC-CB47-4606-85EF-FEC1358773E0}"/>
                    </a:ext>
                  </a:extLst>
                </p:cNvPr>
                <p:cNvSpPr/>
                <p:nvPr/>
              </p:nvSpPr>
              <p:spPr bwMode="auto">
                <a:xfrm>
                  <a:off x="5897563" y="4889500"/>
                  <a:ext cx="85725" cy="184150"/>
                </a:xfrm>
                <a:custGeom>
                  <a:avLst/>
                  <a:gdLst>
                    <a:gd name="T0" fmla="*/ 12 w 54"/>
                    <a:gd name="T1" fmla="*/ 0 h 116"/>
                    <a:gd name="T2" fmla="*/ 42 w 54"/>
                    <a:gd name="T3" fmla="*/ 0 h 116"/>
                    <a:gd name="T4" fmla="*/ 54 w 54"/>
                    <a:gd name="T5" fmla="*/ 116 h 116"/>
                    <a:gd name="T6" fmla="*/ 0 w 54"/>
                    <a:gd name="T7" fmla="*/ 116 h 116"/>
                    <a:gd name="T8" fmla="*/ 12 w 54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12" y="0"/>
                      </a:moveTo>
                      <a:lnTo>
                        <a:pt x="42" y="0"/>
                      </a:lnTo>
                      <a:lnTo>
                        <a:pt x="54" y="116"/>
                      </a:lnTo>
                      <a:lnTo>
                        <a:pt x="0" y="1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îšḻiḑè">
                  <a:extLst>
                    <a:ext uri="{FF2B5EF4-FFF2-40B4-BE49-F238E27FC236}">
                      <a16:creationId xmlns:a16="http://schemas.microsoft.com/office/drawing/2014/main" id="{D61B4312-479F-4E12-9305-818294DE707C}"/>
                    </a:ext>
                  </a:extLst>
                </p:cNvPr>
                <p:cNvSpPr/>
                <p:nvPr/>
              </p:nvSpPr>
              <p:spPr bwMode="auto">
                <a:xfrm>
                  <a:off x="6656388" y="4662488"/>
                  <a:ext cx="149225" cy="190500"/>
                </a:xfrm>
                <a:custGeom>
                  <a:avLst/>
                  <a:gdLst>
                    <a:gd name="T0" fmla="*/ 0 w 94"/>
                    <a:gd name="T1" fmla="*/ 14 h 120"/>
                    <a:gd name="T2" fmla="*/ 25 w 94"/>
                    <a:gd name="T3" fmla="*/ 0 h 120"/>
                    <a:gd name="T4" fmla="*/ 94 w 94"/>
                    <a:gd name="T5" fmla="*/ 94 h 120"/>
                    <a:gd name="T6" fmla="*/ 46 w 94"/>
                    <a:gd name="T7" fmla="*/ 120 h 120"/>
                    <a:gd name="T8" fmla="*/ 0 w 94"/>
                    <a:gd name="T9" fmla="*/ 1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0" y="14"/>
                      </a:moveTo>
                      <a:lnTo>
                        <a:pt x="25" y="0"/>
                      </a:lnTo>
                      <a:lnTo>
                        <a:pt x="94" y="94"/>
                      </a:lnTo>
                      <a:lnTo>
                        <a:pt x="46" y="12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ïṡlïḑe">
                  <a:extLst>
                    <a:ext uri="{FF2B5EF4-FFF2-40B4-BE49-F238E27FC236}">
                      <a16:creationId xmlns:a16="http://schemas.microsoft.com/office/drawing/2014/main" id="{18A0B070-A05B-4A6B-BD42-551F00718D4D}"/>
                    </a:ext>
                  </a:extLst>
                </p:cNvPr>
                <p:cNvSpPr/>
                <p:nvPr/>
              </p:nvSpPr>
              <p:spPr bwMode="auto">
                <a:xfrm>
                  <a:off x="7386638" y="3332163"/>
                  <a:ext cx="180975" cy="84138"/>
                </a:xfrm>
                <a:custGeom>
                  <a:avLst/>
                  <a:gdLst>
                    <a:gd name="T0" fmla="*/ 0 w 114"/>
                    <a:gd name="T1" fmla="*/ 41 h 53"/>
                    <a:gd name="T2" fmla="*/ 0 w 114"/>
                    <a:gd name="T3" fmla="*/ 12 h 53"/>
                    <a:gd name="T4" fmla="*/ 114 w 114"/>
                    <a:gd name="T5" fmla="*/ 0 h 53"/>
                    <a:gd name="T6" fmla="*/ 114 w 114"/>
                    <a:gd name="T7" fmla="*/ 53 h 53"/>
                    <a:gd name="T8" fmla="*/ 0 w 114"/>
                    <a:gd name="T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3">
                      <a:moveTo>
                        <a:pt x="0" y="41"/>
                      </a:moveTo>
                      <a:lnTo>
                        <a:pt x="0" y="12"/>
                      </a:lnTo>
                      <a:lnTo>
                        <a:pt x="114" y="0"/>
                      </a:lnTo>
                      <a:lnTo>
                        <a:pt x="114" y="53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iṡliďe">
                  <a:extLst>
                    <a:ext uri="{FF2B5EF4-FFF2-40B4-BE49-F238E27FC236}">
                      <a16:creationId xmlns:a16="http://schemas.microsoft.com/office/drawing/2014/main" id="{C40FBE7A-BF54-4961-BF87-AA63A44AF8A3}"/>
                    </a:ext>
                  </a:extLst>
                </p:cNvPr>
                <p:cNvSpPr/>
                <p:nvPr/>
              </p:nvSpPr>
              <p:spPr bwMode="auto">
                <a:xfrm>
                  <a:off x="7156451" y="2511425"/>
                  <a:ext cx="193675" cy="149225"/>
                </a:xfrm>
                <a:custGeom>
                  <a:avLst/>
                  <a:gdLst>
                    <a:gd name="T0" fmla="*/ 14 w 122"/>
                    <a:gd name="T1" fmla="*/ 94 h 94"/>
                    <a:gd name="T2" fmla="*/ 0 w 122"/>
                    <a:gd name="T3" fmla="*/ 67 h 94"/>
                    <a:gd name="T4" fmla="*/ 93 w 122"/>
                    <a:gd name="T5" fmla="*/ 0 h 94"/>
                    <a:gd name="T6" fmla="*/ 122 w 122"/>
                    <a:gd name="T7" fmla="*/ 46 h 94"/>
                    <a:gd name="T8" fmla="*/ 14 w 122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4" y="94"/>
                      </a:moveTo>
                      <a:lnTo>
                        <a:pt x="0" y="67"/>
                      </a:lnTo>
                      <a:lnTo>
                        <a:pt x="93" y="0"/>
                      </a:lnTo>
                      <a:lnTo>
                        <a:pt x="122" y="46"/>
                      </a:lnTo>
                      <a:lnTo>
                        <a:pt x="14" y="94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ïṥḷídè">
                  <a:extLst>
                    <a:ext uri="{FF2B5EF4-FFF2-40B4-BE49-F238E27FC236}">
                      <a16:creationId xmlns:a16="http://schemas.microsoft.com/office/drawing/2014/main" id="{8E5FA73D-946C-45A5-B81E-FB3421D616A5}"/>
                    </a:ext>
                  </a:extLst>
                </p:cNvPr>
                <p:cNvSpPr/>
                <p:nvPr/>
              </p:nvSpPr>
              <p:spPr bwMode="auto">
                <a:xfrm>
                  <a:off x="6592888" y="1931988"/>
                  <a:ext cx="147638" cy="190500"/>
                </a:xfrm>
                <a:custGeom>
                  <a:avLst/>
                  <a:gdLst>
                    <a:gd name="T0" fmla="*/ 24 w 93"/>
                    <a:gd name="T1" fmla="*/ 120 h 120"/>
                    <a:gd name="T2" fmla="*/ 0 w 93"/>
                    <a:gd name="T3" fmla="*/ 106 h 120"/>
                    <a:gd name="T4" fmla="*/ 47 w 93"/>
                    <a:gd name="T5" fmla="*/ 0 h 120"/>
                    <a:gd name="T6" fmla="*/ 93 w 93"/>
                    <a:gd name="T7" fmla="*/ 27 h 120"/>
                    <a:gd name="T8" fmla="*/ 24 w 93"/>
                    <a:gd name="T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24" y="120"/>
                      </a:moveTo>
                      <a:lnTo>
                        <a:pt x="0" y="106"/>
                      </a:lnTo>
                      <a:lnTo>
                        <a:pt x="47" y="0"/>
                      </a:lnTo>
                      <a:lnTo>
                        <a:pt x="93" y="27"/>
                      </a:lnTo>
                      <a:lnTo>
                        <a:pt x="24" y="12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íSḻiḑe">
                  <a:extLst>
                    <a:ext uri="{FF2B5EF4-FFF2-40B4-BE49-F238E27FC236}">
                      <a16:creationId xmlns:a16="http://schemas.microsoft.com/office/drawing/2014/main" id="{6A40449D-6616-4569-8085-A78EA3AD0E34}"/>
                    </a:ext>
                  </a:extLst>
                </p:cNvPr>
                <p:cNvSpPr/>
                <p:nvPr/>
              </p:nvSpPr>
              <p:spPr bwMode="auto">
                <a:xfrm>
                  <a:off x="6677026" y="2570163"/>
                  <a:ext cx="831850" cy="812800"/>
                </a:xfrm>
                <a:custGeom>
                  <a:avLst/>
                  <a:gdLst>
                    <a:gd name="T0" fmla="*/ 288 w 297"/>
                    <a:gd name="T1" fmla="*/ 199 h 290"/>
                    <a:gd name="T2" fmla="*/ 297 w 297"/>
                    <a:gd name="T3" fmla="*/ 167 h 290"/>
                    <a:gd name="T4" fmla="*/ 276 w 297"/>
                    <a:gd name="T5" fmla="*/ 163 h 290"/>
                    <a:gd name="T6" fmla="*/ 277 w 297"/>
                    <a:gd name="T7" fmla="*/ 127 h 290"/>
                    <a:gd name="T8" fmla="*/ 297 w 297"/>
                    <a:gd name="T9" fmla="*/ 124 h 290"/>
                    <a:gd name="T10" fmla="*/ 288 w 297"/>
                    <a:gd name="T11" fmla="*/ 92 h 290"/>
                    <a:gd name="T12" fmla="*/ 268 w 297"/>
                    <a:gd name="T13" fmla="*/ 98 h 290"/>
                    <a:gd name="T14" fmla="*/ 250 w 297"/>
                    <a:gd name="T15" fmla="*/ 66 h 290"/>
                    <a:gd name="T16" fmla="*/ 266 w 297"/>
                    <a:gd name="T17" fmla="*/ 54 h 290"/>
                    <a:gd name="T18" fmla="*/ 242 w 297"/>
                    <a:gd name="T19" fmla="*/ 31 h 290"/>
                    <a:gd name="T20" fmla="*/ 228 w 297"/>
                    <a:gd name="T21" fmla="*/ 46 h 290"/>
                    <a:gd name="T22" fmla="*/ 196 w 297"/>
                    <a:gd name="T23" fmla="*/ 27 h 290"/>
                    <a:gd name="T24" fmla="*/ 203 w 297"/>
                    <a:gd name="T25" fmla="*/ 9 h 290"/>
                    <a:gd name="T26" fmla="*/ 171 w 297"/>
                    <a:gd name="T27" fmla="*/ 0 h 290"/>
                    <a:gd name="T28" fmla="*/ 166 w 297"/>
                    <a:gd name="T29" fmla="*/ 20 h 290"/>
                    <a:gd name="T30" fmla="*/ 130 w 297"/>
                    <a:gd name="T31" fmla="*/ 19 h 290"/>
                    <a:gd name="T32" fmla="*/ 126 w 297"/>
                    <a:gd name="T33" fmla="*/ 0 h 290"/>
                    <a:gd name="T34" fmla="*/ 94 w 297"/>
                    <a:gd name="T35" fmla="*/ 8 h 290"/>
                    <a:gd name="T36" fmla="*/ 100 w 297"/>
                    <a:gd name="T37" fmla="*/ 27 h 290"/>
                    <a:gd name="T38" fmla="*/ 68 w 297"/>
                    <a:gd name="T39" fmla="*/ 44 h 290"/>
                    <a:gd name="T40" fmla="*/ 55 w 297"/>
                    <a:gd name="T41" fmla="*/ 29 h 290"/>
                    <a:gd name="T42" fmla="*/ 31 w 297"/>
                    <a:gd name="T43" fmla="*/ 53 h 290"/>
                    <a:gd name="T44" fmla="*/ 47 w 297"/>
                    <a:gd name="T45" fmla="*/ 66 h 290"/>
                    <a:gd name="T46" fmla="*/ 28 w 297"/>
                    <a:gd name="T47" fmla="*/ 97 h 290"/>
                    <a:gd name="T48" fmla="*/ 9 w 297"/>
                    <a:gd name="T49" fmla="*/ 90 h 290"/>
                    <a:gd name="T50" fmla="*/ 0 w 297"/>
                    <a:gd name="T51" fmla="*/ 122 h 290"/>
                    <a:gd name="T52" fmla="*/ 21 w 297"/>
                    <a:gd name="T53" fmla="*/ 126 h 290"/>
                    <a:gd name="T54" fmla="*/ 20 w 297"/>
                    <a:gd name="T55" fmla="*/ 162 h 290"/>
                    <a:gd name="T56" fmla="*/ 0 w 297"/>
                    <a:gd name="T57" fmla="*/ 165 h 290"/>
                    <a:gd name="T58" fmla="*/ 9 w 297"/>
                    <a:gd name="T59" fmla="*/ 197 h 290"/>
                    <a:gd name="T60" fmla="*/ 29 w 297"/>
                    <a:gd name="T61" fmla="*/ 191 h 290"/>
                    <a:gd name="T62" fmla="*/ 47 w 297"/>
                    <a:gd name="T63" fmla="*/ 223 h 290"/>
                    <a:gd name="T64" fmla="*/ 31 w 297"/>
                    <a:gd name="T65" fmla="*/ 235 h 290"/>
                    <a:gd name="T66" fmla="*/ 55 w 297"/>
                    <a:gd name="T67" fmla="*/ 259 h 290"/>
                    <a:gd name="T68" fmla="*/ 69 w 297"/>
                    <a:gd name="T69" fmla="*/ 244 h 290"/>
                    <a:gd name="T70" fmla="*/ 101 w 297"/>
                    <a:gd name="T71" fmla="*/ 263 h 290"/>
                    <a:gd name="T72" fmla="*/ 94 w 297"/>
                    <a:gd name="T73" fmla="*/ 280 h 290"/>
                    <a:gd name="T74" fmla="*/ 126 w 297"/>
                    <a:gd name="T75" fmla="*/ 289 h 290"/>
                    <a:gd name="T76" fmla="*/ 131 w 297"/>
                    <a:gd name="T77" fmla="*/ 269 h 290"/>
                    <a:gd name="T78" fmla="*/ 168 w 297"/>
                    <a:gd name="T79" fmla="*/ 270 h 290"/>
                    <a:gd name="T80" fmla="*/ 171 w 297"/>
                    <a:gd name="T81" fmla="*/ 290 h 290"/>
                    <a:gd name="T82" fmla="*/ 203 w 297"/>
                    <a:gd name="T83" fmla="*/ 281 h 290"/>
                    <a:gd name="T84" fmla="*/ 197 w 297"/>
                    <a:gd name="T85" fmla="*/ 262 h 290"/>
                    <a:gd name="T86" fmla="*/ 229 w 297"/>
                    <a:gd name="T87" fmla="*/ 245 h 290"/>
                    <a:gd name="T88" fmla="*/ 242 w 297"/>
                    <a:gd name="T89" fmla="*/ 260 h 290"/>
                    <a:gd name="T90" fmla="*/ 266 w 297"/>
                    <a:gd name="T91" fmla="*/ 236 h 290"/>
                    <a:gd name="T92" fmla="*/ 250 w 297"/>
                    <a:gd name="T93" fmla="*/ 223 h 290"/>
                    <a:gd name="T94" fmla="*/ 269 w 297"/>
                    <a:gd name="T95" fmla="*/ 192 h 290"/>
                    <a:gd name="T96" fmla="*/ 288 w 297"/>
                    <a:gd name="T97" fmla="*/ 199 h 290"/>
                    <a:gd name="T98" fmla="*/ 122 w 297"/>
                    <a:gd name="T99" fmla="*/ 234 h 290"/>
                    <a:gd name="T100" fmla="*/ 59 w 297"/>
                    <a:gd name="T101" fmla="*/ 118 h 290"/>
                    <a:gd name="T102" fmla="*/ 175 w 297"/>
                    <a:gd name="T103" fmla="*/ 55 h 290"/>
                    <a:gd name="T104" fmla="*/ 238 w 297"/>
                    <a:gd name="T105" fmla="*/ 171 h 290"/>
                    <a:gd name="T106" fmla="*/ 122 w 297"/>
                    <a:gd name="T107" fmla="*/ 234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7" h="290">
                      <a:moveTo>
                        <a:pt x="288" y="199"/>
                      </a:moveTo>
                      <a:cubicBezTo>
                        <a:pt x="292" y="189"/>
                        <a:pt x="295" y="178"/>
                        <a:pt x="297" y="167"/>
                      </a:cubicBezTo>
                      <a:cubicBezTo>
                        <a:pt x="276" y="163"/>
                        <a:pt x="276" y="163"/>
                        <a:pt x="276" y="163"/>
                      </a:cubicBezTo>
                      <a:cubicBezTo>
                        <a:pt x="277" y="127"/>
                        <a:pt x="277" y="127"/>
                        <a:pt x="277" y="127"/>
                      </a:cubicBezTo>
                      <a:cubicBezTo>
                        <a:pt x="297" y="124"/>
                        <a:pt x="297" y="124"/>
                        <a:pt x="297" y="124"/>
                      </a:cubicBezTo>
                      <a:cubicBezTo>
                        <a:pt x="295" y="113"/>
                        <a:pt x="292" y="102"/>
                        <a:pt x="288" y="92"/>
                      </a:cubicBezTo>
                      <a:cubicBezTo>
                        <a:pt x="268" y="98"/>
                        <a:pt x="268" y="98"/>
                        <a:pt x="268" y="98"/>
                      </a:cubicBezTo>
                      <a:cubicBezTo>
                        <a:pt x="250" y="66"/>
                        <a:pt x="250" y="66"/>
                        <a:pt x="250" y="66"/>
                      </a:cubicBezTo>
                      <a:cubicBezTo>
                        <a:pt x="266" y="54"/>
                        <a:pt x="266" y="54"/>
                        <a:pt x="266" y="54"/>
                      </a:cubicBezTo>
                      <a:cubicBezTo>
                        <a:pt x="259" y="45"/>
                        <a:pt x="251" y="37"/>
                        <a:pt x="242" y="31"/>
                      </a:cubicBezTo>
                      <a:cubicBezTo>
                        <a:pt x="228" y="46"/>
                        <a:pt x="228" y="46"/>
                        <a:pt x="228" y="46"/>
                      </a:cubicBezTo>
                      <a:cubicBezTo>
                        <a:pt x="196" y="27"/>
                        <a:pt x="196" y="27"/>
                        <a:pt x="196" y="27"/>
                      </a:cubicBezTo>
                      <a:cubicBezTo>
                        <a:pt x="203" y="9"/>
                        <a:pt x="203" y="9"/>
                        <a:pt x="203" y="9"/>
                      </a:cubicBezTo>
                      <a:cubicBezTo>
                        <a:pt x="193" y="5"/>
                        <a:pt x="182" y="2"/>
                        <a:pt x="171" y="0"/>
                      </a:cubicBezTo>
                      <a:cubicBezTo>
                        <a:pt x="166" y="20"/>
                        <a:pt x="166" y="20"/>
                        <a:pt x="166" y="20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15" y="1"/>
                        <a:pt x="104" y="4"/>
                        <a:pt x="94" y="8"/>
                      </a:cubicBezTo>
                      <a:cubicBezTo>
                        <a:pt x="100" y="27"/>
                        <a:pt x="100" y="27"/>
                        <a:pt x="100" y="27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46" y="36"/>
                        <a:pt x="38" y="44"/>
                        <a:pt x="31" y="53"/>
                      </a:cubicBezTo>
                      <a:cubicBezTo>
                        <a:pt x="47" y="66"/>
                        <a:pt x="47" y="66"/>
                        <a:pt x="47" y="66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9" y="90"/>
                        <a:pt x="9" y="90"/>
                        <a:pt x="9" y="90"/>
                      </a:cubicBezTo>
                      <a:cubicBezTo>
                        <a:pt x="5" y="100"/>
                        <a:pt x="2" y="111"/>
                        <a:pt x="0" y="122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62"/>
                        <a:pt x="20" y="162"/>
                        <a:pt x="20" y="16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2" y="176"/>
                        <a:pt x="5" y="187"/>
                        <a:pt x="9" y="197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47" y="223"/>
                        <a:pt x="47" y="223"/>
                        <a:pt x="47" y="223"/>
                      </a:cubicBezTo>
                      <a:cubicBezTo>
                        <a:pt x="31" y="235"/>
                        <a:pt x="31" y="235"/>
                        <a:pt x="31" y="235"/>
                      </a:cubicBezTo>
                      <a:cubicBezTo>
                        <a:pt x="38" y="244"/>
                        <a:pt x="46" y="252"/>
                        <a:pt x="55" y="259"/>
                      </a:cubicBezTo>
                      <a:cubicBezTo>
                        <a:pt x="69" y="244"/>
                        <a:pt x="69" y="244"/>
                        <a:pt x="69" y="244"/>
                      </a:cubicBezTo>
                      <a:cubicBezTo>
                        <a:pt x="101" y="263"/>
                        <a:pt x="101" y="263"/>
                        <a:pt x="101" y="263"/>
                      </a:cubicBezTo>
                      <a:cubicBezTo>
                        <a:pt x="94" y="280"/>
                        <a:pt x="94" y="280"/>
                        <a:pt x="94" y="280"/>
                      </a:cubicBezTo>
                      <a:cubicBezTo>
                        <a:pt x="104" y="285"/>
                        <a:pt x="115" y="287"/>
                        <a:pt x="126" y="289"/>
                      </a:cubicBezTo>
                      <a:cubicBezTo>
                        <a:pt x="131" y="269"/>
                        <a:pt x="131" y="269"/>
                        <a:pt x="131" y="269"/>
                      </a:cubicBezTo>
                      <a:cubicBezTo>
                        <a:pt x="168" y="270"/>
                        <a:pt x="168" y="270"/>
                        <a:pt x="168" y="270"/>
                      </a:cubicBezTo>
                      <a:cubicBezTo>
                        <a:pt x="171" y="290"/>
                        <a:pt x="171" y="290"/>
                        <a:pt x="171" y="290"/>
                      </a:cubicBezTo>
                      <a:cubicBezTo>
                        <a:pt x="182" y="288"/>
                        <a:pt x="193" y="285"/>
                        <a:pt x="203" y="281"/>
                      </a:cubicBezTo>
                      <a:cubicBezTo>
                        <a:pt x="197" y="262"/>
                        <a:pt x="197" y="262"/>
                        <a:pt x="197" y="262"/>
                      </a:cubicBezTo>
                      <a:cubicBezTo>
                        <a:pt x="229" y="245"/>
                        <a:pt x="229" y="245"/>
                        <a:pt x="229" y="245"/>
                      </a:cubicBezTo>
                      <a:cubicBezTo>
                        <a:pt x="242" y="260"/>
                        <a:pt x="242" y="260"/>
                        <a:pt x="242" y="260"/>
                      </a:cubicBezTo>
                      <a:cubicBezTo>
                        <a:pt x="251" y="253"/>
                        <a:pt x="259" y="245"/>
                        <a:pt x="266" y="236"/>
                      </a:cubicBezTo>
                      <a:cubicBezTo>
                        <a:pt x="250" y="223"/>
                        <a:pt x="250" y="223"/>
                        <a:pt x="250" y="223"/>
                      </a:cubicBezTo>
                      <a:cubicBezTo>
                        <a:pt x="269" y="192"/>
                        <a:pt x="269" y="192"/>
                        <a:pt x="269" y="192"/>
                      </a:cubicBezTo>
                      <a:cubicBezTo>
                        <a:pt x="288" y="199"/>
                        <a:pt x="288" y="199"/>
                        <a:pt x="288" y="199"/>
                      </a:cubicBezTo>
                      <a:moveTo>
                        <a:pt x="122" y="234"/>
                      </a:moveTo>
                      <a:cubicBezTo>
                        <a:pt x="72" y="219"/>
                        <a:pt x="45" y="167"/>
                        <a:pt x="59" y="118"/>
                      </a:cubicBezTo>
                      <a:cubicBezTo>
                        <a:pt x="74" y="68"/>
                        <a:pt x="126" y="41"/>
                        <a:pt x="175" y="55"/>
                      </a:cubicBezTo>
                      <a:cubicBezTo>
                        <a:pt x="225" y="70"/>
                        <a:pt x="252" y="122"/>
                        <a:pt x="238" y="171"/>
                      </a:cubicBezTo>
                      <a:cubicBezTo>
                        <a:pt x="223" y="221"/>
                        <a:pt x="171" y="248"/>
                        <a:pt x="122" y="234"/>
                      </a:cubicBezTo>
                    </a:path>
                  </a:pathLst>
                </a:custGeom>
                <a:solidFill>
                  <a:srgbClr val="BE8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ísľîde">
                  <a:extLst>
                    <a:ext uri="{FF2B5EF4-FFF2-40B4-BE49-F238E27FC236}">
                      <a16:creationId xmlns:a16="http://schemas.microsoft.com/office/drawing/2014/main" id="{B69E8B25-355B-4093-A5DC-43EE737652F6}"/>
                    </a:ext>
                  </a:extLst>
                </p:cNvPr>
                <p:cNvSpPr/>
                <p:nvPr/>
              </p:nvSpPr>
              <p:spPr bwMode="auto">
                <a:xfrm>
                  <a:off x="6802438" y="2686050"/>
                  <a:ext cx="581025" cy="579438"/>
                </a:xfrm>
                <a:custGeom>
                  <a:avLst/>
                  <a:gdLst>
                    <a:gd name="T0" fmla="*/ 130 w 207"/>
                    <a:gd name="T1" fmla="*/ 14 h 207"/>
                    <a:gd name="T2" fmla="*/ 14 w 207"/>
                    <a:gd name="T3" fmla="*/ 77 h 207"/>
                    <a:gd name="T4" fmla="*/ 77 w 207"/>
                    <a:gd name="T5" fmla="*/ 193 h 207"/>
                    <a:gd name="T6" fmla="*/ 193 w 207"/>
                    <a:gd name="T7" fmla="*/ 130 h 207"/>
                    <a:gd name="T8" fmla="*/ 130 w 207"/>
                    <a:gd name="T9" fmla="*/ 14 h 207"/>
                    <a:gd name="T10" fmla="*/ 130 w 207"/>
                    <a:gd name="T11" fmla="*/ 152 h 207"/>
                    <a:gd name="T12" fmla="*/ 54 w 207"/>
                    <a:gd name="T13" fmla="*/ 129 h 207"/>
                    <a:gd name="T14" fmla="*/ 77 w 207"/>
                    <a:gd name="T15" fmla="*/ 55 h 207"/>
                    <a:gd name="T16" fmla="*/ 153 w 207"/>
                    <a:gd name="T17" fmla="*/ 78 h 207"/>
                    <a:gd name="T18" fmla="*/ 130 w 207"/>
                    <a:gd name="T19" fmla="*/ 15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207">
                      <a:moveTo>
                        <a:pt x="130" y="14"/>
                      </a:moveTo>
                      <a:cubicBezTo>
                        <a:pt x="81" y="0"/>
                        <a:pt x="29" y="27"/>
                        <a:pt x="14" y="77"/>
                      </a:cubicBezTo>
                      <a:cubicBezTo>
                        <a:pt x="0" y="126"/>
                        <a:pt x="27" y="178"/>
                        <a:pt x="77" y="193"/>
                      </a:cubicBezTo>
                      <a:cubicBezTo>
                        <a:pt x="126" y="207"/>
                        <a:pt x="178" y="180"/>
                        <a:pt x="193" y="130"/>
                      </a:cubicBezTo>
                      <a:cubicBezTo>
                        <a:pt x="207" y="81"/>
                        <a:pt x="180" y="29"/>
                        <a:pt x="130" y="14"/>
                      </a:cubicBezTo>
                      <a:close/>
                      <a:moveTo>
                        <a:pt x="130" y="152"/>
                      </a:moveTo>
                      <a:cubicBezTo>
                        <a:pt x="103" y="166"/>
                        <a:pt x="69" y="156"/>
                        <a:pt x="54" y="129"/>
                      </a:cubicBezTo>
                      <a:cubicBezTo>
                        <a:pt x="40" y="103"/>
                        <a:pt x="50" y="70"/>
                        <a:pt x="77" y="55"/>
                      </a:cubicBezTo>
                      <a:cubicBezTo>
                        <a:pt x="104" y="41"/>
                        <a:pt x="138" y="51"/>
                        <a:pt x="153" y="78"/>
                      </a:cubicBezTo>
                      <a:cubicBezTo>
                        <a:pt x="167" y="104"/>
                        <a:pt x="157" y="137"/>
                        <a:pt x="130" y="152"/>
                      </a:cubicBezTo>
                      <a:close/>
                    </a:path>
                  </a:pathLst>
                </a:custGeom>
                <a:solidFill>
                  <a:srgbClr val="B16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îṧļîḓê">
                  <a:extLst>
                    <a:ext uri="{FF2B5EF4-FFF2-40B4-BE49-F238E27FC236}">
                      <a16:creationId xmlns:a16="http://schemas.microsoft.com/office/drawing/2014/main" id="{237AC193-DF62-477C-96D6-1409D5EEC63D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îSḷîḑè">
                  <a:extLst>
                    <a:ext uri="{FF2B5EF4-FFF2-40B4-BE49-F238E27FC236}">
                      <a16:creationId xmlns:a16="http://schemas.microsoft.com/office/drawing/2014/main" id="{0370C5E9-828E-448F-851B-A1CB5A81360C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íŝ1iďé">
                  <a:extLst>
                    <a:ext uri="{FF2B5EF4-FFF2-40B4-BE49-F238E27FC236}">
                      <a16:creationId xmlns:a16="http://schemas.microsoft.com/office/drawing/2014/main" id="{3A9DF09D-5087-455F-AC70-12952F5BC800}"/>
                    </a:ext>
                  </a:extLst>
                </p:cNvPr>
                <p:cNvSpPr/>
                <p:nvPr/>
              </p:nvSpPr>
              <p:spPr bwMode="auto">
                <a:xfrm>
                  <a:off x="6827838" y="3214688"/>
                  <a:ext cx="790575" cy="454025"/>
                </a:xfrm>
                <a:custGeom>
                  <a:avLst/>
                  <a:gdLst>
                    <a:gd name="T0" fmla="*/ 267 w 282"/>
                    <a:gd name="T1" fmla="*/ 146 h 162"/>
                    <a:gd name="T2" fmla="*/ 282 w 282"/>
                    <a:gd name="T3" fmla="*/ 94 h 162"/>
                    <a:gd name="T4" fmla="*/ 265 w 282"/>
                    <a:gd name="T5" fmla="*/ 64 h 162"/>
                    <a:gd name="T6" fmla="*/ 45 w 282"/>
                    <a:gd name="T7" fmla="*/ 0 h 162"/>
                    <a:gd name="T8" fmla="*/ 15 w 282"/>
                    <a:gd name="T9" fmla="*/ 16 h 162"/>
                    <a:gd name="T10" fmla="*/ 0 w 282"/>
                    <a:gd name="T11" fmla="*/ 69 h 162"/>
                    <a:gd name="T12" fmla="*/ 17 w 282"/>
                    <a:gd name="T13" fmla="*/ 99 h 162"/>
                    <a:gd name="T14" fmla="*/ 237 w 282"/>
                    <a:gd name="T15" fmla="*/ 162 h 162"/>
                    <a:gd name="T16" fmla="*/ 267 w 282"/>
                    <a:gd name="T17" fmla="*/ 14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2" h="162">
                      <a:moveTo>
                        <a:pt x="267" y="146"/>
                      </a:moveTo>
                      <a:cubicBezTo>
                        <a:pt x="282" y="94"/>
                        <a:pt x="282" y="94"/>
                        <a:pt x="282" y="94"/>
                      </a:cubicBezTo>
                      <a:cubicBezTo>
                        <a:pt x="269" y="90"/>
                        <a:pt x="261" y="77"/>
                        <a:pt x="265" y="6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13"/>
                        <a:pt x="28" y="20"/>
                        <a:pt x="15" y="16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3" y="72"/>
                        <a:pt x="20" y="86"/>
                        <a:pt x="17" y="99"/>
                      </a:cubicBezTo>
                      <a:cubicBezTo>
                        <a:pt x="237" y="162"/>
                        <a:pt x="237" y="162"/>
                        <a:pt x="237" y="162"/>
                      </a:cubicBezTo>
                      <a:cubicBezTo>
                        <a:pt x="240" y="150"/>
                        <a:pt x="254" y="142"/>
                        <a:pt x="267" y="146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śḻíḑé">
                  <a:extLst>
                    <a:ext uri="{FF2B5EF4-FFF2-40B4-BE49-F238E27FC236}">
                      <a16:creationId xmlns:a16="http://schemas.microsoft.com/office/drawing/2014/main" id="{F3B251BC-9753-4B4F-BF1F-BC7869EF09BC}"/>
                    </a:ext>
                  </a:extLst>
                </p:cNvPr>
                <p:cNvSpPr/>
                <p:nvPr/>
              </p:nvSpPr>
              <p:spPr bwMode="auto">
                <a:xfrm>
                  <a:off x="7113588" y="3332163"/>
                  <a:ext cx="219075" cy="219075"/>
                </a:xfrm>
                <a:custGeom>
                  <a:avLst/>
                  <a:gdLst>
                    <a:gd name="T0" fmla="*/ 73 w 78"/>
                    <a:gd name="T1" fmla="*/ 49 h 78"/>
                    <a:gd name="T2" fmla="*/ 29 w 78"/>
                    <a:gd name="T3" fmla="*/ 73 h 78"/>
                    <a:gd name="T4" fmla="*/ 5 w 78"/>
                    <a:gd name="T5" fmla="*/ 29 h 78"/>
                    <a:gd name="T6" fmla="*/ 49 w 78"/>
                    <a:gd name="T7" fmla="*/ 5 h 78"/>
                    <a:gd name="T8" fmla="*/ 73 w 78"/>
                    <a:gd name="T9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73" y="49"/>
                      </a:moveTo>
                      <a:cubicBezTo>
                        <a:pt x="67" y="68"/>
                        <a:pt x="48" y="78"/>
                        <a:pt x="29" y="73"/>
                      </a:cubicBezTo>
                      <a:cubicBezTo>
                        <a:pt x="10" y="68"/>
                        <a:pt x="0" y="48"/>
                        <a:pt x="5" y="29"/>
                      </a:cubicBezTo>
                      <a:cubicBezTo>
                        <a:pt x="10" y="11"/>
                        <a:pt x="30" y="0"/>
                        <a:pt x="49" y="5"/>
                      </a:cubicBezTo>
                      <a:cubicBezTo>
                        <a:pt x="67" y="11"/>
                        <a:pt x="78" y="30"/>
                        <a:pt x="73" y="49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íšḷiḑé">
                  <a:extLst>
                    <a:ext uri="{FF2B5EF4-FFF2-40B4-BE49-F238E27FC236}">
                      <a16:creationId xmlns:a16="http://schemas.microsoft.com/office/drawing/2014/main" id="{B12523B6-6955-4612-8C9F-EBFB9E2D4BF6}"/>
                    </a:ext>
                  </a:extLst>
                </p:cNvPr>
                <p:cNvSpPr/>
                <p:nvPr/>
              </p:nvSpPr>
              <p:spPr bwMode="auto">
                <a:xfrm>
                  <a:off x="7170738" y="3375025"/>
                  <a:ext cx="100013" cy="133350"/>
                </a:xfrm>
                <a:custGeom>
                  <a:avLst/>
                  <a:gdLst>
                    <a:gd name="T0" fmla="*/ 17 w 36"/>
                    <a:gd name="T1" fmla="*/ 41 h 48"/>
                    <a:gd name="T2" fmla="*/ 15 w 36"/>
                    <a:gd name="T3" fmla="*/ 48 h 48"/>
                    <a:gd name="T4" fmla="*/ 8 w 36"/>
                    <a:gd name="T5" fmla="*/ 46 h 48"/>
                    <a:gd name="T6" fmla="*/ 10 w 36"/>
                    <a:gd name="T7" fmla="*/ 39 h 48"/>
                    <a:gd name="T8" fmla="*/ 0 w 36"/>
                    <a:gd name="T9" fmla="*/ 30 h 48"/>
                    <a:gd name="T10" fmla="*/ 5 w 36"/>
                    <a:gd name="T11" fmla="*/ 25 h 48"/>
                    <a:gd name="T12" fmla="*/ 16 w 36"/>
                    <a:gd name="T13" fmla="*/ 34 h 48"/>
                    <a:gd name="T14" fmla="*/ 21 w 36"/>
                    <a:gd name="T15" fmla="*/ 32 h 48"/>
                    <a:gd name="T16" fmla="*/ 7 w 36"/>
                    <a:gd name="T17" fmla="*/ 13 h 48"/>
                    <a:gd name="T18" fmla="*/ 19 w 36"/>
                    <a:gd name="T19" fmla="*/ 7 h 48"/>
                    <a:gd name="T20" fmla="*/ 21 w 36"/>
                    <a:gd name="T21" fmla="*/ 0 h 48"/>
                    <a:gd name="T22" fmla="*/ 28 w 36"/>
                    <a:gd name="T23" fmla="*/ 2 h 48"/>
                    <a:gd name="T24" fmla="*/ 26 w 36"/>
                    <a:gd name="T25" fmla="*/ 8 h 48"/>
                    <a:gd name="T26" fmla="*/ 36 w 36"/>
                    <a:gd name="T27" fmla="*/ 15 h 48"/>
                    <a:gd name="T28" fmla="*/ 31 w 36"/>
                    <a:gd name="T29" fmla="*/ 21 h 48"/>
                    <a:gd name="T30" fmla="*/ 21 w 36"/>
                    <a:gd name="T31" fmla="*/ 14 h 48"/>
                    <a:gd name="T32" fmla="*/ 16 w 36"/>
                    <a:gd name="T33" fmla="*/ 15 h 48"/>
                    <a:gd name="T34" fmla="*/ 31 w 36"/>
                    <a:gd name="T35" fmla="*/ 34 h 48"/>
                    <a:gd name="T36" fmla="*/ 17 w 36"/>
                    <a:gd name="T37" fmla="*/ 4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8">
                      <a:moveTo>
                        <a:pt x="17" y="41"/>
                      </a:move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6" y="37"/>
                        <a:pt x="2" y="34"/>
                        <a:pt x="0" y="30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8" y="29"/>
                        <a:pt x="12" y="33"/>
                        <a:pt x="16" y="34"/>
                      </a:cubicBezTo>
                      <a:cubicBezTo>
                        <a:pt x="19" y="34"/>
                        <a:pt x="21" y="34"/>
                        <a:pt x="21" y="32"/>
                      </a:cubicBezTo>
                      <a:cubicBezTo>
                        <a:pt x="23" y="26"/>
                        <a:pt x="4" y="25"/>
                        <a:pt x="7" y="13"/>
                      </a:cubicBezTo>
                      <a:cubicBezTo>
                        <a:pt x="8" y="8"/>
                        <a:pt x="13" y="6"/>
                        <a:pt x="19" y="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0" y="10"/>
                        <a:pt x="34" y="12"/>
                        <a:pt x="36" y="1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28" y="17"/>
                        <a:pt x="24" y="15"/>
                        <a:pt x="21" y="14"/>
                      </a:cubicBezTo>
                      <a:cubicBezTo>
                        <a:pt x="19" y="13"/>
                        <a:pt x="17" y="14"/>
                        <a:pt x="16" y="15"/>
                      </a:cubicBezTo>
                      <a:cubicBezTo>
                        <a:pt x="15" y="21"/>
                        <a:pt x="34" y="23"/>
                        <a:pt x="31" y="34"/>
                      </a:cubicBezTo>
                      <a:cubicBezTo>
                        <a:pt x="29" y="40"/>
                        <a:pt x="23" y="42"/>
                        <a:pt x="17" y="4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ŝliḑe">
                  <a:extLst>
                    <a:ext uri="{FF2B5EF4-FFF2-40B4-BE49-F238E27FC236}">
                      <a16:creationId xmlns:a16="http://schemas.microsoft.com/office/drawing/2014/main" id="{9F62F2E5-7A70-4DA1-A158-E40771AC0E7D}"/>
                    </a:ext>
                  </a:extLst>
                </p:cNvPr>
                <p:cNvSpPr/>
                <p:nvPr/>
              </p:nvSpPr>
              <p:spPr bwMode="auto">
                <a:xfrm>
                  <a:off x="7878763" y="2830513"/>
                  <a:ext cx="393700" cy="611188"/>
                </a:xfrm>
                <a:custGeom>
                  <a:avLst/>
                  <a:gdLst>
                    <a:gd name="T0" fmla="*/ 39 w 140"/>
                    <a:gd name="T1" fmla="*/ 71 h 218"/>
                    <a:gd name="T2" fmla="*/ 110 w 140"/>
                    <a:gd name="T3" fmla="*/ 103 h 218"/>
                    <a:gd name="T4" fmla="*/ 33 w 140"/>
                    <a:gd name="T5" fmla="*/ 154 h 218"/>
                    <a:gd name="T6" fmla="*/ 14 w 140"/>
                    <a:gd name="T7" fmla="*/ 172 h 218"/>
                    <a:gd name="T8" fmla="*/ 136 w 140"/>
                    <a:gd name="T9" fmla="*/ 110 h 218"/>
                    <a:gd name="T10" fmla="*/ 20 w 140"/>
                    <a:gd name="T11" fmla="*/ 51 h 218"/>
                    <a:gd name="T12" fmla="*/ 39 w 140"/>
                    <a:gd name="T13" fmla="*/ 71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218">
                      <a:moveTo>
                        <a:pt x="39" y="71"/>
                      </a:moveTo>
                      <a:cubicBezTo>
                        <a:pt x="69" y="38"/>
                        <a:pt x="107" y="62"/>
                        <a:pt x="110" y="103"/>
                      </a:cubicBezTo>
                      <a:cubicBezTo>
                        <a:pt x="112" y="145"/>
                        <a:pt x="71" y="186"/>
                        <a:pt x="33" y="154"/>
                      </a:cubicBezTo>
                      <a:cubicBezTo>
                        <a:pt x="20" y="143"/>
                        <a:pt x="0" y="161"/>
                        <a:pt x="14" y="172"/>
                      </a:cubicBezTo>
                      <a:cubicBezTo>
                        <a:pt x="68" y="218"/>
                        <a:pt x="133" y="175"/>
                        <a:pt x="136" y="110"/>
                      </a:cubicBezTo>
                      <a:cubicBezTo>
                        <a:pt x="140" y="43"/>
                        <a:pt x="68" y="0"/>
                        <a:pt x="20" y="51"/>
                      </a:cubicBezTo>
                      <a:cubicBezTo>
                        <a:pt x="8" y="64"/>
                        <a:pt x="27" y="84"/>
                        <a:pt x="39" y="71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$ḻïḓe">
                  <a:extLst>
                    <a:ext uri="{FF2B5EF4-FFF2-40B4-BE49-F238E27FC236}">
                      <a16:creationId xmlns:a16="http://schemas.microsoft.com/office/drawing/2014/main" id="{BF1E2FF9-5C3A-4EF0-BF86-7B4E25387EA5}"/>
                    </a:ext>
                  </a:extLst>
                </p:cNvPr>
                <p:cNvSpPr/>
                <p:nvPr/>
              </p:nvSpPr>
              <p:spPr bwMode="auto">
                <a:xfrm>
                  <a:off x="7237413" y="2687638"/>
                  <a:ext cx="841375" cy="944563"/>
                </a:xfrm>
                <a:custGeom>
                  <a:avLst/>
                  <a:gdLst>
                    <a:gd name="T0" fmla="*/ 22 w 300"/>
                    <a:gd name="T1" fmla="*/ 57 h 337"/>
                    <a:gd name="T2" fmla="*/ 58 w 300"/>
                    <a:gd name="T3" fmla="*/ 246 h 337"/>
                    <a:gd name="T4" fmla="*/ 221 w 300"/>
                    <a:gd name="T5" fmla="*/ 297 h 337"/>
                    <a:gd name="T6" fmla="*/ 282 w 300"/>
                    <a:gd name="T7" fmla="*/ 38 h 337"/>
                    <a:gd name="T8" fmla="*/ 153 w 300"/>
                    <a:gd name="T9" fmla="*/ 2 h 337"/>
                    <a:gd name="T10" fmla="*/ 22 w 300"/>
                    <a:gd name="T11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37">
                      <a:moveTo>
                        <a:pt x="22" y="57"/>
                      </a:moveTo>
                      <a:cubicBezTo>
                        <a:pt x="0" y="81"/>
                        <a:pt x="23" y="183"/>
                        <a:pt x="58" y="246"/>
                      </a:cubicBezTo>
                      <a:cubicBezTo>
                        <a:pt x="81" y="292"/>
                        <a:pt x="151" y="337"/>
                        <a:pt x="221" y="297"/>
                      </a:cubicBezTo>
                      <a:cubicBezTo>
                        <a:pt x="295" y="256"/>
                        <a:pt x="300" y="64"/>
                        <a:pt x="282" y="38"/>
                      </a:cubicBezTo>
                      <a:cubicBezTo>
                        <a:pt x="282" y="38"/>
                        <a:pt x="246" y="4"/>
                        <a:pt x="153" y="2"/>
                      </a:cubicBezTo>
                      <a:cubicBezTo>
                        <a:pt x="61" y="0"/>
                        <a:pt x="22" y="57"/>
                        <a:pt x="22" y="57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îŝľîḓê">
                  <a:extLst>
                    <a:ext uri="{FF2B5EF4-FFF2-40B4-BE49-F238E27FC236}">
                      <a16:creationId xmlns:a16="http://schemas.microsoft.com/office/drawing/2014/main" id="{EF511ABC-06C8-48BC-AE44-EA52CAE03E88}"/>
                    </a:ext>
                  </a:extLst>
                </p:cNvPr>
                <p:cNvSpPr/>
                <p:nvPr/>
              </p:nvSpPr>
              <p:spPr bwMode="auto">
                <a:xfrm>
                  <a:off x="7335838" y="2774950"/>
                  <a:ext cx="742950" cy="857250"/>
                </a:xfrm>
                <a:custGeom>
                  <a:avLst/>
                  <a:gdLst>
                    <a:gd name="T0" fmla="*/ 247 w 265"/>
                    <a:gd name="T1" fmla="*/ 7 h 306"/>
                    <a:gd name="T2" fmla="*/ 237 w 265"/>
                    <a:gd name="T3" fmla="*/ 0 h 306"/>
                    <a:gd name="T4" fmla="*/ 169 w 265"/>
                    <a:gd name="T5" fmla="*/ 224 h 306"/>
                    <a:gd name="T6" fmla="*/ 5 w 265"/>
                    <a:gd name="T7" fmla="*/ 173 h 306"/>
                    <a:gd name="T8" fmla="*/ 0 w 265"/>
                    <a:gd name="T9" fmla="*/ 163 h 306"/>
                    <a:gd name="T10" fmla="*/ 23 w 265"/>
                    <a:gd name="T11" fmla="*/ 215 h 306"/>
                    <a:gd name="T12" fmla="*/ 186 w 265"/>
                    <a:gd name="T13" fmla="*/ 266 h 306"/>
                    <a:gd name="T14" fmla="*/ 247 w 265"/>
                    <a:gd name="T15" fmla="*/ 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306">
                      <a:moveTo>
                        <a:pt x="247" y="7"/>
                      </a:moveTo>
                      <a:cubicBezTo>
                        <a:pt x="247" y="7"/>
                        <a:pt x="244" y="4"/>
                        <a:pt x="237" y="0"/>
                      </a:cubicBezTo>
                      <a:cubicBezTo>
                        <a:pt x="242" y="64"/>
                        <a:pt x="227" y="192"/>
                        <a:pt x="169" y="224"/>
                      </a:cubicBezTo>
                      <a:cubicBezTo>
                        <a:pt x="98" y="264"/>
                        <a:pt x="28" y="219"/>
                        <a:pt x="5" y="173"/>
                      </a:cubicBezTo>
                      <a:cubicBezTo>
                        <a:pt x="3" y="170"/>
                        <a:pt x="1" y="167"/>
                        <a:pt x="0" y="163"/>
                      </a:cubicBezTo>
                      <a:cubicBezTo>
                        <a:pt x="6" y="182"/>
                        <a:pt x="14" y="200"/>
                        <a:pt x="23" y="215"/>
                      </a:cubicBezTo>
                      <a:cubicBezTo>
                        <a:pt x="46" y="261"/>
                        <a:pt x="116" y="306"/>
                        <a:pt x="186" y="266"/>
                      </a:cubicBezTo>
                      <a:cubicBezTo>
                        <a:pt x="260" y="225"/>
                        <a:pt x="265" y="33"/>
                        <a:pt x="247" y="7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i$lîḋê">
                  <a:extLst>
                    <a:ext uri="{FF2B5EF4-FFF2-40B4-BE49-F238E27FC236}">
                      <a16:creationId xmlns:a16="http://schemas.microsoft.com/office/drawing/2014/main" id="{A31DFE8D-3A54-497D-85B4-973D937EA8DA}"/>
                    </a:ext>
                  </a:extLst>
                </p:cNvPr>
                <p:cNvSpPr/>
                <p:nvPr/>
              </p:nvSpPr>
              <p:spPr bwMode="auto">
                <a:xfrm>
                  <a:off x="7372351" y="2755900"/>
                  <a:ext cx="603250" cy="195263"/>
                </a:xfrm>
                <a:custGeom>
                  <a:avLst/>
                  <a:gdLst>
                    <a:gd name="T0" fmla="*/ 213 w 215"/>
                    <a:gd name="T1" fmla="*/ 34 h 70"/>
                    <a:gd name="T2" fmla="*/ 109 w 215"/>
                    <a:gd name="T3" fmla="*/ 65 h 70"/>
                    <a:gd name="T4" fmla="*/ 1 w 215"/>
                    <a:gd name="T5" fmla="*/ 52 h 70"/>
                    <a:gd name="T6" fmla="*/ 96 w 215"/>
                    <a:gd name="T7" fmla="*/ 6 h 70"/>
                    <a:gd name="T8" fmla="*/ 213 w 215"/>
                    <a:gd name="T9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70">
                      <a:moveTo>
                        <a:pt x="213" y="34"/>
                      </a:moveTo>
                      <a:cubicBezTo>
                        <a:pt x="215" y="46"/>
                        <a:pt x="168" y="60"/>
                        <a:pt x="109" y="65"/>
                      </a:cubicBezTo>
                      <a:cubicBezTo>
                        <a:pt x="50" y="70"/>
                        <a:pt x="2" y="65"/>
                        <a:pt x="1" y="52"/>
                      </a:cubicBezTo>
                      <a:cubicBezTo>
                        <a:pt x="0" y="40"/>
                        <a:pt x="19" y="10"/>
                        <a:pt x="96" y="6"/>
                      </a:cubicBezTo>
                      <a:cubicBezTo>
                        <a:pt x="181" y="0"/>
                        <a:pt x="212" y="22"/>
                        <a:pt x="213" y="34"/>
                      </a:cubicBezTo>
                      <a:close/>
                    </a:path>
                  </a:pathLst>
                </a:custGeom>
                <a:solidFill>
                  <a:srgbClr val="9750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slïḋê">
                  <a:extLst>
                    <a:ext uri="{FF2B5EF4-FFF2-40B4-BE49-F238E27FC236}">
                      <a16:creationId xmlns:a16="http://schemas.microsoft.com/office/drawing/2014/main" id="{DCAE2DC9-C893-47E6-8EAD-E47FB724DB55}"/>
                    </a:ext>
                  </a:extLst>
                </p:cNvPr>
                <p:cNvSpPr/>
                <p:nvPr/>
              </p:nvSpPr>
              <p:spPr bwMode="auto">
                <a:xfrm>
                  <a:off x="7596188" y="2811463"/>
                  <a:ext cx="314325" cy="103188"/>
                </a:xfrm>
                <a:custGeom>
                  <a:avLst/>
                  <a:gdLst>
                    <a:gd name="T0" fmla="*/ 0 w 112"/>
                    <a:gd name="T1" fmla="*/ 28 h 37"/>
                    <a:gd name="T2" fmla="*/ 82 w 112"/>
                    <a:gd name="T3" fmla="*/ 4 h 37"/>
                    <a:gd name="T4" fmla="*/ 107 w 112"/>
                    <a:gd name="T5" fmla="*/ 12 h 37"/>
                    <a:gd name="T6" fmla="*/ 0 w 112"/>
                    <a:gd name="T7" fmla="*/ 2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37">
                      <a:moveTo>
                        <a:pt x="0" y="28"/>
                      </a:moveTo>
                      <a:cubicBezTo>
                        <a:pt x="0" y="28"/>
                        <a:pt x="112" y="24"/>
                        <a:pt x="82" y="4"/>
                      </a:cubicBezTo>
                      <a:cubicBezTo>
                        <a:pt x="82" y="4"/>
                        <a:pt x="103" y="0"/>
                        <a:pt x="107" y="12"/>
                      </a:cubicBezTo>
                      <a:cubicBezTo>
                        <a:pt x="112" y="24"/>
                        <a:pt x="53" y="37"/>
                        <a:pt x="0" y="28"/>
                      </a:cubicBezTo>
                      <a:close/>
                    </a:path>
                  </a:pathLst>
                </a:custGeom>
                <a:solidFill>
                  <a:srgbClr val="783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iṩľiďê">
                  <a:extLst>
                    <a:ext uri="{FF2B5EF4-FFF2-40B4-BE49-F238E27FC236}">
                      <a16:creationId xmlns:a16="http://schemas.microsoft.com/office/drawing/2014/main" id="{3DD323EB-6629-423C-905A-26B8F1437135}"/>
                    </a:ext>
                  </a:extLst>
                </p:cNvPr>
                <p:cNvSpPr/>
                <p:nvPr/>
              </p:nvSpPr>
              <p:spPr bwMode="auto">
                <a:xfrm>
                  <a:off x="7680326" y="2414588"/>
                  <a:ext cx="112713" cy="407988"/>
                </a:xfrm>
                <a:custGeom>
                  <a:avLst/>
                  <a:gdLst>
                    <a:gd name="T0" fmla="*/ 24 w 40"/>
                    <a:gd name="T1" fmla="*/ 146 h 146"/>
                    <a:gd name="T2" fmla="*/ 22 w 40"/>
                    <a:gd name="T3" fmla="*/ 146 h 146"/>
                    <a:gd name="T4" fmla="*/ 20 w 40"/>
                    <a:gd name="T5" fmla="*/ 146 h 146"/>
                    <a:gd name="T6" fmla="*/ 17 w 40"/>
                    <a:gd name="T7" fmla="*/ 145 h 146"/>
                    <a:gd name="T8" fmla="*/ 9 w 40"/>
                    <a:gd name="T9" fmla="*/ 140 h 146"/>
                    <a:gd name="T10" fmla="*/ 3 w 40"/>
                    <a:gd name="T11" fmla="*/ 129 h 146"/>
                    <a:gd name="T12" fmla="*/ 4 w 40"/>
                    <a:gd name="T13" fmla="*/ 100 h 146"/>
                    <a:gd name="T14" fmla="*/ 9 w 40"/>
                    <a:gd name="T15" fmla="*/ 85 h 146"/>
                    <a:gd name="T16" fmla="*/ 11 w 40"/>
                    <a:gd name="T17" fmla="*/ 78 h 146"/>
                    <a:gd name="T18" fmla="*/ 13 w 40"/>
                    <a:gd name="T19" fmla="*/ 74 h 146"/>
                    <a:gd name="T20" fmla="*/ 14 w 40"/>
                    <a:gd name="T21" fmla="*/ 71 h 146"/>
                    <a:gd name="T22" fmla="*/ 19 w 40"/>
                    <a:gd name="T23" fmla="*/ 58 h 146"/>
                    <a:gd name="T24" fmla="*/ 22 w 40"/>
                    <a:gd name="T25" fmla="*/ 45 h 146"/>
                    <a:gd name="T26" fmla="*/ 23 w 40"/>
                    <a:gd name="T27" fmla="*/ 33 h 146"/>
                    <a:gd name="T28" fmla="*/ 21 w 40"/>
                    <a:gd name="T29" fmla="*/ 23 h 146"/>
                    <a:gd name="T30" fmla="*/ 20 w 40"/>
                    <a:gd name="T31" fmla="*/ 18 h 146"/>
                    <a:gd name="T32" fmla="*/ 18 w 40"/>
                    <a:gd name="T33" fmla="*/ 14 h 146"/>
                    <a:gd name="T34" fmla="*/ 15 w 40"/>
                    <a:gd name="T35" fmla="*/ 7 h 146"/>
                    <a:gd name="T36" fmla="*/ 12 w 40"/>
                    <a:gd name="T37" fmla="*/ 2 h 146"/>
                    <a:gd name="T38" fmla="*/ 11 w 40"/>
                    <a:gd name="T39" fmla="*/ 0 h 146"/>
                    <a:gd name="T40" fmla="*/ 13 w 40"/>
                    <a:gd name="T41" fmla="*/ 1 h 146"/>
                    <a:gd name="T42" fmla="*/ 18 w 40"/>
                    <a:gd name="T43" fmla="*/ 4 h 146"/>
                    <a:gd name="T44" fmla="*/ 24 w 40"/>
                    <a:gd name="T45" fmla="*/ 9 h 146"/>
                    <a:gd name="T46" fmla="*/ 28 w 40"/>
                    <a:gd name="T47" fmla="*/ 13 h 146"/>
                    <a:gd name="T48" fmla="*/ 32 w 40"/>
                    <a:gd name="T49" fmla="*/ 18 h 146"/>
                    <a:gd name="T50" fmla="*/ 35 w 40"/>
                    <a:gd name="T51" fmla="*/ 24 h 146"/>
                    <a:gd name="T52" fmla="*/ 38 w 40"/>
                    <a:gd name="T53" fmla="*/ 31 h 146"/>
                    <a:gd name="T54" fmla="*/ 40 w 40"/>
                    <a:gd name="T55" fmla="*/ 47 h 146"/>
                    <a:gd name="T56" fmla="*/ 40 w 40"/>
                    <a:gd name="T57" fmla="*/ 51 h 146"/>
                    <a:gd name="T58" fmla="*/ 39 w 40"/>
                    <a:gd name="T59" fmla="*/ 55 h 146"/>
                    <a:gd name="T60" fmla="*/ 38 w 40"/>
                    <a:gd name="T61" fmla="*/ 63 h 146"/>
                    <a:gd name="T62" fmla="*/ 33 w 40"/>
                    <a:gd name="T63" fmla="*/ 78 h 146"/>
                    <a:gd name="T64" fmla="*/ 33 w 40"/>
                    <a:gd name="T65" fmla="*/ 79 h 146"/>
                    <a:gd name="T66" fmla="*/ 32 w 40"/>
                    <a:gd name="T67" fmla="*/ 80 h 146"/>
                    <a:gd name="T68" fmla="*/ 31 w 40"/>
                    <a:gd name="T69" fmla="*/ 82 h 146"/>
                    <a:gd name="T70" fmla="*/ 30 w 40"/>
                    <a:gd name="T71" fmla="*/ 86 h 146"/>
                    <a:gd name="T72" fmla="*/ 27 w 40"/>
                    <a:gd name="T73" fmla="*/ 92 h 146"/>
                    <a:gd name="T74" fmla="*/ 21 w 40"/>
                    <a:gd name="T75" fmla="*/ 105 h 146"/>
                    <a:gd name="T76" fmla="*/ 14 w 40"/>
                    <a:gd name="T77" fmla="*/ 127 h 146"/>
                    <a:gd name="T78" fmla="*/ 15 w 40"/>
                    <a:gd name="T79" fmla="*/ 136 h 146"/>
                    <a:gd name="T80" fmla="*/ 19 w 40"/>
                    <a:gd name="T81" fmla="*/ 142 h 146"/>
                    <a:gd name="T82" fmla="*/ 23 w 40"/>
                    <a:gd name="T83" fmla="*/ 145 h 146"/>
                    <a:gd name="T84" fmla="*/ 24 w 40"/>
                    <a:gd name="T8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" h="146">
                      <a:moveTo>
                        <a:pt x="24" y="146"/>
                      </a:moveTo>
                      <a:cubicBezTo>
                        <a:pt x="24" y="146"/>
                        <a:pt x="23" y="146"/>
                        <a:pt x="22" y="146"/>
                      </a:cubicBezTo>
                      <a:cubicBezTo>
                        <a:pt x="22" y="146"/>
                        <a:pt x="21" y="146"/>
                        <a:pt x="20" y="146"/>
                      </a:cubicBezTo>
                      <a:cubicBezTo>
                        <a:pt x="19" y="146"/>
                        <a:pt x="18" y="146"/>
                        <a:pt x="17" y="145"/>
                      </a:cubicBezTo>
                      <a:cubicBezTo>
                        <a:pt x="14" y="144"/>
                        <a:pt x="11" y="143"/>
                        <a:pt x="9" y="140"/>
                      </a:cubicBezTo>
                      <a:cubicBezTo>
                        <a:pt x="6" y="137"/>
                        <a:pt x="4" y="133"/>
                        <a:pt x="3" y="129"/>
                      </a:cubicBezTo>
                      <a:cubicBezTo>
                        <a:pt x="0" y="120"/>
                        <a:pt x="2" y="109"/>
                        <a:pt x="4" y="100"/>
                      </a:cubicBezTo>
                      <a:cubicBezTo>
                        <a:pt x="5" y="95"/>
                        <a:pt x="7" y="90"/>
                        <a:pt x="9" y="85"/>
                      </a:cubicBezTo>
                      <a:cubicBezTo>
                        <a:pt x="9" y="82"/>
                        <a:pt x="10" y="80"/>
                        <a:pt x="11" y="78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4" y="71"/>
                        <a:pt x="14" y="71"/>
                        <a:pt x="14" y="71"/>
                      </a:cubicBezTo>
                      <a:cubicBezTo>
                        <a:pt x="16" y="66"/>
                        <a:pt x="17" y="62"/>
                        <a:pt x="19" y="58"/>
                      </a:cubicBezTo>
                      <a:cubicBezTo>
                        <a:pt x="20" y="53"/>
                        <a:pt x="21" y="49"/>
                        <a:pt x="22" y="45"/>
                      </a:cubicBezTo>
                      <a:cubicBezTo>
                        <a:pt x="23" y="41"/>
                        <a:pt x="23" y="37"/>
                        <a:pt x="23" y="33"/>
                      </a:cubicBezTo>
                      <a:cubicBezTo>
                        <a:pt x="23" y="30"/>
                        <a:pt x="22" y="26"/>
                        <a:pt x="21" y="23"/>
                      </a:cubicBezTo>
                      <a:cubicBezTo>
                        <a:pt x="21" y="21"/>
                        <a:pt x="21" y="20"/>
                        <a:pt x="20" y="18"/>
                      </a:cubicBezTo>
                      <a:cubicBezTo>
                        <a:pt x="19" y="17"/>
                        <a:pt x="19" y="15"/>
                        <a:pt x="18" y="14"/>
                      </a:cubicBezTo>
                      <a:cubicBezTo>
                        <a:pt x="17" y="11"/>
                        <a:pt x="16" y="9"/>
                        <a:pt x="15" y="7"/>
                      </a:cubicBezTo>
                      <a:cubicBezTo>
                        <a:pt x="14" y="5"/>
                        <a:pt x="13" y="3"/>
                        <a:pt x="12" y="2"/>
                      </a:cubicBezTo>
                      <a:cubicBezTo>
                        <a:pt x="11" y="1"/>
                        <a:pt x="11" y="0"/>
                        <a:pt x="11" y="0"/>
                      </a:cubicBezTo>
                      <a:cubicBezTo>
                        <a:pt x="11" y="0"/>
                        <a:pt x="12" y="1"/>
                        <a:pt x="13" y="1"/>
                      </a:cubicBezTo>
                      <a:cubicBezTo>
                        <a:pt x="14" y="2"/>
                        <a:pt x="16" y="2"/>
                        <a:pt x="18" y="4"/>
                      </a:cubicBezTo>
                      <a:cubicBezTo>
                        <a:pt x="20" y="5"/>
                        <a:pt x="22" y="7"/>
                        <a:pt x="24" y="9"/>
                      </a:cubicBezTo>
                      <a:cubicBezTo>
                        <a:pt x="26" y="10"/>
                        <a:pt x="27" y="11"/>
                        <a:pt x="28" y="13"/>
                      </a:cubicBezTo>
                      <a:cubicBezTo>
                        <a:pt x="30" y="14"/>
                        <a:pt x="31" y="16"/>
                        <a:pt x="32" y="18"/>
                      </a:cubicBezTo>
                      <a:cubicBezTo>
                        <a:pt x="33" y="20"/>
                        <a:pt x="34" y="22"/>
                        <a:pt x="35" y="24"/>
                      </a:cubicBezTo>
                      <a:cubicBezTo>
                        <a:pt x="36" y="26"/>
                        <a:pt x="37" y="28"/>
                        <a:pt x="38" y="31"/>
                      </a:cubicBezTo>
                      <a:cubicBezTo>
                        <a:pt x="39" y="36"/>
                        <a:pt x="40" y="41"/>
                        <a:pt x="40" y="47"/>
                      </a:cubicBezTo>
                      <a:cubicBezTo>
                        <a:pt x="40" y="48"/>
                        <a:pt x="40" y="49"/>
                        <a:pt x="40" y="51"/>
                      </a:cubicBezTo>
                      <a:cubicBezTo>
                        <a:pt x="40" y="52"/>
                        <a:pt x="39" y="53"/>
                        <a:pt x="39" y="55"/>
                      </a:cubicBezTo>
                      <a:cubicBezTo>
                        <a:pt x="39" y="58"/>
                        <a:pt x="38" y="60"/>
                        <a:pt x="38" y="63"/>
                      </a:cubicBezTo>
                      <a:cubicBezTo>
                        <a:pt x="37" y="68"/>
                        <a:pt x="35" y="74"/>
                        <a:pt x="33" y="78"/>
                      </a:cubicBezTo>
                      <a:cubicBezTo>
                        <a:pt x="33" y="79"/>
                        <a:pt x="33" y="79"/>
                        <a:pt x="33" y="79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1" y="82"/>
                        <a:pt x="31" y="82"/>
                        <a:pt x="31" y="82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29" y="88"/>
                        <a:pt x="28" y="90"/>
                        <a:pt x="27" y="92"/>
                      </a:cubicBezTo>
                      <a:cubicBezTo>
                        <a:pt x="25" y="97"/>
                        <a:pt x="23" y="101"/>
                        <a:pt x="21" y="105"/>
                      </a:cubicBezTo>
                      <a:cubicBezTo>
                        <a:pt x="18" y="113"/>
                        <a:pt x="15" y="121"/>
                        <a:pt x="14" y="127"/>
                      </a:cubicBezTo>
                      <a:cubicBezTo>
                        <a:pt x="14" y="130"/>
                        <a:pt x="14" y="133"/>
                        <a:pt x="15" y="136"/>
                      </a:cubicBezTo>
                      <a:cubicBezTo>
                        <a:pt x="16" y="138"/>
                        <a:pt x="17" y="140"/>
                        <a:pt x="19" y="142"/>
                      </a:cubicBezTo>
                      <a:cubicBezTo>
                        <a:pt x="20" y="143"/>
                        <a:pt x="21" y="144"/>
                        <a:pt x="23" y="145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$1ïḑé">
                  <a:extLst>
                    <a:ext uri="{FF2B5EF4-FFF2-40B4-BE49-F238E27FC236}">
                      <a16:creationId xmlns:a16="http://schemas.microsoft.com/office/drawing/2014/main" id="{98AD5A19-E63B-4FE3-A070-4024B29A5EFD}"/>
                    </a:ext>
                  </a:extLst>
                </p:cNvPr>
                <p:cNvSpPr/>
                <p:nvPr/>
              </p:nvSpPr>
              <p:spPr bwMode="auto">
                <a:xfrm>
                  <a:off x="7591426" y="2452688"/>
                  <a:ext cx="69850" cy="292100"/>
                </a:xfrm>
                <a:custGeom>
                  <a:avLst/>
                  <a:gdLst>
                    <a:gd name="T0" fmla="*/ 8 w 25"/>
                    <a:gd name="T1" fmla="*/ 0 h 104"/>
                    <a:gd name="T2" fmla="*/ 9 w 25"/>
                    <a:gd name="T3" fmla="*/ 0 h 104"/>
                    <a:gd name="T4" fmla="*/ 11 w 25"/>
                    <a:gd name="T5" fmla="*/ 0 h 104"/>
                    <a:gd name="T6" fmla="*/ 13 w 25"/>
                    <a:gd name="T7" fmla="*/ 0 h 104"/>
                    <a:gd name="T8" fmla="*/ 19 w 25"/>
                    <a:gd name="T9" fmla="*/ 4 h 104"/>
                    <a:gd name="T10" fmla="*/ 23 w 25"/>
                    <a:gd name="T11" fmla="*/ 12 h 104"/>
                    <a:gd name="T12" fmla="*/ 24 w 25"/>
                    <a:gd name="T13" fmla="*/ 33 h 104"/>
                    <a:gd name="T14" fmla="*/ 21 w 25"/>
                    <a:gd name="T15" fmla="*/ 43 h 104"/>
                    <a:gd name="T16" fmla="*/ 19 w 25"/>
                    <a:gd name="T17" fmla="*/ 49 h 104"/>
                    <a:gd name="T18" fmla="*/ 18 w 25"/>
                    <a:gd name="T19" fmla="*/ 51 h 104"/>
                    <a:gd name="T20" fmla="*/ 17 w 25"/>
                    <a:gd name="T21" fmla="*/ 54 h 104"/>
                    <a:gd name="T22" fmla="*/ 15 w 25"/>
                    <a:gd name="T23" fmla="*/ 63 h 104"/>
                    <a:gd name="T24" fmla="*/ 13 w 25"/>
                    <a:gd name="T25" fmla="*/ 73 h 104"/>
                    <a:gd name="T26" fmla="*/ 12 w 25"/>
                    <a:gd name="T27" fmla="*/ 81 h 104"/>
                    <a:gd name="T28" fmla="*/ 14 w 25"/>
                    <a:gd name="T29" fmla="*/ 88 h 104"/>
                    <a:gd name="T30" fmla="*/ 15 w 25"/>
                    <a:gd name="T31" fmla="*/ 92 h 104"/>
                    <a:gd name="T32" fmla="*/ 17 w 25"/>
                    <a:gd name="T33" fmla="*/ 95 h 104"/>
                    <a:gd name="T34" fmla="*/ 19 w 25"/>
                    <a:gd name="T35" fmla="*/ 100 h 104"/>
                    <a:gd name="T36" fmla="*/ 21 w 25"/>
                    <a:gd name="T37" fmla="*/ 103 h 104"/>
                    <a:gd name="T38" fmla="*/ 22 w 25"/>
                    <a:gd name="T39" fmla="*/ 104 h 104"/>
                    <a:gd name="T40" fmla="*/ 21 w 25"/>
                    <a:gd name="T41" fmla="*/ 104 h 104"/>
                    <a:gd name="T42" fmla="*/ 17 w 25"/>
                    <a:gd name="T43" fmla="*/ 102 h 104"/>
                    <a:gd name="T44" fmla="*/ 12 w 25"/>
                    <a:gd name="T45" fmla="*/ 98 h 104"/>
                    <a:gd name="T46" fmla="*/ 9 w 25"/>
                    <a:gd name="T47" fmla="*/ 96 h 104"/>
                    <a:gd name="T48" fmla="*/ 6 w 25"/>
                    <a:gd name="T49" fmla="*/ 92 h 104"/>
                    <a:gd name="T50" fmla="*/ 4 w 25"/>
                    <a:gd name="T51" fmla="*/ 88 h 104"/>
                    <a:gd name="T52" fmla="*/ 2 w 25"/>
                    <a:gd name="T53" fmla="*/ 83 h 104"/>
                    <a:gd name="T54" fmla="*/ 0 w 25"/>
                    <a:gd name="T55" fmla="*/ 72 h 104"/>
                    <a:gd name="T56" fmla="*/ 0 w 25"/>
                    <a:gd name="T57" fmla="*/ 69 h 104"/>
                    <a:gd name="T58" fmla="*/ 0 w 25"/>
                    <a:gd name="T59" fmla="*/ 66 h 104"/>
                    <a:gd name="T60" fmla="*/ 1 w 25"/>
                    <a:gd name="T61" fmla="*/ 60 h 104"/>
                    <a:gd name="T62" fmla="*/ 4 w 25"/>
                    <a:gd name="T63" fmla="*/ 49 h 104"/>
                    <a:gd name="T64" fmla="*/ 4 w 25"/>
                    <a:gd name="T65" fmla="*/ 48 h 104"/>
                    <a:gd name="T66" fmla="*/ 4 w 25"/>
                    <a:gd name="T67" fmla="*/ 47 h 104"/>
                    <a:gd name="T68" fmla="*/ 5 w 25"/>
                    <a:gd name="T69" fmla="*/ 46 h 104"/>
                    <a:gd name="T70" fmla="*/ 6 w 25"/>
                    <a:gd name="T71" fmla="*/ 44 h 104"/>
                    <a:gd name="T72" fmla="*/ 8 w 25"/>
                    <a:gd name="T73" fmla="*/ 39 h 104"/>
                    <a:gd name="T74" fmla="*/ 11 w 25"/>
                    <a:gd name="T75" fmla="*/ 29 h 104"/>
                    <a:gd name="T76" fmla="*/ 15 w 25"/>
                    <a:gd name="T77" fmla="*/ 13 h 104"/>
                    <a:gd name="T78" fmla="*/ 14 w 25"/>
                    <a:gd name="T79" fmla="*/ 7 h 104"/>
                    <a:gd name="T80" fmla="*/ 11 w 25"/>
                    <a:gd name="T81" fmla="*/ 3 h 104"/>
                    <a:gd name="T82" fmla="*/ 9 w 25"/>
                    <a:gd name="T83" fmla="*/ 1 h 104"/>
                    <a:gd name="T84" fmla="*/ 8 w 25"/>
                    <a:gd name="T8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" h="104">
                      <a:moveTo>
                        <a:pt x="8" y="0"/>
                      </a:move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10" y="0"/>
                        <a:pt x="11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5" y="1"/>
                        <a:pt x="17" y="2"/>
                        <a:pt x="19" y="4"/>
                      </a:cubicBezTo>
                      <a:cubicBezTo>
                        <a:pt x="21" y="6"/>
                        <a:pt x="22" y="8"/>
                        <a:pt x="23" y="12"/>
                      </a:cubicBezTo>
                      <a:cubicBezTo>
                        <a:pt x="25" y="18"/>
                        <a:pt x="25" y="25"/>
                        <a:pt x="24" y="33"/>
                      </a:cubicBezTo>
                      <a:cubicBezTo>
                        <a:pt x="23" y="36"/>
                        <a:pt x="22" y="40"/>
                        <a:pt x="21" y="43"/>
                      </a:cubicBezTo>
                      <a:cubicBezTo>
                        <a:pt x="20" y="45"/>
                        <a:pt x="20" y="47"/>
                        <a:pt x="19" y="49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7"/>
                        <a:pt x="15" y="60"/>
                        <a:pt x="15" y="63"/>
                      </a:cubicBezTo>
                      <a:cubicBezTo>
                        <a:pt x="14" y="66"/>
                        <a:pt x="13" y="70"/>
                        <a:pt x="13" y="73"/>
                      </a:cubicBezTo>
                      <a:cubicBezTo>
                        <a:pt x="12" y="75"/>
                        <a:pt x="12" y="78"/>
                        <a:pt x="12" y="81"/>
                      </a:cubicBezTo>
                      <a:cubicBezTo>
                        <a:pt x="13" y="84"/>
                        <a:pt x="13" y="86"/>
                        <a:pt x="14" y="88"/>
                      </a:cubicBezTo>
                      <a:cubicBezTo>
                        <a:pt x="14" y="90"/>
                        <a:pt x="15" y="91"/>
                        <a:pt x="15" y="92"/>
                      </a:cubicBezTo>
                      <a:cubicBezTo>
                        <a:pt x="16" y="93"/>
                        <a:pt x="16" y="94"/>
                        <a:pt x="17" y="95"/>
                      </a:cubicBezTo>
                      <a:cubicBezTo>
                        <a:pt x="17" y="97"/>
                        <a:pt x="18" y="98"/>
                        <a:pt x="19" y="100"/>
                      </a:cubicBezTo>
                      <a:cubicBezTo>
                        <a:pt x="20" y="101"/>
                        <a:pt x="21" y="102"/>
                        <a:pt x="21" y="103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1" y="104"/>
                      </a:cubicBezTo>
                      <a:cubicBezTo>
                        <a:pt x="20" y="103"/>
                        <a:pt x="19" y="103"/>
                        <a:pt x="17" y="102"/>
                      </a:cubicBezTo>
                      <a:cubicBezTo>
                        <a:pt x="16" y="101"/>
                        <a:pt x="14" y="100"/>
                        <a:pt x="12" y="98"/>
                      </a:cubicBezTo>
                      <a:cubicBezTo>
                        <a:pt x="11" y="98"/>
                        <a:pt x="10" y="97"/>
                        <a:pt x="9" y="96"/>
                      </a:cubicBezTo>
                      <a:cubicBezTo>
                        <a:pt x="8" y="95"/>
                        <a:pt x="7" y="94"/>
                        <a:pt x="6" y="92"/>
                      </a:cubicBezTo>
                      <a:cubicBezTo>
                        <a:pt x="5" y="91"/>
                        <a:pt x="5" y="90"/>
                        <a:pt x="4" y="88"/>
                      </a:cubicBezTo>
                      <a:cubicBezTo>
                        <a:pt x="3" y="87"/>
                        <a:pt x="2" y="85"/>
                        <a:pt x="2" y="83"/>
                      </a:cubicBezTo>
                      <a:cubicBezTo>
                        <a:pt x="0" y="80"/>
                        <a:pt x="0" y="76"/>
                        <a:pt x="0" y="72"/>
                      </a:cubicBezTo>
                      <a:cubicBezTo>
                        <a:pt x="0" y="71"/>
                        <a:pt x="0" y="70"/>
                        <a:pt x="0" y="69"/>
                      </a:cubicBezTo>
                      <a:cubicBezTo>
                        <a:pt x="0" y="68"/>
                        <a:pt x="0" y="67"/>
                        <a:pt x="0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1" y="56"/>
                        <a:pt x="3" y="52"/>
                        <a:pt x="4" y="49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6" y="44"/>
                        <a:pt x="6" y="44"/>
                        <a:pt x="6" y="44"/>
                      </a:cubicBezTo>
                      <a:cubicBezTo>
                        <a:pt x="6" y="42"/>
                        <a:pt x="7" y="40"/>
                        <a:pt x="8" y="39"/>
                      </a:cubicBezTo>
                      <a:cubicBezTo>
                        <a:pt x="9" y="35"/>
                        <a:pt x="10" y="32"/>
                        <a:pt x="11" y="29"/>
                      </a:cubicBezTo>
                      <a:cubicBezTo>
                        <a:pt x="13" y="23"/>
                        <a:pt x="15" y="18"/>
                        <a:pt x="15" y="13"/>
                      </a:cubicBezTo>
                      <a:cubicBezTo>
                        <a:pt x="15" y="11"/>
                        <a:pt x="15" y="9"/>
                        <a:pt x="14" y="7"/>
                      </a:cubicBezTo>
                      <a:cubicBezTo>
                        <a:pt x="14" y="5"/>
                        <a:pt x="12" y="4"/>
                        <a:pt x="11" y="3"/>
                      </a:cubicBezTo>
                      <a:cubicBezTo>
                        <a:pt x="10" y="2"/>
                        <a:pt x="9" y="1"/>
                        <a:pt x="9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ïṡļïḓê">
                  <a:extLst>
                    <a:ext uri="{FF2B5EF4-FFF2-40B4-BE49-F238E27FC236}">
                      <a16:creationId xmlns:a16="http://schemas.microsoft.com/office/drawing/2014/main" id="{5EFB01A6-E1E7-4F97-B45C-E6FA7D9D2A61}"/>
                    </a:ext>
                  </a:extLst>
                </p:cNvPr>
                <p:cNvSpPr/>
                <p:nvPr/>
              </p:nvSpPr>
              <p:spPr bwMode="auto">
                <a:xfrm>
                  <a:off x="6794501" y="3265488"/>
                  <a:ext cx="3175" cy="7938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iŝ1ïdè">
                  <a:extLst>
                    <a:ext uri="{FF2B5EF4-FFF2-40B4-BE49-F238E27FC236}">
                      <a16:creationId xmlns:a16="http://schemas.microsoft.com/office/drawing/2014/main" id="{794E8C9F-8F8D-4748-80DC-B7A35099B4F6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12700" cy="44450"/>
                </a:xfrm>
                <a:custGeom>
                  <a:avLst/>
                  <a:gdLst>
                    <a:gd name="T0" fmla="*/ 5 w 5"/>
                    <a:gd name="T1" fmla="*/ 0 h 16"/>
                    <a:gd name="T2" fmla="*/ 0 w 5"/>
                    <a:gd name="T3" fmla="*/ 16 h 16"/>
                    <a:gd name="T4" fmla="*/ 0 w 5"/>
                    <a:gd name="T5" fmla="*/ 16 h 16"/>
                    <a:gd name="T6" fmla="*/ 5 w 5"/>
                    <a:gd name="T7" fmla="*/ 0 h 16"/>
                    <a:gd name="T8" fmla="*/ 5 w 5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5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9F7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íSľíḓè">
                  <a:extLst>
                    <a:ext uri="{FF2B5EF4-FFF2-40B4-BE49-F238E27FC236}">
                      <a16:creationId xmlns:a16="http://schemas.microsoft.com/office/drawing/2014/main" id="{ED0C29BA-D8FD-438E-B2F0-8F947AE18D4E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close/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ïṥḻïḓè">
                  <a:extLst>
                    <a:ext uri="{FF2B5EF4-FFF2-40B4-BE49-F238E27FC236}">
                      <a16:creationId xmlns:a16="http://schemas.microsoft.com/office/drawing/2014/main" id="{5C3479E6-AA2D-4FF5-80AD-FEA89FBF3E8B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îṩḷîḑé">
                  <a:extLst>
                    <a:ext uri="{FF2B5EF4-FFF2-40B4-BE49-F238E27FC236}">
                      <a16:creationId xmlns:a16="http://schemas.microsoft.com/office/drawing/2014/main" id="{6381C0E0-8808-486D-ACBA-9374E562F1C5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ï$ļîďê">
                  <a:extLst>
                    <a:ext uri="{FF2B5EF4-FFF2-40B4-BE49-F238E27FC236}">
                      <a16:creationId xmlns:a16="http://schemas.microsoft.com/office/drawing/2014/main" id="{6AA14CEF-941E-442E-8A24-F46DDFBF6243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íṥľíḓé">
                  <a:extLst>
                    <a:ext uri="{FF2B5EF4-FFF2-40B4-BE49-F238E27FC236}">
                      <a16:creationId xmlns:a16="http://schemas.microsoft.com/office/drawing/2014/main" id="{F58DF1AD-C8F9-47C1-B940-E499E80CF244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ïṡľiďê">
                  <a:extLst>
                    <a:ext uri="{FF2B5EF4-FFF2-40B4-BE49-F238E27FC236}">
                      <a16:creationId xmlns:a16="http://schemas.microsoft.com/office/drawing/2014/main" id="{78650BDE-1A8D-4C63-872A-9F9FFE350D48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íṥľîďe">
                  <a:extLst>
                    <a:ext uri="{FF2B5EF4-FFF2-40B4-BE49-F238E27FC236}">
                      <a16:creationId xmlns:a16="http://schemas.microsoft.com/office/drawing/2014/main" id="{B343E3DE-EB9A-459D-9F98-EC3589587C7C}"/>
                    </a:ext>
                  </a:extLst>
                </p:cNvPr>
                <p:cNvSpPr/>
                <p:nvPr/>
              </p:nvSpPr>
              <p:spPr bwMode="auto">
                <a:xfrm>
                  <a:off x="6494463" y="3273425"/>
                  <a:ext cx="658813" cy="655638"/>
                </a:xfrm>
                <a:custGeom>
                  <a:avLst/>
                  <a:gdLst>
                    <a:gd name="T0" fmla="*/ 196 w 235"/>
                    <a:gd name="T1" fmla="*/ 234 h 234"/>
                    <a:gd name="T2" fmla="*/ 235 w 235"/>
                    <a:gd name="T3" fmla="*/ 196 h 234"/>
                    <a:gd name="T4" fmla="*/ 235 w 235"/>
                    <a:gd name="T5" fmla="*/ 162 h 234"/>
                    <a:gd name="T6" fmla="*/ 73 w 235"/>
                    <a:gd name="T7" fmla="*/ 0 h 234"/>
                    <a:gd name="T8" fmla="*/ 39 w 235"/>
                    <a:gd name="T9" fmla="*/ 0 h 234"/>
                    <a:gd name="T10" fmla="*/ 0 w 235"/>
                    <a:gd name="T11" fmla="*/ 38 h 234"/>
                    <a:gd name="T12" fmla="*/ 0 w 235"/>
                    <a:gd name="T13" fmla="*/ 72 h 234"/>
                    <a:gd name="T14" fmla="*/ 162 w 235"/>
                    <a:gd name="T15" fmla="*/ 234 h 234"/>
                    <a:gd name="T16" fmla="*/ 196 w 235"/>
                    <a:gd name="T17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34">
                      <a:moveTo>
                        <a:pt x="196" y="234"/>
                      </a:moveTo>
                      <a:cubicBezTo>
                        <a:pt x="235" y="196"/>
                        <a:pt x="235" y="196"/>
                        <a:pt x="235" y="196"/>
                      </a:cubicBezTo>
                      <a:cubicBezTo>
                        <a:pt x="225" y="187"/>
                        <a:pt x="225" y="171"/>
                        <a:pt x="235" y="162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4" y="9"/>
                        <a:pt x="48" y="9"/>
                        <a:pt x="39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0" y="47"/>
                        <a:pt x="10" y="63"/>
                        <a:pt x="0" y="72"/>
                      </a:cubicBezTo>
                      <a:cubicBezTo>
                        <a:pt x="162" y="234"/>
                        <a:pt x="162" y="234"/>
                        <a:pt x="162" y="234"/>
                      </a:cubicBezTo>
                      <a:cubicBezTo>
                        <a:pt x="172" y="225"/>
                        <a:pt x="187" y="225"/>
                        <a:pt x="196" y="2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ïšḷíḋè">
                  <a:extLst>
                    <a:ext uri="{FF2B5EF4-FFF2-40B4-BE49-F238E27FC236}">
                      <a16:creationId xmlns:a16="http://schemas.microsoft.com/office/drawing/2014/main" id="{9ECB1922-CDA0-4E0E-9F82-DD5080CAA429}"/>
                    </a:ext>
                  </a:extLst>
                </p:cNvPr>
                <p:cNvSpPr/>
                <p:nvPr/>
              </p:nvSpPr>
              <p:spPr bwMode="auto">
                <a:xfrm>
                  <a:off x="6715126" y="3492500"/>
                  <a:ext cx="215900" cy="217488"/>
                </a:xfrm>
                <a:custGeom>
                  <a:avLst/>
                  <a:gdLst>
                    <a:gd name="T0" fmla="*/ 64 w 77"/>
                    <a:gd name="T1" fmla="*/ 64 h 78"/>
                    <a:gd name="T2" fmla="*/ 14 w 77"/>
                    <a:gd name="T3" fmla="*/ 64 h 78"/>
                    <a:gd name="T4" fmla="*/ 14 w 77"/>
                    <a:gd name="T5" fmla="*/ 14 h 78"/>
                    <a:gd name="T6" fmla="*/ 64 w 77"/>
                    <a:gd name="T7" fmla="*/ 14 h 78"/>
                    <a:gd name="T8" fmla="*/ 64 w 77"/>
                    <a:gd name="T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8">
                      <a:moveTo>
                        <a:pt x="64" y="64"/>
                      </a:moveTo>
                      <a:cubicBezTo>
                        <a:pt x="50" y="78"/>
                        <a:pt x="27" y="78"/>
                        <a:pt x="14" y="64"/>
                      </a:cubicBezTo>
                      <a:cubicBezTo>
                        <a:pt x="0" y="50"/>
                        <a:pt x="0" y="28"/>
                        <a:pt x="14" y="14"/>
                      </a:cubicBezTo>
                      <a:cubicBezTo>
                        <a:pt x="28" y="0"/>
                        <a:pt x="50" y="0"/>
                        <a:pt x="64" y="14"/>
                      </a:cubicBezTo>
                      <a:cubicBezTo>
                        <a:pt x="77" y="28"/>
                        <a:pt x="77" y="50"/>
                        <a:pt x="64" y="64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iṩ1íďê">
                  <a:extLst>
                    <a:ext uri="{FF2B5EF4-FFF2-40B4-BE49-F238E27FC236}">
                      <a16:creationId xmlns:a16="http://schemas.microsoft.com/office/drawing/2014/main" id="{FCA18C5C-5AB2-42EF-8CE2-A634FE11DAD9}"/>
                    </a:ext>
                  </a:extLst>
                </p:cNvPr>
                <p:cNvSpPr/>
                <p:nvPr/>
              </p:nvSpPr>
              <p:spPr bwMode="auto">
                <a:xfrm>
                  <a:off x="6769101" y="3544888"/>
                  <a:ext cx="109538" cy="109538"/>
                </a:xfrm>
                <a:custGeom>
                  <a:avLst/>
                  <a:gdLst>
                    <a:gd name="T0" fmla="*/ 10 w 39"/>
                    <a:gd name="T1" fmla="*/ 34 h 39"/>
                    <a:gd name="T2" fmla="*/ 5 w 39"/>
                    <a:gd name="T3" fmla="*/ 39 h 39"/>
                    <a:gd name="T4" fmla="*/ 0 w 39"/>
                    <a:gd name="T5" fmla="*/ 34 h 39"/>
                    <a:gd name="T6" fmla="*/ 5 w 39"/>
                    <a:gd name="T7" fmla="*/ 29 h 39"/>
                    <a:gd name="T8" fmla="*/ 0 w 39"/>
                    <a:gd name="T9" fmla="*/ 16 h 39"/>
                    <a:gd name="T10" fmla="*/ 7 w 39"/>
                    <a:gd name="T11" fmla="*/ 14 h 39"/>
                    <a:gd name="T12" fmla="*/ 13 w 39"/>
                    <a:gd name="T13" fmla="*/ 27 h 39"/>
                    <a:gd name="T14" fmla="*/ 18 w 39"/>
                    <a:gd name="T15" fmla="*/ 28 h 39"/>
                    <a:gd name="T16" fmla="*/ 15 w 39"/>
                    <a:gd name="T17" fmla="*/ 5 h 39"/>
                    <a:gd name="T18" fmla="*/ 29 w 39"/>
                    <a:gd name="T19" fmla="*/ 5 h 39"/>
                    <a:gd name="T20" fmla="*/ 34 w 39"/>
                    <a:gd name="T21" fmla="*/ 0 h 39"/>
                    <a:gd name="T22" fmla="*/ 38 w 39"/>
                    <a:gd name="T23" fmla="*/ 5 h 39"/>
                    <a:gd name="T24" fmla="*/ 34 w 39"/>
                    <a:gd name="T25" fmla="*/ 10 h 39"/>
                    <a:gd name="T26" fmla="*/ 39 w 39"/>
                    <a:gd name="T27" fmla="*/ 21 h 39"/>
                    <a:gd name="T28" fmla="*/ 32 w 39"/>
                    <a:gd name="T29" fmla="*/ 23 h 39"/>
                    <a:gd name="T30" fmla="*/ 26 w 39"/>
                    <a:gd name="T31" fmla="*/ 12 h 39"/>
                    <a:gd name="T32" fmla="*/ 22 w 39"/>
                    <a:gd name="T33" fmla="*/ 11 h 39"/>
                    <a:gd name="T34" fmla="*/ 25 w 39"/>
                    <a:gd name="T35" fmla="*/ 35 h 39"/>
                    <a:gd name="T36" fmla="*/ 10 w 39"/>
                    <a:gd name="T3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9">
                      <a:moveTo>
                        <a:pt x="10" y="34"/>
                      </a:moveTo>
                      <a:cubicBezTo>
                        <a:pt x="5" y="39"/>
                        <a:pt x="5" y="39"/>
                        <a:pt x="5" y="3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2" y="25"/>
                        <a:pt x="0" y="20"/>
                        <a:pt x="0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9"/>
                        <a:pt x="10" y="24"/>
                        <a:pt x="13" y="27"/>
                      </a:cubicBezTo>
                      <a:cubicBezTo>
                        <a:pt x="15" y="29"/>
                        <a:pt x="17" y="30"/>
                        <a:pt x="18" y="28"/>
                      </a:cubicBezTo>
                      <a:cubicBezTo>
                        <a:pt x="22" y="24"/>
                        <a:pt x="6" y="13"/>
                        <a:pt x="15" y="5"/>
                      </a:cubicBezTo>
                      <a:cubicBezTo>
                        <a:pt x="18" y="1"/>
                        <a:pt x="23" y="1"/>
                        <a:pt x="29" y="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6" y="13"/>
                        <a:pt x="38" y="17"/>
                        <a:pt x="39" y="2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1" y="19"/>
                        <a:pt x="29" y="14"/>
                        <a:pt x="26" y="12"/>
                      </a:cubicBezTo>
                      <a:cubicBezTo>
                        <a:pt x="25" y="10"/>
                        <a:pt x="23" y="10"/>
                        <a:pt x="22" y="11"/>
                      </a:cubicBezTo>
                      <a:cubicBezTo>
                        <a:pt x="18" y="15"/>
                        <a:pt x="34" y="26"/>
                        <a:pt x="25" y="35"/>
                      </a:cubicBezTo>
                      <a:cubicBezTo>
                        <a:pt x="21" y="39"/>
                        <a:pt x="15" y="38"/>
                        <a:pt x="10" y="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ṧ1íḋe">
                  <a:extLst>
                    <a:ext uri="{FF2B5EF4-FFF2-40B4-BE49-F238E27FC236}">
                      <a16:creationId xmlns:a16="http://schemas.microsoft.com/office/drawing/2014/main" id="{1527EAF1-B436-4D1D-816D-8A78266806EC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  <a:close/>
                    </a:path>
                  </a:pathLst>
                </a:custGeom>
                <a:solidFill>
                  <a:srgbClr val="555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ŝḷiḋè">
                  <a:extLst>
                    <a:ext uri="{FF2B5EF4-FFF2-40B4-BE49-F238E27FC236}">
                      <a16:creationId xmlns:a16="http://schemas.microsoft.com/office/drawing/2014/main" id="{880974C7-2E33-4886-95A0-B06B9DFB583A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ïṣļïḋe">
                  <a:extLst>
                    <a:ext uri="{FF2B5EF4-FFF2-40B4-BE49-F238E27FC236}">
                      <a16:creationId xmlns:a16="http://schemas.microsoft.com/office/drawing/2014/main" id="{00B17799-117B-471A-A9F5-7B2978598B49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iśľîḓe">
                  <a:extLst>
                    <a:ext uri="{FF2B5EF4-FFF2-40B4-BE49-F238E27FC236}">
                      <a16:creationId xmlns:a16="http://schemas.microsoft.com/office/drawing/2014/main" id="{5FCFC6EB-299C-4EA8-B9EC-0D3C9943D25E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şľïḋè">
                  <a:extLst>
                    <a:ext uri="{FF2B5EF4-FFF2-40B4-BE49-F238E27FC236}">
                      <a16:creationId xmlns:a16="http://schemas.microsoft.com/office/drawing/2014/main" id="{7FEAE326-DB8B-4D19-9196-FEC21F729468}"/>
                    </a:ext>
                  </a:extLst>
                </p:cNvPr>
                <p:cNvSpPr/>
                <p:nvPr/>
              </p:nvSpPr>
              <p:spPr bwMode="auto">
                <a:xfrm>
                  <a:off x="7497763" y="4595813"/>
                  <a:ext cx="146050" cy="147638"/>
                </a:xfrm>
                <a:custGeom>
                  <a:avLst/>
                  <a:gdLst>
                    <a:gd name="T0" fmla="*/ 48 w 52"/>
                    <a:gd name="T1" fmla="*/ 35 h 53"/>
                    <a:gd name="T2" fmla="*/ 18 w 52"/>
                    <a:gd name="T3" fmla="*/ 48 h 53"/>
                    <a:gd name="T4" fmla="*/ 5 w 52"/>
                    <a:gd name="T5" fmla="*/ 18 h 53"/>
                    <a:gd name="T6" fmla="*/ 35 w 52"/>
                    <a:gd name="T7" fmla="*/ 5 h 53"/>
                    <a:gd name="T8" fmla="*/ 48 w 52"/>
                    <a:gd name="T9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3">
                      <a:moveTo>
                        <a:pt x="48" y="35"/>
                      </a:moveTo>
                      <a:cubicBezTo>
                        <a:pt x="43" y="47"/>
                        <a:pt x="29" y="53"/>
                        <a:pt x="18" y="48"/>
                      </a:cubicBezTo>
                      <a:cubicBezTo>
                        <a:pt x="6" y="43"/>
                        <a:pt x="0" y="29"/>
                        <a:pt x="5" y="18"/>
                      </a:cubicBezTo>
                      <a:cubicBezTo>
                        <a:pt x="10" y="6"/>
                        <a:pt x="24" y="0"/>
                        <a:pt x="35" y="5"/>
                      </a:cubicBezTo>
                      <a:cubicBezTo>
                        <a:pt x="47" y="10"/>
                        <a:pt x="52" y="23"/>
                        <a:pt x="48" y="35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îṡľîḋe">
                  <a:extLst>
                    <a:ext uri="{FF2B5EF4-FFF2-40B4-BE49-F238E27FC236}">
                      <a16:creationId xmlns:a16="http://schemas.microsoft.com/office/drawing/2014/main" id="{B21387BF-45D1-406F-8039-8D6BABF4974F}"/>
                    </a:ext>
                  </a:extLst>
                </p:cNvPr>
                <p:cNvSpPr/>
                <p:nvPr/>
              </p:nvSpPr>
              <p:spPr bwMode="auto">
                <a:xfrm>
                  <a:off x="7710488" y="3533775"/>
                  <a:ext cx="193675" cy="68263"/>
                </a:xfrm>
                <a:custGeom>
                  <a:avLst/>
                  <a:gdLst>
                    <a:gd name="T0" fmla="*/ 68 w 69"/>
                    <a:gd name="T1" fmla="*/ 19 h 24"/>
                    <a:gd name="T2" fmla="*/ 62 w 69"/>
                    <a:gd name="T3" fmla="*/ 23 h 24"/>
                    <a:gd name="T4" fmla="*/ 5 w 69"/>
                    <a:gd name="T5" fmla="*/ 10 h 24"/>
                    <a:gd name="T6" fmla="*/ 1 w 69"/>
                    <a:gd name="T7" fmla="*/ 4 h 24"/>
                    <a:gd name="T8" fmla="*/ 7 w 69"/>
                    <a:gd name="T9" fmla="*/ 0 h 24"/>
                    <a:gd name="T10" fmla="*/ 64 w 69"/>
                    <a:gd name="T11" fmla="*/ 13 h 24"/>
                    <a:gd name="T12" fmla="*/ 68 w 69"/>
                    <a:gd name="T13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4">
                      <a:moveTo>
                        <a:pt x="68" y="19"/>
                      </a:moveTo>
                      <a:cubicBezTo>
                        <a:pt x="68" y="22"/>
                        <a:pt x="65" y="24"/>
                        <a:pt x="62" y="23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7"/>
                        <a:pt x="1" y="4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67" y="13"/>
                        <a:pt x="69" y="16"/>
                        <a:pt x="68" y="19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ïSľíḍe">
                  <a:extLst>
                    <a:ext uri="{FF2B5EF4-FFF2-40B4-BE49-F238E27FC236}">
                      <a16:creationId xmlns:a16="http://schemas.microsoft.com/office/drawing/2014/main" id="{E02EBD93-2A52-4795-BE37-31DD13D2390A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rgbClr val="0506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íṣļíḑé">
                  <a:extLst>
                    <a:ext uri="{FF2B5EF4-FFF2-40B4-BE49-F238E27FC236}">
                      <a16:creationId xmlns:a16="http://schemas.microsoft.com/office/drawing/2014/main" id="{6ECCA730-F96A-46F8-BD48-7A9544779718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ï$liḋé">
                  <a:extLst>
                    <a:ext uri="{FF2B5EF4-FFF2-40B4-BE49-F238E27FC236}">
                      <a16:creationId xmlns:a16="http://schemas.microsoft.com/office/drawing/2014/main" id="{DAF8CC32-578A-4009-9145-322B36EC18AD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1588" cy="1588"/>
                </a:xfrm>
                <a:prstGeom prst="rect">
                  <a:avLst/>
                </a:pr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íś1iḋe">
                  <a:extLst>
                    <a:ext uri="{FF2B5EF4-FFF2-40B4-BE49-F238E27FC236}">
                      <a16:creationId xmlns:a16="http://schemas.microsoft.com/office/drawing/2014/main" id="{DFDDD4C1-5C43-4E9E-847F-5EDC38C841CB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ïsļíḓê">
                  <a:extLst>
                    <a:ext uri="{FF2B5EF4-FFF2-40B4-BE49-F238E27FC236}">
                      <a16:creationId xmlns:a16="http://schemas.microsoft.com/office/drawing/2014/main" id="{99BE6DE4-5411-4794-974E-4B68F5476126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ïsľíde">
                  <a:extLst>
                    <a:ext uri="{FF2B5EF4-FFF2-40B4-BE49-F238E27FC236}">
                      <a16:creationId xmlns:a16="http://schemas.microsoft.com/office/drawing/2014/main" id="{BAD7E4A6-98C2-4EDC-A9DE-B85B94B32F39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îṧḷiḋe">
                  <a:extLst>
                    <a:ext uri="{FF2B5EF4-FFF2-40B4-BE49-F238E27FC236}">
                      <a16:creationId xmlns:a16="http://schemas.microsoft.com/office/drawing/2014/main" id="{DC6FF10F-8A1A-4F07-B0B6-3BDC45FC3B74}"/>
                    </a:ext>
                  </a:extLst>
                </p:cNvPr>
                <p:cNvSpPr/>
                <p:nvPr/>
              </p:nvSpPr>
              <p:spPr bwMode="auto">
                <a:xfrm>
                  <a:off x="7097713" y="3529013"/>
                  <a:ext cx="100013" cy="38100"/>
                </a:xfrm>
                <a:custGeom>
                  <a:avLst/>
                  <a:gdLst>
                    <a:gd name="T0" fmla="*/ 27 w 36"/>
                    <a:gd name="T1" fmla="*/ 0 h 14"/>
                    <a:gd name="T2" fmla="*/ 0 w 36"/>
                    <a:gd name="T3" fmla="*/ 10 h 14"/>
                    <a:gd name="T4" fmla="*/ 15 w 36"/>
                    <a:gd name="T5" fmla="*/ 14 h 14"/>
                    <a:gd name="T6" fmla="*/ 36 w 36"/>
                    <a:gd name="T7" fmla="*/ 3 h 14"/>
                    <a:gd name="T8" fmla="*/ 35 w 36"/>
                    <a:gd name="T9" fmla="*/ 3 h 14"/>
                    <a:gd name="T10" fmla="*/ 27 w 36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14">
                      <a:moveTo>
                        <a:pt x="27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2"/>
                        <a:pt x="30" y="1"/>
                        <a:pt x="2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šľïdê">
                  <a:extLst>
                    <a:ext uri="{FF2B5EF4-FFF2-40B4-BE49-F238E27FC236}">
                      <a16:creationId xmlns:a16="http://schemas.microsoft.com/office/drawing/2014/main" id="{18B1B375-395C-4EA3-AE65-B3D5574F4009}"/>
                    </a:ext>
                  </a:extLst>
                </p:cNvPr>
                <p:cNvSpPr/>
                <p:nvPr/>
              </p:nvSpPr>
              <p:spPr bwMode="auto">
                <a:xfrm>
                  <a:off x="7172326" y="3475038"/>
                  <a:ext cx="142875" cy="61913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19 h 22"/>
                    <a:gd name="T4" fmla="*/ 8 w 51"/>
                    <a:gd name="T5" fmla="*/ 22 h 22"/>
                    <a:gd name="T6" fmla="*/ 9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3" y="20"/>
                        <a:pt x="5" y="21"/>
                        <a:pt x="8" y="22"/>
                      </a:cubicBezTo>
                      <a:cubicBezTo>
                        <a:pt x="8" y="22"/>
                        <a:pt x="9" y="22"/>
                        <a:pt x="9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iṥ1ïḋê">
                  <a:extLst>
                    <a:ext uri="{FF2B5EF4-FFF2-40B4-BE49-F238E27FC236}">
                      <a16:creationId xmlns:a16="http://schemas.microsoft.com/office/drawing/2014/main" id="{DD1D19EF-BD1D-4EA4-8B19-59D9512C80E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7EAE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ṣḷiḑè">
                  <a:extLst>
                    <a:ext uri="{FF2B5EF4-FFF2-40B4-BE49-F238E27FC236}">
                      <a16:creationId xmlns:a16="http://schemas.microsoft.com/office/drawing/2014/main" id="{E334BA26-93C8-488F-9E88-A0C45439B78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îšḻïḍè">
                  <a:extLst>
                    <a:ext uri="{FF2B5EF4-FFF2-40B4-BE49-F238E27FC236}">
                      <a16:creationId xmlns:a16="http://schemas.microsoft.com/office/drawing/2014/main" id="{8F2AAC7F-8094-4F63-8C53-6FB50E5B727A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close/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iṩ1ïḋè">
                  <a:extLst>
                    <a:ext uri="{FF2B5EF4-FFF2-40B4-BE49-F238E27FC236}">
                      <a16:creationId xmlns:a16="http://schemas.microsoft.com/office/drawing/2014/main" id="{B0E8E0C7-15BA-40D9-8FDA-1FF1A377FAA1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ï$1iḓè">
                  <a:extLst>
                    <a:ext uri="{FF2B5EF4-FFF2-40B4-BE49-F238E27FC236}">
                      <a16:creationId xmlns:a16="http://schemas.microsoft.com/office/drawing/2014/main" id="{C372C49A-0E57-41BF-A045-DA2E86488EC9}"/>
                    </a:ext>
                  </a:extLst>
                </p:cNvPr>
                <p:cNvSpPr/>
                <p:nvPr/>
              </p:nvSpPr>
              <p:spPr bwMode="auto">
                <a:xfrm>
                  <a:off x="6713538" y="3587750"/>
                  <a:ext cx="330200" cy="169863"/>
                </a:xfrm>
                <a:custGeom>
                  <a:avLst/>
                  <a:gdLst>
                    <a:gd name="T0" fmla="*/ 107 w 118"/>
                    <a:gd name="T1" fmla="*/ 0 h 61"/>
                    <a:gd name="T2" fmla="*/ 74 w 118"/>
                    <a:gd name="T3" fmla="*/ 11 h 61"/>
                    <a:gd name="T4" fmla="*/ 65 w 118"/>
                    <a:gd name="T5" fmla="*/ 30 h 61"/>
                    <a:gd name="T6" fmla="*/ 40 w 118"/>
                    <a:gd name="T7" fmla="*/ 40 h 61"/>
                    <a:gd name="T8" fmla="*/ 17 w 118"/>
                    <a:gd name="T9" fmla="*/ 32 h 61"/>
                    <a:gd name="T10" fmla="*/ 0 w 118"/>
                    <a:gd name="T11" fmla="*/ 38 h 61"/>
                    <a:gd name="T12" fmla="*/ 23 w 118"/>
                    <a:gd name="T13" fmla="*/ 61 h 61"/>
                    <a:gd name="T14" fmla="*/ 118 w 118"/>
                    <a:gd name="T15" fmla="*/ 11 h 61"/>
                    <a:gd name="T16" fmla="*/ 107 w 118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61">
                      <a:moveTo>
                        <a:pt x="107" y="0"/>
                      </a:move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3" y="18"/>
                        <a:pt x="70" y="25"/>
                        <a:pt x="65" y="30"/>
                      </a:cubicBezTo>
                      <a:cubicBezTo>
                        <a:pt x="58" y="37"/>
                        <a:pt x="49" y="40"/>
                        <a:pt x="40" y="40"/>
                      </a:cubicBezTo>
                      <a:cubicBezTo>
                        <a:pt x="32" y="40"/>
                        <a:pt x="24" y="38"/>
                        <a:pt x="17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23" y="61"/>
                        <a:pt x="23" y="61"/>
                        <a:pt x="23" y="61"/>
                      </a:cubicBezTo>
                      <a:cubicBezTo>
                        <a:pt x="118" y="11"/>
                        <a:pt x="118" y="11"/>
                        <a:pt x="118" y="11"/>
                      </a:cubicBezTo>
                      <a:cubicBezTo>
                        <a:pt x="107" y="0"/>
                        <a:pt x="107" y="0"/>
                        <a:pt x="10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1îḋe">
                  <a:extLst>
                    <a:ext uri="{FF2B5EF4-FFF2-40B4-BE49-F238E27FC236}">
                      <a16:creationId xmlns:a16="http://schemas.microsoft.com/office/drawing/2014/main" id="{18D632E0-08F5-4C2A-9EA7-5C497AC0314E}"/>
                    </a:ext>
                  </a:extLst>
                </p:cNvPr>
                <p:cNvSpPr/>
                <p:nvPr/>
              </p:nvSpPr>
              <p:spPr bwMode="auto">
                <a:xfrm>
                  <a:off x="6761163" y="3617913"/>
                  <a:ext cx="158750" cy="80963"/>
                </a:xfrm>
                <a:custGeom>
                  <a:avLst/>
                  <a:gdLst>
                    <a:gd name="T0" fmla="*/ 57 w 57"/>
                    <a:gd name="T1" fmla="*/ 0 h 29"/>
                    <a:gd name="T2" fmla="*/ 0 w 57"/>
                    <a:gd name="T3" fmla="*/ 21 h 29"/>
                    <a:gd name="T4" fmla="*/ 23 w 57"/>
                    <a:gd name="T5" fmla="*/ 29 h 29"/>
                    <a:gd name="T6" fmla="*/ 48 w 57"/>
                    <a:gd name="T7" fmla="*/ 19 h 29"/>
                    <a:gd name="T8" fmla="*/ 57 w 5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7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7" y="27"/>
                        <a:pt x="15" y="29"/>
                        <a:pt x="23" y="29"/>
                      </a:cubicBezTo>
                      <a:cubicBezTo>
                        <a:pt x="32" y="29"/>
                        <a:pt x="41" y="26"/>
                        <a:pt x="48" y="19"/>
                      </a:cubicBezTo>
                      <a:cubicBezTo>
                        <a:pt x="53" y="14"/>
                        <a:pt x="56" y="7"/>
                        <a:pt x="57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îsḻíḍè">
                  <a:extLst>
                    <a:ext uri="{FF2B5EF4-FFF2-40B4-BE49-F238E27FC236}">
                      <a16:creationId xmlns:a16="http://schemas.microsoft.com/office/drawing/2014/main" id="{C1F60FE6-9C30-44E4-8A86-0B854AAA31A7}"/>
                    </a:ext>
                  </a:extLst>
                </p:cNvPr>
                <p:cNvSpPr/>
                <p:nvPr/>
              </p:nvSpPr>
              <p:spPr bwMode="auto">
                <a:xfrm>
                  <a:off x="6486526" y="3475038"/>
                  <a:ext cx="1006475" cy="766763"/>
                </a:xfrm>
                <a:custGeom>
                  <a:avLst/>
                  <a:gdLst>
                    <a:gd name="T0" fmla="*/ 634 w 634"/>
                    <a:gd name="T1" fmla="*/ 244 h 483"/>
                    <a:gd name="T2" fmla="*/ 111 w 634"/>
                    <a:gd name="T3" fmla="*/ 483 h 483"/>
                    <a:gd name="T4" fmla="*/ 0 w 634"/>
                    <a:gd name="T5" fmla="*/ 242 h 483"/>
                    <a:gd name="T6" fmla="*/ 522 w 634"/>
                    <a:gd name="T7" fmla="*/ 0 h 483"/>
                    <a:gd name="T8" fmla="*/ 634 w 634"/>
                    <a:gd name="T9" fmla="*/ 24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4" h="483">
                      <a:moveTo>
                        <a:pt x="634" y="244"/>
                      </a:moveTo>
                      <a:lnTo>
                        <a:pt x="111" y="483"/>
                      </a:lnTo>
                      <a:lnTo>
                        <a:pt x="0" y="242"/>
                      </a:lnTo>
                      <a:lnTo>
                        <a:pt x="522" y="0"/>
                      </a:lnTo>
                      <a:lnTo>
                        <a:pt x="634" y="244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íṥlîḑè">
                  <a:extLst>
                    <a:ext uri="{FF2B5EF4-FFF2-40B4-BE49-F238E27FC236}">
                      <a16:creationId xmlns:a16="http://schemas.microsoft.com/office/drawing/2014/main" id="{1281C5C3-9AC3-4587-B7C3-313581000FA7}"/>
                    </a:ext>
                  </a:extLst>
                </p:cNvPr>
                <p:cNvSpPr/>
                <p:nvPr/>
              </p:nvSpPr>
              <p:spPr bwMode="auto">
                <a:xfrm>
                  <a:off x="6604001" y="3595688"/>
                  <a:ext cx="771525" cy="528638"/>
                </a:xfrm>
                <a:custGeom>
                  <a:avLst/>
                  <a:gdLst>
                    <a:gd name="T0" fmla="*/ 275 w 275"/>
                    <a:gd name="T1" fmla="*/ 61 h 189"/>
                    <a:gd name="T2" fmla="*/ 252 w 275"/>
                    <a:gd name="T3" fmla="*/ 12 h 189"/>
                    <a:gd name="T4" fmla="*/ 220 w 275"/>
                    <a:gd name="T5" fmla="*/ 0 h 189"/>
                    <a:gd name="T6" fmla="*/ 12 w 275"/>
                    <a:gd name="T7" fmla="*/ 95 h 189"/>
                    <a:gd name="T8" fmla="*/ 0 w 275"/>
                    <a:gd name="T9" fmla="*/ 127 h 189"/>
                    <a:gd name="T10" fmla="*/ 22 w 275"/>
                    <a:gd name="T11" fmla="*/ 177 h 189"/>
                    <a:gd name="T12" fmla="*/ 55 w 275"/>
                    <a:gd name="T13" fmla="*/ 189 h 189"/>
                    <a:gd name="T14" fmla="*/ 263 w 275"/>
                    <a:gd name="T15" fmla="*/ 93 h 189"/>
                    <a:gd name="T16" fmla="*/ 275 w 275"/>
                    <a:gd name="T17" fmla="*/ 61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189">
                      <a:moveTo>
                        <a:pt x="275" y="61"/>
                      </a:moveTo>
                      <a:cubicBezTo>
                        <a:pt x="252" y="12"/>
                        <a:pt x="252" y="12"/>
                        <a:pt x="252" y="12"/>
                      </a:cubicBezTo>
                      <a:cubicBezTo>
                        <a:pt x="240" y="17"/>
                        <a:pt x="225" y="12"/>
                        <a:pt x="220" y="0"/>
                      </a:cubicBezTo>
                      <a:cubicBezTo>
                        <a:pt x="12" y="95"/>
                        <a:pt x="12" y="95"/>
                        <a:pt x="12" y="95"/>
                      </a:cubicBezTo>
                      <a:cubicBezTo>
                        <a:pt x="17" y="108"/>
                        <a:pt x="12" y="122"/>
                        <a:pt x="0" y="127"/>
                      </a:cubicBezTo>
                      <a:cubicBezTo>
                        <a:pt x="22" y="177"/>
                        <a:pt x="22" y="177"/>
                        <a:pt x="22" y="177"/>
                      </a:cubicBezTo>
                      <a:cubicBezTo>
                        <a:pt x="35" y="171"/>
                        <a:pt x="49" y="177"/>
                        <a:pt x="55" y="189"/>
                      </a:cubicBezTo>
                      <a:cubicBezTo>
                        <a:pt x="263" y="93"/>
                        <a:pt x="263" y="93"/>
                        <a:pt x="263" y="93"/>
                      </a:cubicBezTo>
                      <a:cubicBezTo>
                        <a:pt x="257" y="81"/>
                        <a:pt x="262" y="67"/>
                        <a:pt x="275" y="6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iṥľiḑé">
                  <a:extLst>
                    <a:ext uri="{FF2B5EF4-FFF2-40B4-BE49-F238E27FC236}">
                      <a16:creationId xmlns:a16="http://schemas.microsoft.com/office/drawing/2014/main" id="{D94ACD9B-24CB-4FA2-942B-E08E3BD76EA4}"/>
                    </a:ext>
                  </a:extLst>
                </p:cNvPr>
                <p:cNvSpPr/>
                <p:nvPr/>
              </p:nvSpPr>
              <p:spPr bwMode="auto">
                <a:xfrm>
                  <a:off x="6875463" y="3746500"/>
                  <a:ext cx="223838" cy="223838"/>
                </a:xfrm>
                <a:custGeom>
                  <a:avLst/>
                  <a:gdLst>
                    <a:gd name="T0" fmla="*/ 72 w 80"/>
                    <a:gd name="T1" fmla="*/ 25 h 80"/>
                    <a:gd name="T2" fmla="*/ 55 w 80"/>
                    <a:gd name="T3" fmla="*/ 72 h 80"/>
                    <a:gd name="T4" fmla="*/ 8 w 80"/>
                    <a:gd name="T5" fmla="*/ 55 h 80"/>
                    <a:gd name="T6" fmla="*/ 25 w 80"/>
                    <a:gd name="T7" fmla="*/ 8 h 80"/>
                    <a:gd name="T8" fmla="*/ 72 w 80"/>
                    <a:gd name="T9" fmla="*/ 2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0">
                      <a:moveTo>
                        <a:pt x="72" y="25"/>
                      </a:moveTo>
                      <a:cubicBezTo>
                        <a:pt x="80" y="43"/>
                        <a:pt x="73" y="64"/>
                        <a:pt x="55" y="72"/>
                      </a:cubicBezTo>
                      <a:cubicBezTo>
                        <a:pt x="37" y="80"/>
                        <a:pt x="16" y="73"/>
                        <a:pt x="8" y="55"/>
                      </a:cubicBezTo>
                      <a:cubicBezTo>
                        <a:pt x="0" y="37"/>
                        <a:pt x="8" y="16"/>
                        <a:pt x="25" y="8"/>
                      </a:cubicBezTo>
                      <a:cubicBezTo>
                        <a:pt x="43" y="0"/>
                        <a:pt x="64" y="8"/>
                        <a:pt x="72" y="25"/>
                      </a:cubicBez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ï$lîďe">
                  <a:extLst>
                    <a:ext uri="{FF2B5EF4-FFF2-40B4-BE49-F238E27FC236}">
                      <a16:creationId xmlns:a16="http://schemas.microsoft.com/office/drawing/2014/main" id="{D8020093-D672-4824-946C-7E331DC8F4BB}"/>
                    </a:ext>
                  </a:extLst>
                </p:cNvPr>
                <p:cNvSpPr/>
                <p:nvPr/>
              </p:nvSpPr>
              <p:spPr bwMode="auto">
                <a:xfrm>
                  <a:off x="6937376" y="3794125"/>
                  <a:ext cx="101600" cy="131763"/>
                </a:xfrm>
                <a:custGeom>
                  <a:avLst/>
                  <a:gdLst>
                    <a:gd name="T0" fmla="*/ 27 w 36"/>
                    <a:gd name="T1" fmla="*/ 37 h 47"/>
                    <a:gd name="T2" fmla="*/ 30 w 36"/>
                    <a:gd name="T3" fmla="*/ 44 h 47"/>
                    <a:gd name="T4" fmla="*/ 24 w 36"/>
                    <a:gd name="T5" fmla="*/ 47 h 47"/>
                    <a:gd name="T6" fmla="*/ 21 w 36"/>
                    <a:gd name="T7" fmla="*/ 40 h 47"/>
                    <a:gd name="T8" fmla="*/ 8 w 36"/>
                    <a:gd name="T9" fmla="*/ 40 h 47"/>
                    <a:gd name="T10" fmla="*/ 8 w 36"/>
                    <a:gd name="T11" fmla="*/ 33 h 47"/>
                    <a:gd name="T12" fmla="*/ 22 w 36"/>
                    <a:gd name="T13" fmla="*/ 32 h 47"/>
                    <a:gd name="T14" fmla="*/ 25 w 36"/>
                    <a:gd name="T15" fmla="*/ 28 h 47"/>
                    <a:gd name="T16" fmla="*/ 2 w 36"/>
                    <a:gd name="T17" fmla="*/ 23 h 47"/>
                    <a:gd name="T18" fmla="*/ 7 w 36"/>
                    <a:gd name="T19" fmla="*/ 10 h 47"/>
                    <a:gd name="T20" fmla="*/ 4 w 36"/>
                    <a:gd name="T21" fmla="*/ 3 h 47"/>
                    <a:gd name="T22" fmla="*/ 11 w 36"/>
                    <a:gd name="T23" fmla="*/ 0 h 47"/>
                    <a:gd name="T24" fmla="*/ 13 w 36"/>
                    <a:gd name="T25" fmla="*/ 7 h 47"/>
                    <a:gd name="T26" fmla="*/ 25 w 36"/>
                    <a:gd name="T27" fmla="*/ 5 h 47"/>
                    <a:gd name="T28" fmla="*/ 25 w 36"/>
                    <a:gd name="T29" fmla="*/ 12 h 47"/>
                    <a:gd name="T30" fmla="*/ 13 w 36"/>
                    <a:gd name="T31" fmla="*/ 14 h 47"/>
                    <a:gd name="T32" fmla="*/ 11 w 36"/>
                    <a:gd name="T33" fmla="*/ 18 h 47"/>
                    <a:gd name="T34" fmla="*/ 34 w 36"/>
                    <a:gd name="T35" fmla="*/ 23 h 47"/>
                    <a:gd name="T36" fmla="*/ 27 w 36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7">
                      <a:moveTo>
                        <a:pt x="27" y="37"/>
                      </a:move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24" y="47"/>
                        <a:pt x="24" y="47"/>
                        <a:pt x="24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17" y="41"/>
                        <a:pt x="12" y="41"/>
                        <a:pt x="8" y="40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3" y="34"/>
                        <a:pt x="19" y="34"/>
                        <a:pt x="22" y="32"/>
                      </a:cubicBezTo>
                      <a:cubicBezTo>
                        <a:pt x="25" y="31"/>
                        <a:pt x="26" y="29"/>
                        <a:pt x="25" y="28"/>
                      </a:cubicBezTo>
                      <a:cubicBezTo>
                        <a:pt x="23" y="22"/>
                        <a:pt x="7" y="33"/>
                        <a:pt x="2" y="23"/>
                      </a:cubicBezTo>
                      <a:cubicBezTo>
                        <a:pt x="0" y="18"/>
                        <a:pt x="2" y="13"/>
                        <a:pt x="7" y="1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7" y="5"/>
                        <a:pt x="22" y="5"/>
                        <a:pt x="25" y="5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1" y="12"/>
                        <a:pt x="16" y="13"/>
                        <a:pt x="13" y="14"/>
                      </a:cubicBezTo>
                      <a:cubicBezTo>
                        <a:pt x="11" y="15"/>
                        <a:pt x="10" y="16"/>
                        <a:pt x="11" y="18"/>
                      </a:cubicBezTo>
                      <a:cubicBezTo>
                        <a:pt x="13" y="23"/>
                        <a:pt x="29" y="12"/>
                        <a:pt x="34" y="23"/>
                      </a:cubicBezTo>
                      <a:cubicBezTo>
                        <a:pt x="36" y="28"/>
                        <a:pt x="33" y="34"/>
                        <a:pt x="27" y="37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ïşḻîḍé">
                  <a:extLst>
                    <a:ext uri="{FF2B5EF4-FFF2-40B4-BE49-F238E27FC236}">
                      <a16:creationId xmlns:a16="http://schemas.microsoft.com/office/drawing/2014/main" id="{772BE642-1B24-4FAA-BCD9-ED6E0D0CBFE8}"/>
                    </a:ext>
                  </a:extLst>
                </p:cNvPr>
                <p:cNvSpPr/>
                <p:nvPr/>
              </p:nvSpPr>
              <p:spPr bwMode="auto">
                <a:xfrm>
                  <a:off x="6626226" y="4475163"/>
                  <a:ext cx="1065213" cy="1038225"/>
                </a:xfrm>
                <a:custGeom>
                  <a:avLst/>
                  <a:gdLst>
                    <a:gd name="T0" fmla="*/ 374 w 380"/>
                    <a:gd name="T1" fmla="*/ 230 h 371"/>
                    <a:gd name="T2" fmla="*/ 380 w 380"/>
                    <a:gd name="T3" fmla="*/ 188 h 371"/>
                    <a:gd name="T4" fmla="*/ 353 w 380"/>
                    <a:gd name="T5" fmla="*/ 186 h 371"/>
                    <a:gd name="T6" fmla="*/ 348 w 380"/>
                    <a:gd name="T7" fmla="*/ 141 h 371"/>
                    <a:gd name="T8" fmla="*/ 372 w 380"/>
                    <a:gd name="T9" fmla="*/ 134 h 371"/>
                    <a:gd name="T10" fmla="*/ 356 w 380"/>
                    <a:gd name="T11" fmla="*/ 95 h 371"/>
                    <a:gd name="T12" fmla="*/ 332 w 380"/>
                    <a:gd name="T13" fmla="*/ 106 h 371"/>
                    <a:gd name="T14" fmla="*/ 304 w 380"/>
                    <a:gd name="T15" fmla="*/ 69 h 371"/>
                    <a:gd name="T16" fmla="*/ 321 w 380"/>
                    <a:gd name="T17" fmla="*/ 51 h 371"/>
                    <a:gd name="T18" fmla="*/ 287 w 380"/>
                    <a:gd name="T19" fmla="*/ 26 h 371"/>
                    <a:gd name="T20" fmla="*/ 272 w 380"/>
                    <a:gd name="T21" fmla="*/ 47 h 371"/>
                    <a:gd name="T22" fmla="*/ 229 w 380"/>
                    <a:gd name="T23" fmla="*/ 29 h 371"/>
                    <a:gd name="T24" fmla="*/ 235 w 380"/>
                    <a:gd name="T25" fmla="*/ 5 h 371"/>
                    <a:gd name="T26" fmla="*/ 192 w 380"/>
                    <a:gd name="T27" fmla="*/ 0 h 371"/>
                    <a:gd name="T28" fmla="*/ 191 w 380"/>
                    <a:gd name="T29" fmla="*/ 25 h 371"/>
                    <a:gd name="T30" fmla="*/ 144 w 380"/>
                    <a:gd name="T31" fmla="*/ 30 h 371"/>
                    <a:gd name="T32" fmla="*/ 137 w 380"/>
                    <a:gd name="T33" fmla="*/ 7 h 371"/>
                    <a:gd name="T34" fmla="*/ 97 w 380"/>
                    <a:gd name="T35" fmla="*/ 23 h 371"/>
                    <a:gd name="T36" fmla="*/ 109 w 380"/>
                    <a:gd name="T37" fmla="*/ 46 h 371"/>
                    <a:gd name="T38" fmla="*/ 71 w 380"/>
                    <a:gd name="T39" fmla="*/ 74 h 371"/>
                    <a:gd name="T40" fmla="*/ 52 w 380"/>
                    <a:gd name="T41" fmla="*/ 57 h 371"/>
                    <a:gd name="T42" fmla="*/ 26 w 380"/>
                    <a:gd name="T43" fmla="*/ 90 h 371"/>
                    <a:gd name="T44" fmla="*/ 48 w 380"/>
                    <a:gd name="T45" fmla="*/ 105 h 371"/>
                    <a:gd name="T46" fmla="*/ 29 w 380"/>
                    <a:gd name="T47" fmla="*/ 147 h 371"/>
                    <a:gd name="T48" fmla="*/ 5 w 380"/>
                    <a:gd name="T49" fmla="*/ 141 h 371"/>
                    <a:gd name="T50" fmla="*/ 0 w 380"/>
                    <a:gd name="T51" fmla="*/ 183 h 371"/>
                    <a:gd name="T52" fmla="*/ 26 w 380"/>
                    <a:gd name="T53" fmla="*/ 185 h 371"/>
                    <a:gd name="T54" fmla="*/ 31 w 380"/>
                    <a:gd name="T55" fmla="*/ 230 h 371"/>
                    <a:gd name="T56" fmla="*/ 7 w 380"/>
                    <a:gd name="T57" fmla="*/ 237 h 371"/>
                    <a:gd name="T58" fmla="*/ 24 w 380"/>
                    <a:gd name="T59" fmla="*/ 276 h 371"/>
                    <a:gd name="T60" fmla="*/ 47 w 380"/>
                    <a:gd name="T61" fmla="*/ 265 h 371"/>
                    <a:gd name="T62" fmla="*/ 75 w 380"/>
                    <a:gd name="T63" fmla="*/ 302 h 371"/>
                    <a:gd name="T64" fmla="*/ 58 w 380"/>
                    <a:gd name="T65" fmla="*/ 320 h 371"/>
                    <a:gd name="T66" fmla="*/ 92 w 380"/>
                    <a:gd name="T67" fmla="*/ 345 h 371"/>
                    <a:gd name="T68" fmla="*/ 107 w 380"/>
                    <a:gd name="T69" fmla="*/ 324 h 371"/>
                    <a:gd name="T70" fmla="*/ 150 w 380"/>
                    <a:gd name="T71" fmla="*/ 342 h 371"/>
                    <a:gd name="T72" fmla="*/ 144 w 380"/>
                    <a:gd name="T73" fmla="*/ 366 h 371"/>
                    <a:gd name="T74" fmla="*/ 187 w 380"/>
                    <a:gd name="T75" fmla="*/ 371 h 371"/>
                    <a:gd name="T76" fmla="*/ 189 w 380"/>
                    <a:gd name="T77" fmla="*/ 346 h 371"/>
                    <a:gd name="T78" fmla="*/ 235 w 380"/>
                    <a:gd name="T79" fmla="*/ 341 h 371"/>
                    <a:gd name="T80" fmla="*/ 243 w 380"/>
                    <a:gd name="T81" fmla="*/ 364 h 371"/>
                    <a:gd name="T82" fmla="*/ 282 w 380"/>
                    <a:gd name="T83" fmla="*/ 348 h 371"/>
                    <a:gd name="T84" fmla="*/ 271 w 380"/>
                    <a:gd name="T85" fmla="*/ 324 h 371"/>
                    <a:gd name="T86" fmla="*/ 309 w 380"/>
                    <a:gd name="T87" fmla="*/ 297 h 371"/>
                    <a:gd name="T88" fmla="*/ 327 w 380"/>
                    <a:gd name="T89" fmla="*/ 314 h 371"/>
                    <a:gd name="T90" fmla="*/ 353 w 380"/>
                    <a:gd name="T91" fmla="*/ 281 h 371"/>
                    <a:gd name="T92" fmla="*/ 331 w 380"/>
                    <a:gd name="T93" fmla="*/ 266 h 371"/>
                    <a:gd name="T94" fmla="*/ 350 w 380"/>
                    <a:gd name="T95" fmla="*/ 224 h 371"/>
                    <a:gd name="T96" fmla="*/ 374 w 380"/>
                    <a:gd name="T97" fmla="*/ 230 h 371"/>
                    <a:gd name="T98" fmla="*/ 171 w 380"/>
                    <a:gd name="T99" fmla="*/ 302 h 371"/>
                    <a:gd name="T100" fmla="*/ 73 w 380"/>
                    <a:gd name="T101" fmla="*/ 167 h 371"/>
                    <a:gd name="T102" fmla="*/ 208 w 380"/>
                    <a:gd name="T103" fmla="*/ 69 h 371"/>
                    <a:gd name="T104" fmla="*/ 306 w 380"/>
                    <a:gd name="T105" fmla="*/ 204 h 371"/>
                    <a:gd name="T106" fmla="*/ 171 w 380"/>
                    <a:gd name="T107" fmla="*/ 302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80" h="371">
                      <a:moveTo>
                        <a:pt x="374" y="230"/>
                      </a:moveTo>
                      <a:cubicBezTo>
                        <a:pt x="378" y="216"/>
                        <a:pt x="380" y="202"/>
                        <a:pt x="380" y="188"/>
                      </a:cubicBezTo>
                      <a:cubicBezTo>
                        <a:pt x="353" y="186"/>
                        <a:pt x="353" y="186"/>
                        <a:pt x="353" y="186"/>
                      </a:cubicBezTo>
                      <a:cubicBezTo>
                        <a:pt x="348" y="141"/>
                        <a:pt x="348" y="141"/>
                        <a:pt x="348" y="141"/>
                      </a:cubicBezTo>
                      <a:cubicBezTo>
                        <a:pt x="372" y="134"/>
                        <a:pt x="372" y="134"/>
                        <a:pt x="372" y="134"/>
                      </a:cubicBezTo>
                      <a:cubicBezTo>
                        <a:pt x="368" y="120"/>
                        <a:pt x="363" y="107"/>
                        <a:pt x="356" y="95"/>
                      </a:cubicBezTo>
                      <a:cubicBezTo>
                        <a:pt x="332" y="106"/>
                        <a:pt x="332" y="106"/>
                        <a:pt x="332" y="106"/>
                      </a:cubicBezTo>
                      <a:cubicBezTo>
                        <a:pt x="304" y="69"/>
                        <a:pt x="304" y="69"/>
                        <a:pt x="304" y="69"/>
                      </a:cubicBezTo>
                      <a:cubicBezTo>
                        <a:pt x="321" y="51"/>
                        <a:pt x="321" y="51"/>
                        <a:pt x="321" y="51"/>
                      </a:cubicBezTo>
                      <a:cubicBezTo>
                        <a:pt x="311" y="42"/>
                        <a:pt x="299" y="33"/>
                        <a:pt x="287" y="26"/>
                      </a:cubicBezTo>
                      <a:cubicBezTo>
                        <a:pt x="272" y="47"/>
                        <a:pt x="272" y="47"/>
                        <a:pt x="272" y="47"/>
                      </a:cubicBezTo>
                      <a:cubicBezTo>
                        <a:pt x="229" y="29"/>
                        <a:pt x="229" y="29"/>
                        <a:pt x="229" y="29"/>
                      </a:cubicBezTo>
                      <a:cubicBezTo>
                        <a:pt x="235" y="5"/>
                        <a:pt x="235" y="5"/>
                        <a:pt x="235" y="5"/>
                      </a:cubicBezTo>
                      <a:cubicBezTo>
                        <a:pt x="221" y="2"/>
                        <a:pt x="207" y="0"/>
                        <a:pt x="192" y="0"/>
                      </a:cubicBezTo>
                      <a:cubicBezTo>
                        <a:pt x="191" y="25"/>
                        <a:pt x="191" y="25"/>
                        <a:pt x="191" y="25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23" y="11"/>
                        <a:pt x="110" y="16"/>
                        <a:pt x="97" y="23"/>
                      </a:cubicBezTo>
                      <a:cubicBezTo>
                        <a:pt x="109" y="46"/>
                        <a:pt x="109" y="46"/>
                        <a:pt x="109" y="46"/>
                      </a:cubicBez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42" y="67"/>
                        <a:pt x="34" y="78"/>
                        <a:pt x="26" y="90"/>
                      </a:cubicBez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5" y="141"/>
                        <a:pt x="5" y="141"/>
                        <a:pt x="5" y="141"/>
                      </a:cubicBezTo>
                      <a:cubicBezTo>
                        <a:pt x="2" y="155"/>
                        <a:pt x="0" y="169"/>
                        <a:pt x="0" y="183"/>
                      </a:cubicBezTo>
                      <a:cubicBezTo>
                        <a:pt x="26" y="185"/>
                        <a:pt x="26" y="185"/>
                        <a:pt x="26" y="185"/>
                      </a:cubicBezTo>
                      <a:cubicBezTo>
                        <a:pt x="31" y="230"/>
                        <a:pt x="31" y="230"/>
                        <a:pt x="31" y="230"/>
                      </a:cubicBezTo>
                      <a:cubicBezTo>
                        <a:pt x="7" y="237"/>
                        <a:pt x="7" y="237"/>
                        <a:pt x="7" y="237"/>
                      </a:cubicBezTo>
                      <a:cubicBezTo>
                        <a:pt x="11" y="251"/>
                        <a:pt x="16" y="264"/>
                        <a:pt x="24" y="276"/>
                      </a:cubicBezTo>
                      <a:cubicBezTo>
                        <a:pt x="47" y="265"/>
                        <a:pt x="47" y="265"/>
                        <a:pt x="47" y="265"/>
                      </a:cubicBezTo>
                      <a:cubicBezTo>
                        <a:pt x="75" y="302"/>
                        <a:pt x="75" y="302"/>
                        <a:pt x="75" y="302"/>
                      </a:cubicBezTo>
                      <a:cubicBezTo>
                        <a:pt x="58" y="320"/>
                        <a:pt x="58" y="320"/>
                        <a:pt x="58" y="320"/>
                      </a:cubicBezTo>
                      <a:cubicBezTo>
                        <a:pt x="68" y="329"/>
                        <a:pt x="80" y="338"/>
                        <a:pt x="92" y="345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50" y="342"/>
                        <a:pt x="150" y="342"/>
                        <a:pt x="150" y="342"/>
                      </a:cubicBezTo>
                      <a:cubicBezTo>
                        <a:pt x="144" y="366"/>
                        <a:pt x="144" y="366"/>
                        <a:pt x="144" y="366"/>
                      </a:cubicBezTo>
                      <a:cubicBezTo>
                        <a:pt x="158" y="369"/>
                        <a:pt x="172" y="371"/>
                        <a:pt x="187" y="371"/>
                      </a:cubicBezTo>
                      <a:cubicBezTo>
                        <a:pt x="189" y="346"/>
                        <a:pt x="189" y="346"/>
                        <a:pt x="189" y="346"/>
                      </a:cubicBezTo>
                      <a:cubicBezTo>
                        <a:pt x="235" y="341"/>
                        <a:pt x="235" y="341"/>
                        <a:pt x="235" y="341"/>
                      </a:cubicBezTo>
                      <a:cubicBezTo>
                        <a:pt x="243" y="364"/>
                        <a:pt x="243" y="364"/>
                        <a:pt x="243" y="364"/>
                      </a:cubicBezTo>
                      <a:cubicBezTo>
                        <a:pt x="256" y="360"/>
                        <a:pt x="270" y="355"/>
                        <a:pt x="282" y="348"/>
                      </a:cubicBezTo>
                      <a:cubicBezTo>
                        <a:pt x="271" y="324"/>
                        <a:pt x="271" y="324"/>
                        <a:pt x="271" y="324"/>
                      </a:cubicBezTo>
                      <a:cubicBezTo>
                        <a:pt x="309" y="297"/>
                        <a:pt x="309" y="297"/>
                        <a:pt x="309" y="297"/>
                      </a:cubicBezTo>
                      <a:cubicBezTo>
                        <a:pt x="327" y="314"/>
                        <a:pt x="327" y="314"/>
                        <a:pt x="327" y="314"/>
                      </a:cubicBezTo>
                      <a:cubicBezTo>
                        <a:pt x="337" y="304"/>
                        <a:pt x="346" y="293"/>
                        <a:pt x="353" y="281"/>
                      </a:cubicBezTo>
                      <a:cubicBezTo>
                        <a:pt x="331" y="266"/>
                        <a:pt x="331" y="266"/>
                        <a:pt x="331" y="266"/>
                      </a:cubicBezTo>
                      <a:cubicBezTo>
                        <a:pt x="350" y="224"/>
                        <a:pt x="350" y="224"/>
                        <a:pt x="350" y="224"/>
                      </a:cubicBezTo>
                      <a:lnTo>
                        <a:pt x="374" y="230"/>
                      </a:lnTo>
                      <a:close/>
                      <a:moveTo>
                        <a:pt x="171" y="302"/>
                      </a:moveTo>
                      <a:cubicBezTo>
                        <a:pt x="107" y="292"/>
                        <a:pt x="63" y="232"/>
                        <a:pt x="73" y="167"/>
                      </a:cubicBezTo>
                      <a:cubicBezTo>
                        <a:pt x="83" y="103"/>
                        <a:pt x="144" y="59"/>
                        <a:pt x="208" y="69"/>
                      </a:cubicBezTo>
                      <a:cubicBezTo>
                        <a:pt x="272" y="79"/>
                        <a:pt x="316" y="139"/>
                        <a:pt x="306" y="204"/>
                      </a:cubicBezTo>
                      <a:cubicBezTo>
                        <a:pt x="296" y="268"/>
                        <a:pt x="236" y="312"/>
                        <a:pt x="171" y="302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íSḷïdè">
                  <a:extLst>
                    <a:ext uri="{FF2B5EF4-FFF2-40B4-BE49-F238E27FC236}">
                      <a16:creationId xmlns:a16="http://schemas.microsoft.com/office/drawing/2014/main" id="{67F4C9DE-7638-4F75-80C0-B491F1A77E3B}"/>
                    </a:ext>
                  </a:extLst>
                </p:cNvPr>
                <p:cNvSpPr/>
                <p:nvPr/>
              </p:nvSpPr>
              <p:spPr bwMode="auto">
                <a:xfrm>
                  <a:off x="6802438" y="4640263"/>
                  <a:ext cx="709613" cy="708025"/>
                </a:xfrm>
                <a:custGeom>
                  <a:avLst/>
                  <a:gdLst>
                    <a:gd name="T0" fmla="*/ 145 w 253"/>
                    <a:gd name="T1" fmla="*/ 10 h 253"/>
                    <a:gd name="T2" fmla="*/ 10 w 253"/>
                    <a:gd name="T3" fmla="*/ 108 h 253"/>
                    <a:gd name="T4" fmla="*/ 108 w 253"/>
                    <a:gd name="T5" fmla="*/ 243 h 253"/>
                    <a:gd name="T6" fmla="*/ 243 w 253"/>
                    <a:gd name="T7" fmla="*/ 145 h 253"/>
                    <a:gd name="T8" fmla="*/ 145 w 253"/>
                    <a:gd name="T9" fmla="*/ 10 h 253"/>
                    <a:gd name="T10" fmla="*/ 169 w 253"/>
                    <a:gd name="T11" fmla="*/ 182 h 253"/>
                    <a:gd name="T12" fmla="*/ 69 w 253"/>
                    <a:gd name="T13" fmla="*/ 168 h 253"/>
                    <a:gd name="T14" fmla="*/ 85 w 253"/>
                    <a:gd name="T15" fmla="*/ 71 h 253"/>
                    <a:gd name="T16" fmla="*/ 184 w 253"/>
                    <a:gd name="T17" fmla="*/ 85 h 253"/>
                    <a:gd name="T18" fmla="*/ 169 w 253"/>
                    <a:gd name="T19" fmla="*/ 18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3" h="253">
                      <a:moveTo>
                        <a:pt x="145" y="10"/>
                      </a:moveTo>
                      <a:cubicBezTo>
                        <a:pt x="81" y="0"/>
                        <a:pt x="20" y="44"/>
                        <a:pt x="10" y="108"/>
                      </a:cubicBezTo>
                      <a:cubicBezTo>
                        <a:pt x="0" y="173"/>
                        <a:pt x="44" y="233"/>
                        <a:pt x="108" y="243"/>
                      </a:cubicBezTo>
                      <a:cubicBezTo>
                        <a:pt x="173" y="253"/>
                        <a:pt x="233" y="209"/>
                        <a:pt x="243" y="145"/>
                      </a:cubicBezTo>
                      <a:cubicBezTo>
                        <a:pt x="253" y="80"/>
                        <a:pt x="209" y="20"/>
                        <a:pt x="145" y="10"/>
                      </a:cubicBezTo>
                      <a:close/>
                      <a:moveTo>
                        <a:pt x="169" y="182"/>
                      </a:moveTo>
                      <a:cubicBezTo>
                        <a:pt x="137" y="205"/>
                        <a:pt x="93" y="198"/>
                        <a:pt x="69" y="168"/>
                      </a:cubicBezTo>
                      <a:cubicBezTo>
                        <a:pt x="46" y="137"/>
                        <a:pt x="53" y="93"/>
                        <a:pt x="85" y="71"/>
                      </a:cubicBezTo>
                      <a:cubicBezTo>
                        <a:pt x="116" y="48"/>
                        <a:pt x="161" y="54"/>
                        <a:pt x="184" y="85"/>
                      </a:cubicBezTo>
                      <a:cubicBezTo>
                        <a:pt x="207" y="116"/>
                        <a:pt x="200" y="160"/>
                        <a:pt x="169" y="182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ṧ1îḑê">
                  <a:extLst>
                    <a:ext uri="{FF2B5EF4-FFF2-40B4-BE49-F238E27FC236}">
                      <a16:creationId xmlns:a16="http://schemas.microsoft.com/office/drawing/2014/main" id="{664BCC7F-D098-4B0E-9EDF-A0F483E464F0}"/>
                    </a:ext>
                  </a:extLst>
                </p:cNvPr>
                <p:cNvSpPr/>
                <p:nvPr/>
              </p:nvSpPr>
              <p:spPr bwMode="auto">
                <a:xfrm>
                  <a:off x="6415088" y="4005263"/>
                  <a:ext cx="763588" cy="741363"/>
                </a:xfrm>
                <a:custGeom>
                  <a:avLst/>
                  <a:gdLst>
                    <a:gd name="T0" fmla="*/ 268 w 272"/>
                    <a:gd name="T1" fmla="*/ 164 h 265"/>
                    <a:gd name="T2" fmla="*/ 272 w 272"/>
                    <a:gd name="T3" fmla="*/ 134 h 265"/>
                    <a:gd name="T4" fmla="*/ 253 w 272"/>
                    <a:gd name="T5" fmla="*/ 133 h 265"/>
                    <a:gd name="T6" fmla="*/ 249 w 272"/>
                    <a:gd name="T7" fmla="*/ 100 h 265"/>
                    <a:gd name="T8" fmla="*/ 267 w 272"/>
                    <a:gd name="T9" fmla="*/ 95 h 265"/>
                    <a:gd name="T10" fmla="*/ 255 w 272"/>
                    <a:gd name="T11" fmla="*/ 67 h 265"/>
                    <a:gd name="T12" fmla="*/ 238 w 272"/>
                    <a:gd name="T13" fmla="*/ 75 h 265"/>
                    <a:gd name="T14" fmla="*/ 218 w 272"/>
                    <a:gd name="T15" fmla="*/ 49 h 265"/>
                    <a:gd name="T16" fmla="*/ 230 w 272"/>
                    <a:gd name="T17" fmla="*/ 36 h 265"/>
                    <a:gd name="T18" fmla="*/ 206 w 272"/>
                    <a:gd name="T19" fmla="*/ 18 h 265"/>
                    <a:gd name="T20" fmla="*/ 195 w 272"/>
                    <a:gd name="T21" fmla="*/ 33 h 265"/>
                    <a:gd name="T22" fmla="*/ 164 w 272"/>
                    <a:gd name="T23" fmla="*/ 20 h 265"/>
                    <a:gd name="T24" fmla="*/ 169 w 272"/>
                    <a:gd name="T25" fmla="*/ 3 h 265"/>
                    <a:gd name="T26" fmla="*/ 138 w 272"/>
                    <a:gd name="T27" fmla="*/ 0 h 265"/>
                    <a:gd name="T28" fmla="*/ 137 w 272"/>
                    <a:gd name="T29" fmla="*/ 18 h 265"/>
                    <a:gd name="T30" fmla="*/ 103 w 272"/>
                    <a:gd name="T31" fmla="*/ 21 h 265"/>
                    <a:gd name="T32" fmla="*/ 98 w 272"/>
                    <a:gd name="T33" fmla="*/ 5 h 265"/>
                    <a:gd name="T34" fmla="*/ 70 w 272"/>
                    <a:gd name="T35" fmla="*/ 16 h 265"/>
                    <a:gd name="T36" fmla="*/ 78 w 272"/>
                    <a:gd name="T37" fmla="*/ 33 h 265"/>
                    <a:gd name="T38" fmla="*/ 51 w 272"/>
                    <a:gd name="T39" fmla="*/ 52 h 265"/>
                    <a:gd name="T40" fmla="*/ 38 w 272"/>
                    <a:gd name="T41" fmla="*/ 40 h 265"/>
                    <a:gd name="T42" fmla="*/ 20 w 272"/>
                    <a:gd name="T43" fmla="*/ 64 h 265"/>
                    <a:gd name="T44" fmla="*/ 35 w 272"/>
                    <a:gd name="T45" fmla="*/ 74 h 265"/>
                    <a:gd name="T46" fmla="*/ 22 w 272"/>
                    <a:gd name="T47" fmla="*/ 104 h 265"/>
                    <a:gd name="T48" fmla="*/ 4 w 272"/>
                    <a:gd name="T49" fmla="*/ 100 h 265"/>
                    <a:gd name="T50" fmla="*/ 0 w 272"/>
                    <a:gd name="T51" fmla="*/ 130 h 265"/>
                    <a:gd name="T52" fmla="*/ 19 w 272"/>
                    <a:gd name="T53" fmla="*/ 132 h 265"/>
                    <a:gd name="T54" fmla="*/ 23 w 272"/>
                    <a:gd name="T55" fmla="*/ 164 h 265"/>
                    <a:gd name="T56" fmla="*/ 6 w 272"/>
                    <a:gd name="T57" fmla="*/ 169 h 265"/>
                    <a:gd name="T58" fmla="*/ 18 w 272"/>
                    <a:gd name="T59" fmla="*/ 197 h 265"/>
                    <a:gd name="T60" fmla="*/ 34 w 272"/>
                    <a:gd name="T61" fmla="*/ 189 h 265"/>
                    <a:gd name="T62" fmla="*/ 54 w 272"/>
                    <a:gd name="T63" fmla="*/ 215 h 265"/>
                    <a:gd name="T64" fmla="*/ 42 w 272"/>
                    <a:gd name="T65" fmla="*/ 228 h 265"/>
                    <a:gd name="T66" fmla="*/ 66 w 272"/>
                    <a:gd name="T67" fmla="*/ 246 h 265"/>
                    <a:gd name="T68" fmla="*/ 77 w 272"/>
                    <a:gd name="T69" fmla="*/ 231 h 265"/>
                    <a:gd name="T70" fmla="*/ 108 w 272"/>
                    <a:gd name="T71" fmla="*/ 244 h 265"/>
                    <a:gd name="T72" fmla="*/ 104 w 272"/>
                    <a:gd name="T73" fmla="*/ 261 h 265"/>
                    <a:gd name="T74" fmla="*/ 134 w 272"/>
                    <a:gd name="T75" fmla="*/ 265 h 265"/>
                    <a:gd name="T76" fmla="*/ 135 w 272"/>
                    <a:gd name="T77" fmla="*/ 246 h 265"/>
                    <a:gd name="T78" fmla="*/ 169 w 272"/>
                    <a:gd name="T79" fmla="*/ 243 h 265"/>
                    <a:gd name="T80" fmla="*/ 174 w 272"/>
                    <a:gd name="T81" fmla="*/ 260 h 265"/>
                    <a:gd name="T82" fmla="*/ 202 w 272"/>
                    <a:gd name="T83" fmla="*/ 248 h 265"/>
                    <a:gd name="T84" fmla="*/ 194 w 272"/>
                    <a:gd name="T85" fmla="*/ 231 h 265"/>
                    <a:gd name="T86" fmla="*/ 221 w 272"/>
                    <a:gd name="T87" fmla="*/ 212 h 265"/>
                    <a:gd name="T88" fmla="*/ 234 w 272"/>
                    <a:gd name="T89" fmla="*/ 224 h 265"/>
                    <a:gd name="T90" fmla="*/ 253 w 272"/>
                    <a:gd name="T91" fmla="*/ 200 h 265"/>
                    <a:gd name="T92" fmla="*/ 237 w 272"/>
                    <a:gd name="T93" fmla="*/ 190 h 265"/>
                    <a:gd name="T94" fmla="*/ 251 w 272"/>
                    <a:gd name="T95" fmla="*/ 160 h 265"/>
                    <a:gd name="T96" fmla="*/ 268 w 272"/>
                    <a:gd name="T97" fmla="*/ 164 h 265"/>
                    <a:gd name="T98" fmla="*/ 123 w 272"/>
                    <a:gd name="T99" fmla="*/ 215 h 265"/>
                    <a:gd name="T100" fmla="*/ 53 w 272"/>
                    <a:gd name="T101" fmla="*/ 119 h 265"/>
                    <a:gd name="T102" fmla="*/ 149 w 272"/>
                    <a:gd name="T103" fmla="*/ 49 h 265"/>
                    <a:gd name="T104" fmla="*/ 219 w 272"/>
                    <a:gd name="T105" fmla="*/ 145 h 265"/>
                    <a:gd name="T106" fmla="*/ 123 w 272"/>
                    <a:gd name="T107" fmla="*/ 21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2" h="265">
                      <a:moveTo>
                        <a:pt x="268" y="164"/>
                      </a:moveTo>
                      <a:cubicBezTo>
                        <a:pt x="270" y="154"/>
                        <a:pt x="272" y="144"/>
                        <a:pt x="272" y="134"/>
                      </a:cubicBezTo>
                      <a:cubicBezTo>
                        <a:pt x="253" y="133"/>
                        <a:pt x="253" y="133"/>
                        <a:pt x="253" y="133"/>
                      </a:cubicBezTo>
                      <a:cubicBezTo>
                        <a:pt x="249" y="100"/>
                        <a:pt x="249" y="100"/>
                        <a:pt x="249" y="100"/>
                      </a:cubicBezTo>
                      <a:cubicBezTo>
                        <a:pt x="267" y="95"/>
                        <a:pt x="267" y="95"/>
                        <a:pt x="267" y="95"/>
                      </a:cubicBezTo>
                      <a:cubicBezTo>
                        <a:pt x="264" y="86"/>
                        <a:pt x="260" y="76"/>
                        <a:pt x="255" y="67"/>
                      </a:cubicBezTo>
                      <a:cubicBezTo>
                        <a:pt x="238" y="75"/>
                        <a:pt x="238" y="75"/>
                        <a:pt x="238" y="75"/>
                      </a:cubicBezTo>
                      <a:cubicBezTo>
                        <a:pt x="218" y="49"/>
                        <a:pt x="218" y="49"/>
                        <a:pt x="218" y="49"/>
                      </a:cubicBezTo>
                      <a:cubicBezTo>
                        <a:pt x="230" y="36"/>
                        <a:pt x="230" y="36"/>
                        <a:pt x="230" y="36"/>
                      </a:cubicBezTo>
                      <a:cubicBezTo>
                        <a:pt x="223" y="29"/>
                        <a:pt x="214" y="23"/>
                        <a:pt x="206" y="18"/>
                      </a:cubicBezTo>
                      <a:cubicBezTo>
                        <a:pt x="195" y="33"/>
                        <a:pt x="195" y="33"/>
                        <a:pt x="195" y="33"/>
                      </a:cubicBezTo>
                      <a:cubicBezTo>
                        <a:pt x="164" y="20"/>
                        <a:pt x="164" y="20"/>
                        <a:pt x="164" y="20"/>
                      </a:cubicBezTo>
                      <a:cubicBezTo>
                        <a:pt x="169" y="3"/>
                        <a:pt x="169" y="3"/>
                        <a:pt x="169" y="3"/>
                      </a:cubicBezTo>
                      <a:cubicBezTo>
                        <a:pt x="159" y="1"/>
                        <a:pt x="148" y="0"/>
                        <a:pt x="138" y="0"/>
                      </a:cubicBezTo>
                      <a:cubicBezTo>
                        <a:pt x="137" y="18"/>
                        <a:pt x="137" y="18"/>
                        <a:pt x="137" y="18"/>
                      </a:cubicBezTo>
                      <a:cubicBezTo>
                        <a:pt x="103" y="21"/>
                        <a:pt x="103" y="21"/>
                        <a:pt x="103" y="21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89" y="7"/>
                        <a:pt x="79" y="11"/>
                        <a:pt x="70" y="16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1" y="48"/>
                        <a:pt x="25" y="56"/>
                        <a:pt x="20" y="64"/>
                      </a:cubicBezTo>
                      <a:cubicBezTo>
                        <a:pt x="35" y="74"/>
                        <a:pt x="35" y="74"/>
                        <a:pt x="35" y="7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2" y="110"/>
                        <a:pt x="1" y="120"/>
                        <a:pt x="0" y="130"/>
                      </a:cubicBezTo>
                      <a:cubicBezTo>
                        <a:pt x="19" y="132"/>
                        <a:pt x="19" y="132"/>
                        <a:pt x="19" y="132"/>
                      </a:cubicBezTo>
                      <a:cubicBezTo>
                        <a:pt x="23" y="164"/>
                        <a:pt x="23" y="164"/>
                        <a:pt x="23" y="164"/>
                      </a:cubicBezTo>
                      <a:cubicBezTo>
                        <a:pt x="6" y="169"/>
                        <a:pt x="6" y="169"/>
                        <a:pt x="6" y="169"/>
                      </a:cubicBezTo>
                      <a:cubicBezTo>
                        <a:pt x="8" y="179"/>
                        <a:pt x="12" y="188"/>
                        <a:pt x="18" y="197"/>
                      </a:cubicBezTo>
                      <a:cubicBezTo>
                        <a:pt x="34" y="189"/>
                        <a:pt x="34" y="189"/>
                        <a:pt x="34" y="18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42" y="228"/>
                        <a:pt x="42" y="228"/>
                        <a:pt x="42" y="228"/>
                      </a:cubicBezTo>
                      <a:cubicBezTo>
                        <a:pt x="50" y="235"/>
                        <a:pt x="58" y="241"/>
                        <a:pt x="66" y="246"/>
                      </a:cubicBezTo>
                      <a:cubicBezTo>
                        <a:pt x="77" y="231"/>
                        <a:pt x="77" y="231"/>
                        <a:pt x="77" y="231"/>
                      </a:cubicBezTo>
                      <a:cubicBezTo>
                        <a:pt x="108" y="244"/>
                        <a:pt x="108" y="244"/>
                        <a:pt x="108" y="244"/>
                      </a:cubicBezTo>
                      <a:cubicBezTo>
                        <a:pt x="104" y="261"/>
                        <a:pt x="104" y="261"/>
                        <a:pt x="104" y="261"/>
                      </a:cubicBezTo>
                      <a:cubicBezTo>
                        <a:pt x="114" y="263"/>
                        <a:pt x="124" y="265"/>
                        <a:pt x="134" y="265"/>
                      </a:cubicBezTo>
                      <a:cubicBezTo>
                        <a:pt x="135" y="246"/>
                        <a:pt x="135" y="246"/>
                        <a:pt x="135" y="246"/>
                      </a:cubicBezTo>
                      <a:cubicBezTo>
                        <a:pt x="169" y="243"/>
                        <a:pt x="169" y="243"/>
                        <a:pt x="169" y="243"/>
                      </a:cubicBezTo>
                      <a:cubicBezTo>
                        <a:pt x="174" y="260"/>
                        <a:pt x="174" y="260"/>
                        <a:pt x="174" y="260"/>
                      </a:cubicBezTo>
                      <a:cubicBezTo>
                        <a:pt x="184" y="257"/>
                        <a:pt x="193" y="253"/>
                        <a:pt x="202" y="248"/>
                      </a:cubicBezTo>
                      <a:cubicBezTo>
                        <a:pt x="194" y="231"/>
                        <a:pt x="194" y="231"/>
                        <a:pt x="194" y="231"/>
                      </a:cubicBezTo>
                      <a:cubicBezTo>
                        <a:pt x="221" y="212"/>
                        <a:pt x="221" y="212"/>
                        <a:pt x="221" y="212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41" y="217"/>
                        <a:pt x="247" y="209"/>
                        <a:pt x="253" y="200"/>
                      </a:cubicBezTo>
                      <a:cubicBezTo>
                        <a:pt x="237" y="190"/>
                        <a:pt x="237" y="190"/>
                        <a:pt x="237" y="190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lnTo>
                        <a:pt x="268" y="164"/>
                      </a:lnTo>
                      <a:close/>
                      <a:moveTo>
                        <a:pt x="123" y="215"/>
                      </a:moveTo>
                      <a:cubicBezTo>
                        <a:pt x="77" y="208"/>
                        <a:pt x="46" y="165"/>
                        <a:pt x="53" y="119"/>
                      </a:cubicBezTo>
                      <a:cubicBezTo>
                        <a:pt x="60" y="73"/>
                        <a:pt x="103" y="42"/>
                        <a:pt x="149" y="49"/>
                      </a:cubicBezTo>
                      <a:cubicBezTo>
                        <a:pt x="195" y="56"/>
                        <a:pt x="227" y="99"/>
                        <a:pt x="219" y="145"/>
                      </a:cubicBezTo>
                      <a:cubicBezTo>
                        <a:pt x="212" y="191"/>
                        <a:pt x="169" y="223"/>
                        <a:pt x="123" y="215"/>
                      </a:cubicBezTo>
                      <a:close/>
                    </a:path>
                  </a:pathLst>
                </a:custGeom>
                <a:solidFill>
                  <a:srgbClr val="FDD3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iśḷîďe">
                  <a:extLst>
                    <a:ext uri="{FF2B5EF4-FFF2-40B4-BE49-F238E27FC236}">
                      <a16:creationId xmlns:a16="http://schemas.microsoft.com/office/drawing/2014/main" id="{11439D58-6BD3-4516-B6A3-3DB5A8E69B51}"/>
                    </a:ext>
                  </a:extLst>
                </p:cNvPr>
                <p:cNvSpPr/>
                <p:nvPr/>
              </p:nvSpPr>
              <p:spPr bwMode="auto">
                <a:xfrm>
                  <a:off x="6545263" y="4122738"/>
                  <a:ext cx="506413" cy="506413"/>
                </a:xfrm>
                <a:custGeom>
                  <a:avLst/>
                  <a:gdLst>
                    <a:gd name="T0" fmla="*/ 103 w 181"/>
                    <a:gd name="T1" fmla="*/ 7 h 181"/>
                    <a:gd name="T2" fmla="*/ 7 w 181"/>
                    <a:gd name="T3" fmla="*/ 77 h 181"/>
                    <a:gd name="T4" fmla="*/ 77 w 181"/>
                    <a:gd name="T5" fmla="*/ 173 h 181"/>
                    <a:gd name="T6" fmla="*/ 173 w 181"/>
                    <a:gd name="T7" fmla="*/ 103 h 181"/>
                    <a:gd name="T8" fmla="*/ 103 w 181"/>
                    <a:gd name="T9" fmla="*/ 7 h 181"/>
                    <a:gd name="T10" fmla="*/ 120 w 181"/>
                    <a:gd name="T11" fmla="*/ 130 h 181"/>
                    <a:gd name="T12" fmla="*/ 49 w 181"/>
                    <a:gd name="T13" fmla="*/ 119 h 181"/>
                    <a:gd name="T14" fmla="*/ 60 w 181"/>
                    <a:gd name="T15" fmla="*/ 50 h 181"/>
                    <a:gd name="T16" fmla="*/ 131 w 181"/>
                    <a:gd name="T17" fmla="*/ 61 h 181"/>
                    <a:gd name="T18" fmla="*/ 120 w 181"/>
                    <a:gd name="T19" fmla="*/ 13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1" h="181">
                      <a:moveTo>
                        <a:pt x="103" y="7"/>
                      </a:moveTo>
                      <a:cubicBezTo>
                        <a:pt x="57" y="0"/>
                        <a:pt x="14" y="31"/>
                        <a:pt x="7" y="77"/>
                      </a:cubicBezTo>
                      <a:cubicBezTo>
                        <a:pt x="0" y="123"/>
                        <a:pt x="31" y="166"/>
                        <a:pt x="77" y="173"/>
                      </a:cubicBezTo>
                      <a:cubicBezTo>
                        <a:pt x="123" y="181"/>
                        <a:pt x="166" y="149"/>
                        <a:pt x="173" y="103"/>
                      </a:cubicBezTo>
                      <a:cubicBezTo>
                        <a:pt x="181" y="57"/>
                        <a:pt x="149" y="14"/>
                        <a:pt x="103" y="7"/>
                      </a:cubicBezTo>
                      <a:close/>
                      <a:moveTo>
                        <a:pt x="120" y="130"/>
                      </a:moveTo>
                      <a:cubicBezTo>
                        <a:pt x="97" y="146"/>
                        <a:pt x="66" y="141"/>
                        <a:pt x="49" y="119"/>
                      </a:cubicBezTo>
                      <a:cubicBezTo>
                        <a:pt x="33" y="97"/>
                        <a:pt x="38" y="66"/>
                        <a:pt x="60" y="50"/>
                      </a:cubicBezTo>
                      <a:cubicBezTo>
                        <a:pt x="83" y="34"/>
                        <a:pt x="114" y="39"/>
                        <a:pt x="131" y="61"/>
                      </a:cubicBezTo>
                      <a:cubicBezTo>
                        <a:pt x="148" y="83"/>
                        <a:pt x="143" y="114"/>
                        <a:pt x="120" y="130"/>
                      </a:cubicBezTo>
                      <a:close/>
                    </a:path>
                  </a:pathLst>
                </a:custGeom>
                <a:solidFill>
                  <a:srgbClr val="DEB9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ïŝľíḓe">
                  <a:extLst>
                    <a:ext uri="{FF2B5EF4-FFF2-40B4-BE49-F238E27FC236}">
                      <a16:creationId xmlns:a16="http://schemas.microsoft.com/office/drawing/2014/main" id="{0F506165-8E69-496D-ABBC-1E18EAD4F6E1}"/>
                    </a:ext>
                  </a:extLst>
                </p:cNvPr>
                <p:cNvSpPr/>
                <p:nvPr/>
              </p:nvSpPr>
              <p:spPr bwMode="auto">
                <a:xfrm>
                  <a:off x="5437188" y="4337050"/>
                  <a:ext cx="908050" cy="1308100"/>
                </a:xfrm>
                <a:custGeom>
                  <a:avLst/>
                  <a:gdLst>
                    <a:gd name="T0" fmla="*/ 2 w 324"/>
                    <a:gd name="T1" fmla="*/ 467 h 467"/>
                    <a:gd name="T2" fmla="*/ 324 w 324"/>
                    <a:gd name="T3" fmla="*/ 438 h 467"/>
                    <a:gd name="T4" fmla="*/ 311 w 324"/>
                    <a:gd name="T5" fmla="*/ 17 h 467"/>
                    <a:gd name="T6" fmla="*/ 1 w 324"/>
                    <a:gd name="T7" fmla="*/ 0 h 467"/>
                    <a:gd name="T8" fmla="*/ 2 w 324"/>
                    <a:gd name="T9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467">
                      <a:moveTo>
                        <a:pt x="2" y="467"/>
                      </a:moveTo>
                      <a:cubicBezTo>
                        <a:pt x="110" y="454"/>
                        <a:pt x="218" y="445"/>
                        <a:pt x="324" y="438"/>
                      </a:cubicBezTo>
                      <a:cubicBezTo>
                        <a:pt x="318" y="303"/>
                        <a:pt x="314" y="163"/>
                        <a:pt x="311" y="17"/>
                      </a:cubicBezTo>
                      <a:cubicBezTo>
                        <a:pt x="209" y="8"/>
                        <a:pt x="105" y="2"/>
                        <a:pt x="1" y="0"/>
                      </a:cubicBezTo>
                      <a:cubicBezTo>
                        <a:pt x="0" y="162"/>
                        <a:pt x="0" y="317"/>
                        <a:pt x="2" y="467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Slïḍè">
                  <a:extLst>
                    <a:ext uri="{FF2B5EF4-FFF2-40B4-BE49-F238E27FC236}">
                      <a16:creationId xmlns:a16="http://schemas.microsoft.com/office/drawing/2014/main" id="{25F1A846-F2DC-4CE1-A0D8-E18D31B17669}"/>
                    </a:ext>
                  </a:extLst>
                </p:cNvPr>
                <p:cNvSpPr/>
                <p:nvPr/>
              </p:nvSpPr>
              <p:spPr bwMode="auto">
                <a:xfrm>
                  <a:off x="5532438" y="4475163"/>
                  <a:ext cx="687388" cy="55563"/>
                </a:xfrm>
                <a:custGeom>
                  <a:avLst/>
                  <a:gdLst>
                    <a:gd name="T0" fmla="*/ 0 w 245"/>
                    <a:gd name="T1" fmla="*/ 12 h 20"/>
                    <a:gd name="T2" fmla="*/ 245 w 245"/>
                    <a:gd name="T3" fmla="*/ 20 h 20"/>
                    <a:gd name="T4" fmla="*/ 245 w 245"/>
                    <a:gd name="T5" fmla="*/ 10 h 20"/>
                    <a:gd name="T6" fmla="*/ 0 w 245"/>
                    <a:gd name="T7" fmla="*/ 0 h 20"/>
                    <a:gd name="T8" fmla="*/ 0 w 245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">
                      <a:moveTo>
                        <a:pt x="0" y="12"/>
                      </a:moveTo>
                      <a:cubicBezTo>
                        <a:pt x="82" y="13"/>
                        <a:pt x="164" y="16"/>
                        <a:pt x="245" y="20"/>
                      </a:cubicBezTo>
                      <a:cubicBezTo>
                        <a:pt x="245" y="17"/>
                        <a:pt x="245" y="13"/>
                        <a:pt x="245" y="10"/>
                      </a:cubicBezTo>
                      <a:cubicBezTo>
                        <a:pt x="164" y="5"/>
                        <a:pt x="82" y="2"/>
                        <a:pt x="0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šlîḋè">
                  <a:extLst>
                    <a:ext uri="{FF2B5EF4-FFF2-40B4-BE49-F238E27FC236}">
                      <a16:creationId xmlns:a16="http://schemas.microsoft.com/office/drawing/2014/main" id="{C8327A47-9109-4F39-BDDF-B0B35E6FD590}"/>
                    </a:ext>
                  </a:extLst>
                </p:cNvPr>
                <p:cNvSpPr/>
                <p:nvPr/>
              </p:nvSpPr>
              <p:spPr bwMode="auto">
                <a:xfrm>
                  <a:off x="5532438" y="4603750"/>
                  <a:ext cx="690563" cy="44450"/>
                </a:xfrm>
                <a:custGeom>
                  <a:avLst/>
                  <a:gdLst>
                    <a:gd name="T0" fmla="*/ 0 w 246"/>
                    <a:gd name="T1" fmla="*/ 11 h 16"/>
                    <a:gd name="T2" fmla="*/ 246 w 246"/>
                    <a:gd name="T3" fmla="*/ 16 h 16"/>
                    <a:gd name="T4" fmla="*/ 246 w 246"/>
                    <a:gd name="T5" fmla="*/ 6 h 16"/>
                    <a:gd name="T6" fmla="*/ 0 w 246"/>
                    <a:gd name="T7" fmla="*/ 0 h 16"/>
                    <a:gd name="T8" fmla="*/ 0 w 246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16">
                      <a:moveTo>
                        <a:pt x="0" y="11"/>
                      </a:moveTo>
                      <a:cubicBezTo>
                        <a:pt x="83" y="11"/>
                        <a:pt x="165" y="13"/>
                        <a:pt x="246" y="16"/>
                      </a:cubicBezTo>
                      <a:cubicBezTo>
                        <a:pt x="246" y="13"/>
                        <a:pt x="246" y="9"/>
                        <a:pt x="246" y="6"/>
                      </a:cubicBezTo>
                      <a:cubicBezTo>
                        <a:pt x="164" y="2"/>
                        <a:pt x="82" y="0"/>
                        <a:pt x="0" y="0"/>
                      </a:cubicBezTo>
                      <a:cubicBezTo>
                        <a:pt x="0" y="4"/>
                        <a:pt x="0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śľiḑê">
                  <a:extLst>
                    <a:ext uri="{FF2B5EF4-FFF2-40B4-BE49-F238E27FC236}">
                      <a16:creationId xmlns:a16="http://schemas.microsoft.com/office/drawing/2014/main" id="{7B6FBEF4-7400-471F-8F78-92B1BCF319C8}"/>
                    </a:ext>
                  </a:extLst>
                </p:cNvPr>
                <p:cNvSpPr/>
                <p:nvPr/>
              </p:nvSpPr>
              <p:spPr bwMode="auto">
                <a:xfrm>
                  <a:off x="5532438" y="4727575"/>
                  <a:ext cx="692150" cy="38100"/>
                </a:xfrm>
                <a:custGeom>
                  <a:avLst/>
                  <a:gdLst>
                    <a:gd name="T0" fmla="*/ 0 w 247"/>
                    <a:gd name="T1" fmla="*/ 13 h 14"/>
                    <a:gd name="T2" fmla="*/ 247 w 247"/>
                    <a:gd name="T3" fmla="*/ 14 h 14"/>
                    <a:gd name="T4" fmla="*/ 247 w 247"/>
                    <a:gd name="T5" fmla="*/ 4 h 14"/>
                    <a:gd name="T6" fmla="*/ 0 w 247"/>
                    <a:gd name="T7" fmla="*/ 1 h 14"/>
                    <a:gd name="T8" fmla="*/ 0 w 247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4">
                      <a:moveTo>
                        <a:pt x="0" y="13"/>
                      </a:moveTo>
                      <a:cubicBezTo>
                        <a:pt x="83" y="11"/>
                        <a:pt x="165" y="12"/>
                        <a:pt x="247" y="14"/>
                      </a:cubicBezTo>
                      <a:cubicBezTo>
                        <a:pt x="247" y="11"/>
                        <a:pt x="247" y="7"/>
                        <a:pt x="247" y="4"/>
                      </a:cubicBezTo>
                      <a:cubicBezTo>
                        <a:pt x="165" y="1"/>
                        <a:pt x="83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î$ļíḍé">
                  <a:extLst>
                    <a:ext uri="{FF2B5EF4-FFF2-40B4-BE49-F238E27FC236}">
                      <a16:creationId xmlns:a16="http://schemas.microsoft.com/office/drawing/2014/main" id="{BB696160-2BFC-46B0-9D33-AFC73C475AE1}"/>
                    </a:ext>
                  </a:extLst>
                </p:cNvPr>
                <p:cNvSpPr/>
                <p:nvPr/>
              </p:nvSpPr>
              <p:spPr bwMode="auto">
                <a:xfrm>
                  <a:off x="5532438" y="4849813"/>
                  <a:ext cx="695325" cy="36513"/>
                </a:xfrm>
                <a:custGeom>
                  <a:avLst/>
                  <a:gdLst>
                    <a:gd name="T0" fmla="*/ 0 w 248"/>
                    <a:gd name="T1" fmla="*/ 13 h 13"/>
                    <a:gd name="T2" fmla="*/ 248 w 248"/>
                    <a:gd name="T3" fmla="*/ 11 h 13"/>
                    <a:gd name="T4" fmla="*/ 248 w 248"/>
                    <a:gd name="T5" fmla="*/ 1 h 13"/>
                    <a:gd name="T6" fmla="*/ 0 w 248"/>
                    <a:gd name="T7" fmla="*/ 2 h 13"/>
                    <a:gd name="T8" fmla="*/ 0 w 24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3">
                      <a:moveTo>
                        <a:pt x="0" y="13"/>
                      </a:moveTo>
                      <a:cubicBezTo>
                        <a:pt x="83" y="11"/>
                        <a:pt x="166" y="10"/>
                        <a:pt x="248" y="11"/>
                      </a:cubicBezTo>
                      <a:cubicBezTo>
                        <a:pt x="248" y="8"/>
                        <a:pt x="248" y="5"/>
                        <a:pt x="248" y="1"/>
                      </a:cubicBezTo>
                      <a:cubicBezTo>
                        <a:pt x="166" y="0"/>
                        <a:pt x="83" y="0"/>
                        <a:pt x="0" y="2"/>
                      </a:cubicBezTo>
                      <a:cubicBezTo>
                        <a:pt x="0" y="6"/>
                        <a:pt x="0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í$ḻîḓé">
                  <a:extLst>
                    <a:ext uri="{FF2B5EF4-FFF2-40B4-BE49-F238E27FC236}">
                      <a16:creationId xmlns:a16="http://schemas.microsoft.com/office/drawing/2014/main" id="{90268D14-C39F-40BB-AAB0-1999B00BB42F}"/>
                    </a:ext>
                  </a:extLst>
                </p:cNvPr>
                <p:cNvSpPr/>
                <p:nvPr/>
              </p:nvSpPr>
              <p:spPr bwMode="auto">
                <a:xfrm>
                  <a:off x="5532438" y="4967288"/>
                  <a:ext cx="698500" cy="46038"/>
                </a:xfrm>
                <a:custGeom>
                  <a:avLst/>
                  <a:gdLst>
                    <a:gd name="T0" fmla="*/ 1 w 249"/>
                    <a:gd name="T1" fmla="*/ 16 h 16"/>
                    <a:gd name="T2" fmla="*/ 249 w 249"/>
                    <a:gd name="T3" fmla="*/ 11 h 16"/>
                    <a:gd name="T4" fmla="*/ 249 w 249"/>
                    <a:gd name="T5" fmla="*/ 0 h 16"/>
                    <a:gd name="T6" fmla="*/ 0 w 249"/>
                    <a:gd name="T7" fmla="*/ 5 h 16"/>
                    <a:gd name="T8" fmla="*/ 1 w 249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6">
                      <a:moveTo>
                        <a:pt x="1" y="16"/>
                      </a:moveTo>
                      <a:cubicBezTo>
                        <a:pt x="84" y="12"/>
                        <a:pt x="167" y="10"/>
                        <a:pt x="249" y="11"/>
                      </a:cubicBezTo>
                      <a:cubicBezTo>
                        <a:pt x="249" y="7"/>
                        <a:pt x="249" y="4"/>
                        <a:pt x="249" y="0"/>
                      </a:cubicBezTo>
                      <a:cubicBezTo>
                        <a:pt x="167" y="0"/>
                        <a:pt x="84" y="1"/>
                        <a:pt x="0" y="5"/>
                      </a:cubicBezTo>
                      <a:cubicBezTo>
                        <a:pt x="0" y="9"/>
                        <a:pt x="0" y="12"/>
                        <a:pt x="1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šlîďe">
                  <a:extLst>
                    <a:ext uri="{FF2B5EF4-FFF2-40B4-BE49-F238E27FC236}">
                      <a16:creationId xmlns:a16="http://schemas.microsoft.com/office/drawing/2014/main" id="{ABD7341A-479A-4E0F-BF1D-076E5D5B6C81}"/>
                    </a:ext>
                  </a:extLst>
                </p:cNvPr>
                <p:cNvSpPr/>
                <p:nvPr/>
              </p:nvSpPr>
              <p:spPr bwMode="auto">
                <a:xfrm>
                  <a:off x="5532438" y="5083175"/>
                  <a:ext cx="701675" cy="47625"/>
                </a:xfrm>
                <a:custGeom>
                  <a:avLst/>
                  <a:gdLst>
                    <a:gd name="T0" fmla="*/ 0 w 250"/>
                    <a:gd name="T1" fmla="*/ 17 h 17"/>
                    <a:gd name="T2" fmla="*/ 250 w 250"/>
                    <a:gd name="T3" fmla="*/ 10 h 17"/>
                    <a:gd name="T4" fmla="*/ 250 w 250"/>
                    <a:gd name="T5" fmla="*/ 0 h 17"/>
                    <a:gd name="T6" fmla="*/ 0 w 250"/>
                    <a:gd name="T7" fmla="*/ 6 h 17"/>
                    <a:gd name="T8" fmla="*/ 0 w 25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7">
                      <a:moveTo>
                        <a:pt x="0" y="17"/>
                      </a:moveTo>
                      <a:cubicBezTo>
                        <a:pt x="39" y="15"/>
                        <a:pt x="211" y="11"/>
                        <a:pt x="250" y="10"/>
                      </a:cubicBezTo>
                      <a:cubicBezTo>
                        <a:pt x="250" y="7"/>
                        <a:pt x="250" y="4"/>
                        <a:pt x="250" y="0"/>
                      </a:cubicBezTo>
                      <a:cubicBezTo>
                        <a:pt x="211" y="0"/>
                        <a:pt x="39" y="5"/>
                        <a:pt x="0" y="6"/>
                      </a:cubicBezTo>
                      <a:cubicBezTo>
                        <a:pt x="0" y="9"/>
                        <a:pt x="0" y="13"/>
                        <a:pt x="0" y="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iŝlîdé">
                  <a:extLst>
                    <a:ext uri="{FF2B5EF4-FFF2-40B4-BE49-F238E27FC236}">
                      <a16:creationId xmlns:a16="http://schemas.microsoft.com/office/drawing/2014/main" id="{1E24B9E8-1532-4204-946E-AFC00C93F5A3}"/>
                    </a:ext>
                  </a:extLst>
                </p:cNvPr>
                <p:cNvSpPr/>
                <p:nvPr/>
              </p:nvSpPr>
              <p:spPr bwMode="auto">
                <a:xfrm>
                  <a:off x="5540376" y="5310188"/>
                  <a:ext cx="704850" cy="187325"/>
                </a:xfrm>
                <a:custGeom>
                  <a:avLst/>
                  <a:gdLst>
                    <a:gd name="T0" fmla="*/ 0 w 251"/>
                    <a:gd name="T1" fmla="*/ 67 h 67"/>
                    <a:gd name="T2" fmla="*/ 251 w 251"/>
                    <a:gd name="T3" fmla="*/ 50 h 67"/>
                    <a:gd name="T4" fmla="*/ 250 w 251"/>
                    <a:gd name="T5" fmla="*/ 0 h 67"/>
                    <a:gd name="T6" fmla="*/ 0 w 251"/>
                    <a:gd name="T7" fmla="*/ 9 h 67"/>
                    <a:gd name="T8" fmla="*/ 0 w 251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67">
                      <a:moveTo>
                        <a:pt x="0" y="67"/>
                      </a:moveTo>
                      <a:cubicBezTo>
                        <a:pt x="40" y="64"/>
                        <a:pt x="212" y="51"/>
                        <a:pt x="251" y="50"/>
                      </a:cubicBezTo>
                      <a:cubicBezTo>
                        <a:pt x="251" y="46"/>
                        <a:pt x="250" y="3"/>
                        <a:pt x="250" y="0"/>
                      </a:cubicBezTo>
                      <a:cubicBezTo>
                        <a:pt x="210" y="1"/>
                        <a:pt x="39" y="6"/>
                        <a:pt x="0" y="9"/>
                      </a:cubicBezTo>
                      <a:cubicBezTo>
                        <a:pt x="0" y="12"/>
                        <a:pt x="0" y="63"/>
                        <a:pt x="0" y="67"/>
                      </a:cubicBezTo>
                      <a:close/>
                    </a:path>
                  </a:pathLst>
                </a:custGeom>
                <a:solidFill>
                  <a:srgbClr val="9945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îṥ1idé">
                  <a:extLst>
                    <a:ext uri="{FF2B5EF4-FFF2-40B4-BE49-F238E27FC236}">
                      <a16:creationId xmlns:a16="http://schemas.microsoft.com/office/drawing/2014/main" id="{1FD8F34E-C5F6-45E2-AA81-F618704B6997}"/>
                    </a:ext>
                  </a:extLst>
                </p:cNvPr>
                <p:cNvSpPr/>
                <p:nvPr/>
              </p:nvSpPr>
              <p:spPr bwMode="auto">
                <a:xfrm>
                  <a:off x="5538788" y="5197475"/>
                  <a:ext cx="700088" cy="44450"/>
                </a:xfrm>
                <a:custGeom>
                  <a:avLst/>
                  <a:gdLst>
                    <a:gd name="T0" fmla="*/ 0 w 250"/>
                    <a:gd name="T1" fmla="*/ 16 h 16"/>
                    <a:gd name="T2" fmla="*/ 250 w 250"/>
                    <a:gd name="T3" fmla="*/ 10 h 16"/>
                    <a:gd name="T4" fmla="*/ 249 w 250"/>
                    <a:gd name="T5" fmla="*/ 0 h 16"/>
                    <a:gd name="T6" fmla="*/ 0 w 250"/>
                    <a:gd name="T7" fmla="*/ 6 h 16"/>
                    <a:gd name="T8" fmla="*/ 0 w 250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6">
                      <a:moveTo>
                        <a:pt x="0" y="16"/>
                      </a:moveTo>
                      <a:cubicBezTo>
                        <a:pt x="40" y="14"/>
                        <a:pt x="210" y="11"/>
                        <a:pt x="250" y="10"/>
                      </a:cubicBezTo>
                      <a:cubicBezTo>
                        <a:pt x="249" y="6"/>
                        <a:pt x="249" y="3"/>
                        <a:pt x="249" y="0"/>
                      </a:cubicBezTo>
                      <a:cubicBezTo>
                        <a:pt x="210" y="1"/>
                        <a:pt x="39" y="4"/>
                        <a:pt x="0" y="6"/>
                      </a:cubicBezTo>
                      <a:cubicBezTo>
                        <a:pt x="0" y="9"/>
                        <a:pt x="0" y="13"/>
                        <a:pt x="0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ïṣ1îḓé">
                  <a:extLst>
                    <a:ext uri="{FF2B5EF4-FFF2-40B4-BE49-F238E27FC236}">
                      <a16:creationId xmlns:a16="http://schemas.microsoft.com/office/drawing/2014/main" id="{2B5BBCBA-7FDA-43B5-8E10-B62AE87CA42B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  <a:gd name="T6" fmla="*/ 0 w 486"/>
                    <a:gd name="T7" fmla="*/ 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ṩļîḍè">
                  <a:extLst>
                    <a:ext uri="{FF2B5EF4-FFF2-40B4-BE49-F238E27FC236}">
                      <a16:creationId xmlns:a16="http://schemas.microsoft.com/office/drawing/2014/main" id="{6A27702D-30C1-449A-9554-000CFE546584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îşlîḍè">
                  <a:extLst>
                    <a:ext uri="{FF2B5EF4-FFF2-40B4-BE49-F238E27FC236}">
                      <a16:creationId xmlns:a16="http://schemas.microsoft.com/office/drawing/2014/main" id="{AA020053-D2EA-4ABD-A76B-1E0310B22348}"/>
                    </a:ext>
                  </a:extLst>
                </p:cNvPr>
                <p:cNvSpPr/>
                <p:nvPr/>
              </p:nvSpPr>
              <p:spPr bwMode="auto">
                <a:xfrm>
                  <a:off x="5561013" y="3984625"/>
                  <a:ext cx="1325563" cy="1506538"/>
                </a:xfrm>
                <a:custGeom>
                  <a:avLst/>
                  <a:gdLst>
                    <a:gd name="T0" fmla="*/ 190 w 473"/>
                    <a:gd name="T1" fmla="*/ 538 h 538"/>
                    <a:gd name="T2" fmla="*/ 473 w 473"/>
                    <a:gd name="T3" fmla="*/ 379 h 538"/>
                    <a:gd name="T4" fmla="*/ 291 w 473"/>
                    <a:gd name="T5" fmla="*/ 0 h 538"/>
                    <a:gd name="T6" fmla="*/ 0 w 473"/>
                    <a:gd name="T7" fmla="*/ 113 h 538"/>
                    <a:gd name="T8" fmla="*/ 190 w 473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3" h="538">
                      <a:moveTo>
                        <a:pt x="190" y="538"/>
                      </a:moveTo>
                      <a:cubicBezTo>
                        <a:pt x="284" y="482"/>
                        <a:pt x="378" y="429"/>
                        <a:pt x="473" y="379"/>
                      </a:cubicBezTo>
                      <a:cubicBezTo>
                        <a:pt x="413" y="259"/>
                        <a:pt x="353" y="132"/>
                        <a:pt x="291" y="0"/>
                      </a:cubicBezTo>
                      <a:cubicBezTo>
                        <a:pt x="193" y="35"/>
                        <a:pt x="97" y="72"/>
                        <a:pt x="0" y="113"/>
                      </a:cubicBezTo>
                      <a:cubicBezTo>
                        <a:pt x="65" y="260"/>
                        <a:pt x="128" y="402"/>
                        <a:pt x="190" y="538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iSľídê">
                  <a:extLst>
                    <a:ext uri="{FF2B5EF4-FFF2-40B4-BE49-F238E27FC236}">
                      <a16:creationId xmlns:a16="http://schemas.microsoft.com/office/drawing/2014/main" id="{305D41B6-9CB3-46D1-B803-71BFA3CE0387}"/>
                    </a:ext>
                  </a:extLst>
                </p:cNvPr>
                <p:cNvSpPr/>
                <p:nvPr/>
              </p:nvSpPr>
              <p:spPr bwMode="auto">
                <a:xfrm>
                  <a:off x="5703888" y="4130675"/>
                  <a:ext cx="650875" cy="285750"/>
                </a:xfrm>
                <a:custGeom>
                  <a:avLst/>
                  <a:gdLst>
                    <a:gd name="T0" fmla="*/ 4 w 232"/>
                    <a:gd name="T1" fmla="*/ 102 h 102"/>
                    <a:gd name="T2" fmla="*/ 232 w 232"/>
                    <a:gd name="T3" fmla="*/ 9 h 102"/>
                    <a:gd name="T4" fmla="*/ 228 w 232"/>
                    <a:gd name="T5" fmla="*/ 0 h 102"/>
                    <a:gd name="T6" fmla="*/ 0 w 232"/>
                    <a:gd name="T7" fmla="*/ 92 h 102"/>
                    <a:gd name="T8" fmla="*/ 4 w 232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2">
                      <a:moveTo>
                        <a:pt x="4" y="102"/>
                      </a:moveTo>
                      <a:cubicBezTo>
                        <a:pt x="80" y="70"/>
                        <a:pt x="156" y="38"/>
                        <a:pt x="232" y="9"/>
                      </a:cubicBezTo>
                      <a:cubicBezTo>
                        <a:pt x="231" y="6"/>
                        <a:pt x="229" y="3"/>
                        <a:pt x="228" y="0"/>
                      </a:cubicBezTo>
                      <a:cubicBezTo>
                        <a:pt x="151" y="29"/>
                        <a:pt x="75" y="59"/>
                        <a:pt x="0" y="92"/>
                      </a:cubicBezTo>
                      <a:cubicBezTo>
                        <a:pt x="1" y="95"/>
                        <a:pt x="3" y="99"/>
                        <a:pt x="4" y="10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îSlïďê">
                  <a:extLst>
                    <a:ext uri="{FF2B5EF4-FFF2-40B4-BE49-F238E27FC236}">
                      <a16:creationId xmlns:a16="http://schemas.microsoft.com/office/drawing/2014/main" id="{70B631B0-2CB7-4D6D-BBD9-291613756223}"/>
                    </a:ext>
                  </a:extLst>
                </p:cNvPr>
                <p:cNvSpPr/>
                <p:nvPr/>
              </p:nvSpPr>
              <p:spPr bwMode="auto">
                <a:xfrm>
                  <a:off x="5754688" y="4237038"/>
                  <a:ext cx="649288" cy="296863"/>
                </a:xfrm>
                <a:custGeom>
                  <a:avLst/>
                  <a:gdLst>
                    <a:gd name="T0" fmla="*/ 5 w 232"/>
                    <a:gd name="T1" fmla="*/ 106 h 106"/>
                    <a:gd name="T2" fmla="*/ 232 w 232"/>
                    <a:gd name="T3" fmla="*/ 9 h 106"/>
                    <a:gd name="T4" fmla="*/ 227 w 232"/>
                    <a:gd name="T5" fmla="*/ 0 h 106"/>
                    <a:gd name="T6" fmla="*/ 0 w 232"/>
                    <a:gd name="T7" fmla="*/ 96 h 106"/>
                    <a:gd name="T8" fmla="*/ 5 w 232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6">
                      <a:moveTo>
                        <a:pt x="5" y="106"/>
                      </a:moveTo>
                      <a:cubicBezTo>
                        <a:pt x="80" y="72"/>
                        <a:pt x="156" y="40"/>
                        <a:pt x="232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0"/>
                        <a:pt x="75" y="62"/>
                        <a:pt x="0" y="96"/>
                      </a:cubicBezTo>
                      <a:cubicBezTo>
                        <a:pt x="1" y="99"/>
                        <a:pt x="3" y="103"/>
                        <a:pt x="5" y="10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îs1íḓe">
                  <a:extLst>
                    <a:ext uri="{FF2B5EF4-FFF2-40B4-BE49-F238E27FC236}">
                      <a16:creationId xmlns:a16="http://schemas.microsoft.com/office/drawing/2014/main" id="{056FEB9C-E0F2-4EC1-8261-3FE814C97B7B}"/>
                    </a:ext>
                  </a:extLst>
                </p:cNvPr>
                <p:cNvSpPr/>
                <p:nvPr/>
              </p:nvSpPr>
              <p:spPr bwMode="auto">
                <a:xfrm>
                  <a:off x="5803901" y="4343400"/>
                  <a:ext cx="647700" cy="304800"/>
                </a:xfrm>
                <a:custGeom>
                  <a:avLst/>
                  <a:gdLst>
                    <a:gd name="T0" fmla="*/ 5 w 231"/>
                    <a:gd name="T1" fmla="*/ 109 h 109"/>
                    <a:gd name="T2" fmla="*/ 231 w 231"/>
                    <a:gd name="T3" fmla="*/ 9 h 109"/>
                    <a:gd name="T4" fmla="*/ 227 w 231"/>
                    <a:gd name="T5" fmla="*/ 0 h 109"/>
                    <a:gd name="T6" fmla="*/ 0 w 231"/>
                    <a:gd name="T7" fmla="*/ 99 h 109"/>
                    <a:gd name="T8" fmla="*/ 5 w 231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" h="109">
                      <a:moveTo>
                        <a:pt x="5" y="109"/>
                      </a:moveTo>
                      <a:cubicBezTo>
                        <a:pt x="80" y="74"/>
                        <a:pt x="156" y="41"/>
                        <a:pt x="231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1"/>
                        <a:pt x="76" y="64"/>
                        <a:pt x="0" y="99"/>
                      </a:cubicBezTo>
                      <a:cubicBezTo>
                        <a:pt x="2" y="102"/>
                        <a:pt x="3" y="106"/>
                        <a:pt x="5" y="109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îŝ1ïḋè">
                  <a:extLst>
                    <a:ext uri="{FF2B5EF4-FFF2-40B4-BE49-F238E27FC236}">
                      <a16:creationId xmlns:a16="http://schemas.microsoft.com/office/drawing/2014/main" id="{70EBD8A6-2C59-4EA5-B7C3-ED934D474BE7}"/>
                    </a:ext>
                  </a:extLst>
                </p:cNvPr>
                <p:cNvSpPr/>
                <p:nvPr/>
              </p:nvSpPr>
              <p:spPr bwMode="auto">
                <a:xfrm>
                  <a:off x="5857876" y="4446588"/>
                  <a:ext cx="644525" cy="317500"/>
                </a:xfrm>
                <a:custGeom>
                  <a:avLst/>
                  <a:gdLst>
                    <a:gd name="T0" fmla="*/ 4 w 230"/>
                    <a:gd name="T1" fmla="*/ 113 h 113"/>
                    <a:gd name="T2" fmla="*/ 230 w 230"/>
                    <a:gd name="T3" fmla="*/ 9 h 113"/>
                    <a:gd name="T4" fmla="*/ 226 w 230"/>
                    <a:gd name="T5" fmla="*/ 0 h 113"/>
                    <a:gd name="T6" fmla="*/ 0 w 230"/>
                    <a:gd name="T7" fmla="*/ 103 h 113"/>
                    <a:gd name="T8" fmla="*/ 4 w 230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3">
                      <a:moveTo>
                        <a:pt x="4" y="113"/>
                      </a:moveTo>
                      <a:cubicBezTo>
                        <a:pt x="79" y="77"/>
                        <a:pt x="154" y="42"/>
                        <a:pt x="230" y="9"/>
                      </a:cubicBezTo>
                      <a:cubicBezTo>
                        <a:pt x="229" y="6"/>
                        <a:pt x="227" y="3"/>
                        <a:pt x="226" y="0"/>
                      </a:cubicBezTo>
                      <a:cubicBezTo>
                        <a:pt x="150" y="32"/>
                        <a:pt x="75" y="67"/>
                        <a:pt x="0" y="103"/>
                      </a:cubicBezTo>
                      <a:cubicBezTo>
                        <a:pt x="1" y="106"/>
                        <a:pt x="3" y="110"/>
                        <a:pt x="4" y="1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íṥlide">
                  <a:extLst>
                    <a:ext uri="{FF2B5EF4-FFF2-40B4-BE49-F238E27FC236}">
                      <a16:creationId xmlns:a16="http://schemas.microsoft.com/office/drawing/2014/main" id="{6AF1A373-405D-448B-9A4F-676FE0C46781}"/>
                    </a:ext>
                  </a:extLst>
                </p:cNvPr>
                <p:cNvSpPr/>
                <p:nvPr/>
              </p:nvSpPr>
              <p:spPr bwMode="auto">
                <a:xfrm>
                  <a:off x="5908676" y="4551363"/>
                  <a:ext cx="644525" cy="327025"/>
                </a:xfrm>
                <a:custGeom>
                  <a:avLst/>
                  <a:gdLst>
                    <a:gd name="T0" fmla="*/ 4 w 230"/>
                    <a:gd name="T1" fmla="*/ 117 h 117"/>
                    <a:gd name="T2" fmla="*/ 230 w 230"/>
                    <a:gd name="T3" fmla="*/ 9 h 117"/>
                    <a:gd name="T4" fmla="*/ 225 w 230"/>
                    <a:gd name="T5" fmla="*/ 0 h 117"/>
                    <a:gd name="T6" fmla="*/ 0 w 230"/>
                    <a:gd name="T7" fmla="*/ 106 h 117"/>
                    <a:gd name="T8" fmla="*/ 4 w 230"/>
                    <a:gd name="T9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7">
                      <a:moveTo>
                        <a:pt x="4" y="117"/>
                      </a:moveTo>
                      <a:cubicBezTo>
                        <a:pt x="79" y="79"/>
                        <a:pt x="154" y="43"/>
                        <a:pt x="230" y="9"/>
                      </a:cubicBezTo>
                      <a:cubicBezTo>
                        <a:pt x="228" y="6"/>
                        <a:pt x="227" y="3"/>
                        <a:pt x="225" y="0"/>
                      </a:cubicBezTo>
                      <a:cubicBezTo>
                        <a:pt x="150" y="34"/>
                        <a:pt x="75" y="69"/>
                        <a:pt x="0" y="106"/>
                      </a:cubicBezTo>
                      <a:cubicBezTo>
                        <a:pt x="1" y="110"/>
                        <a:pt x="3" y="113"/>
                        <a:pt x="4" y="1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ís1îde">
                  <a:extLst>
                    <a:ext uri="{FF2B5EF4-FFF2-40B4-BE49-F238E27FC236}">
                      <a16:creationId xmlns:a16="http://schemas.microsoft.com/office/drawing/2014/main" id="{48F59E9E-F4E3-4AD4-A13B-DE34C27E872A}"/>
                    </a:ext>
                  </a:extLst>
                </p:cNvPr>
                <p:cNvSpPr/>
                <p:nvPr/>
              </p:nvSpPr>
              <p:spPr bwMode="auto">
                <a:xfrm>
                  <a:off x="6286501" y="4654550"/>
                  <a:ext cx="314325" cy="168275"/>
                </a:xfrm>
                <a:custGeom>
                  <a:avLst/>
                  <a:gdLst>
                    <a:gd name="T0" fmla="*/ 5 w 112"/>
                    <a:gd name="T1" fmla="*/ 60 h 60"/>
                    <a:gd name="T2" fmla="*/ 112 w 112"/>
                    <a:gd name="T3" fmla="*/ 9 h 60"/>
                    <a:gd name="T4" fmla="*/ 108 w 112"/>
                    <a:gd name="T5" fmla="*/ 0 h 60"/>
                    <a:gd name="T6" fmla="*/ 0 w 112"/>
                    <a:gd name="T7" fmla="*/ 51 h 60"/>
                    <a:gd name="T8" fmla="*/ 5 w 112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0">
                      <a:moveTo>
                        <a:pt x="5" y="60"/>
                      </a:moveTo>
                      <a:cubicBezTo>
                        <a:pt x="41" y="43"/>
                        <a:pt x="76" y="26"/>
                        <a:pt x="112" y="9"/>
                      </a:cubicBezTo>
                      <a:cubicBezTo>
                        <a:pt x="111" y="6"/>
                        <a:pt x="109" y="3"/>
                        <a:pt x="108" y="0"/>
                      </a:cubicBezTo>
                      <a:cubicBezTo>
                        <a:pt x="72" y="16"/>
                        <a:pt x="36" y="33"/>
                        <a:pt x="0" y="51"/>
                      </a:cubicBezTo>
                      <a:cubicBezTo>
                        <a:pt x="2" y="54"/>
                        <a:pt x="3" y="57"/>
                        <a:pt x="5" y="60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íṥľíďé">
                  <a:extLst>
                    <a:ext uri="{FF2B5EF4-FFF2-40B4-BE49-F238E27FC236}">
                      <a16:creationId xmlns:a16="http://schemas.microsoft.com/office/drawing/2014/main" id="{AE67CD9F-5A2A-41D1-9618-916515DC6D44}"/>
                    </a:ext>
                  </a:extLst>
                </p:cNvPr>
                <p:cNvSpPr/>
                <p:nvPr/>
              </p:nvSpPr>
              <p:spPr bwMode="auto">
                <a:xfrm>
                  <a:off x="6337301" y="4754563"/>
                  <a:ext cx="314325" cy="174625"/>
                </a:xfrm>
                <a:custGeom>
                  <a:avLst/>
                  <a:gdLst>
                    <a:gd name="T0" fmla="*/ 5 w 112"/>
                    <a:gd name="T1" fmla="*/ 62 h 62"/>
                    <a:gd name="T2" fmla="*/ 112 w 112"/>
                    <a:gd name="T3" fmla="*/ 9 h 62"/>
                    <a:gd name="T4" fmla="*/ 107 w 112"/>
                    <a:gd name="T5" fmla="*/ 0 h 62"/>
                    <a:gd name="T6" fmla="*/ 0 w 112"/>
                    <a:gd name="T7" fmla="*/ 53 h 62"/>
                    <a:gd name="T8" fmla="*/ 5 w 112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2">
                      <a:moveTo>
                        <a:pt x="5" y="62"/>
                      </a:moveTo>
                      <a:cubicBezTo>
                        <a:pt x="40" y="44"/>
                        <a:pt x="76" y="27"/>
                        <a:pt x="112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7"/>
                        <a:pt x="36" y="35"/>
                        <a:pt x="0" y="53"/>
                      </a:cubicBezTo>
                      <a:cubicBezTo>
                        <a:pt x="2" y="56"/>
                        <a:pt x="3" y="59"/>
                        <a:pt x="5" y="6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íṡļîďè">
                  <a:extLst>
                    <a:ext uri="{FF2B5EF4-FFF2-40B4-BE49-F238E27FC236}">
                      <a16:creationId xmlns:a16="http://schemas.microsoft.com/office/drawing/2014/main" id="{A5AAA374-A6AB-4C87-BD9E-D3D60D5096B1}"/>
                    </a:ext>
                  </a:extLst>
                </p:cNvPr>
                <p:cNvSpPr/>
                <p:nvPr/>
              </p:nvSpPr>
              <p:spPr bwMode="auto">
                <a:xfrm>
                  <a:off x="6388101" y="4856163"/>
                  <a:ext cx="311150" cy="179388"/>
                </a:xfrm>
                <a:custGeom>
                  <a:avLst/>
                  <a:gdLst>
                    <a:gd name="T0" fmla="*/ 4 w 111"/>
                    <a:gd name="T1" fmla="*/ 64 h 64"/>
                    <a:gd name="T2" fmla="*/ 111 w 111"/>
                    <a:gd name="T3" fmla="*/ 9 h 64"/>
                    <a:gd name="T4" fmla="*/ 107 w 111"/>
                    <a:gd name="T5" fmla="*/ 0 h 64"/>
                    <a:gd name="T6" fmla="*/ 0 w 111"/>
                    <a:gd name="T7" fmla="*/ 55 h 64"/>
                    <a:gd name="T8" fmla="*/ 4 w 111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4">
                      <a:moveTo>
                        <a:pt x="4" y="64"/>
                      </a:moveTo>
                      <a:cubicBezTo>
                        <a:pt x="40" y="45"/>
                        <a:pt x="75" y="27"/>
                        <a:pt x="111" y="9"/>
                      </a:cubicBezTo>
                      <a:cubicBezTo>
                        <a:pt x="110" y="6"/>
                        <a:pt x="108" y="3"/>
                        <a:pt x="107" y="0"/>
                      </a:cubicBezTo>
                      <a:cubicBezTo>
                        <a:pt x="71" y="18"/>
                        <a:pt x="35" y="36"/>
                        <a:pt x="0" y="55"/>
                      </a:cubicBezTo>
                      <a:cubicBezTo>
                        <a:pt x="1" y="58"/>
                        <a:pt x="3" y="61"/>
                        <a:pt x="4" y="64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iśliďé">
                  <a:extLst>
                    <a:ext uri="{FF2B5EF4-FFF2-40B4-BE49-F238E27FC236}">
                      <a16:creationId xmlns:a16="http://schemas.microsoft.com/office/drawing/2014/main" id="{64F58A5C-4A0D-47CE-8195-13BFDDEC6F5D}"/>
                    </a:ext>
                  </a:extLst>
                </p:cNvPr>
                <p:cNvSpPr/>
                <p:nvPr/>
              </p:nvSpPr>
              <p:spPr bwMode="auto">
                <a:xfrm>
                  <a:off x="6435726" y="4956175"/>
                  <a:ext cx="311150" cy="182563"/>
                </a:xfrm>
                <a:custGeom>
                  <a:avLst/>
                  <a:gdLst>
                    <a:gd name="T0" fmla="*/ 5 w 111"/>
                    <a:gd name="T1" fmla="*/ 65 h 65"/>
                    <a:gd name="T2" fmla="*/ 111 w 111"/>
                    <a:gd name="T3" fmla="*/ 9 h 65"/>
                    <a:gd name="T4" fmla="*/ 107 w 111"/>
                    <a:gd name="T5" fmla="*/ 0 h 65"/>
                    <a:gd name="T6" fmla="*/ 0 w 111"/>
                    <a:gd name="T7" fmla="*/ 56 h 65"/>
                    <a:gd name="T8" fmla="*/ 5 w 111"/>
                    <a:gd name="T9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5">
                      <a:moveTo>
                        <a:pt x="5" y="65"/>
                      </a:moveTo>
                      <a:cubicBezTo>
                        <a:pt x="40" y="46"/>
                        <a:pt x="76" y="28"/>
                        <a:pt x="111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8"/>
                        <a:pt x="36" y="37"/>
                        <a:pt x="0" y="56"/>
                      </a:cubicBezTo>
                      <a:cubicBezTo>
                        <a:pt x="2" y="59"/>
                        <a:pt x="3" y="62"/>
                        <a:pt x="5" y="65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iṡḷïďé">
                  <a:extLst>
                    <a:ext uri="{FF2B5EF4-FFF2-40B4-BE49-F238E27FC236}">
                      <a16:creationId xmlns:a16="http://schemas.microsoft.com/office/drawing/2014/main" id="{74D11BA2-AE6C-43CC-A6BB-F1874F82EA46}"/>
                    </a:ext>
                  </a:extLst>
                </p:cNvPr>
                <p:cNvSpPr/>
                <p:nvPr/>
              </p:nvSpPr>
              <p:spPr bwMode="auto">
                <a:xfrm>
                  <a:off x="5957888" y="4819650"/>
                  <a:ext cx="444500" cy="501650"/>
                </a:xfrm>
                <a:custGeom>
                  <a:avLst/>
                  <a:gdLst>
                    <a:gd name="T0" fmla="*/ 59 w 158"/>
                    <a:gd name="T1" fmla="*/ 179 h 179"/>
                    <a:gd name="T2" fmla="*/ 158 w 158"/>
                    <a:gd name="T3" fmla="*/ 123 h 179"/>
                    <a:gd name="T4" fmla="*/ 101 w 158"/>
                    <a:gd name="T5" fmla="*/ 0 h 179"/>
                    <a:gd name="T6" fmla="*/ 0 w 158"/>
                    <a:gd name="T7" fmla="*/ 51 h 179"/>
                    <a:gd name="T8" fmla="*/ 59 w 158"/>
                    <a:gd name="T9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79">
                      <a:moveTo>
                        <a:pt x="59" y="179"/>
                      </a:moveTo>
                      <a:cubicBezTo>
                        <a:pt x="92" y="160"/>
                        <a:pt x="125" y="142"/>
                        <a:pt x="158" y="123"/>
                      </a:cubicBezTo>
                      <a:cubicBezTo>
                        <a:pt x="139" y="83"/>
                        <a:pt x="120" y="42"/>
                        <a:pt x="101" y="0"/>
                      </a:cubicBezTo>
                      <a:cubicBezTo>
                        <a:pt x="67" y="16"/>
                        <a:pt x="33" y="33"/>
                        <a:pt x="0" y="51"/>
                      </a:cubicBezTo>
                      <a:cubicBezTo>
                        <a:pt x="20" y="94"/>
                        <a:pt x="39" y="137"/>
                        <a:pt x="59" y="179"/>
                      </a:cubicBezTo>
                      <a:close/>
                    </a:path>
                  </a:pathLst>
                </a:custGeom>
                <a:solidFill>
                  <a:srgbClr val="FF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îṥḻiḑé">
                  <a:extLst>
                    <a:ext uri="{FF2B5EF4-FFF2-40B4-BE49-F238E27FC236}">
                      <a16:creationId xmlns:a16="http://schemas.microsoft.com/office/drawing/2014/main" id="{F44E45DE-5BFF-430B-B7E4-397C33927B49}"/>
                    </a:ext>
                  </a:extLst>
                </p:cNvPr>
                <p:cNvSpPr/>
                <p:nvPr/>
              </p:nvSpPr>
              <p:spPr bwMode="auto">
                <a:xfrm>
                  <a:off x="4699001" y="2306638"/>
                  <a:ext cx="661988" cy="736600"/>
                </a:xfrm>
                <a:custGeom>
                  <a:avLst/>
                  <a:gdLst>
                    <a:gd name="T0" fmla="*/ 96 w 236"/>
                    <a:gd name="T1" fmla="*/ 0 h 263"/>
                    <a:gd name="T2" fmla="*/ 236 w 236"/>
                    <a:gd name="T3" fmla="*/ 241 h 263"/>
                    <a:gd name="T4" fmla="*/ 232 w 236"/>
                    <a:gd name="T5" fmla="*/ 263 h 263"/>
                    <a:gd name="T6" fmla="*/ 24 w 236"/>
                    <a:gd name="T7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6" h="263">
                      <a:moveTo>
                        <a:pt x="96" y="0"/>
                      </a:moveTo>
                      <a:cubicBezTo>
                        <a:pt x="96" y="0"/>
                        <a:pt x="72" y="212"/>
                        <a:pt x="236" y="241"/>
                      </a:cubicBezTo>
                      <a:cubicBezTo>
                        <a:pt x="232" y="263"/>
                        <a:pt x="232" y="263"/>
                        <a:pt x="232" y="263"/>
                      </a:cubicBezTo>
                      <a:cubicBezTo>
                        <a:pt x="232" y="263"/>
                        <a:pt x="0" y="247"/>
                        <a:pt x="24" y="4"/>
                      </a:cubicBezTo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ïş1iďe">
                  <a:extLst>
                    <a:ext uri="{FF2B5EF4-FFF2-40B4-BE49-F238E27FC236}">
                      <a16:creationId xmlns:a16="http://schemas.microsoft.com/office/drawing/2014/main" id="{A81577D3-57AD-4E2D-B03D-E26BD0711B6F}"/>
                    </a:ext>
                  </a:extLst>
                </p:cNvPr>
                <p:cNvSpPr/>
                <p:nvPr/>
              </p:nvSpPr>
              <p:spPr bwMode="auto">
                <a:xfrm>
                  <a:off x="4456113" y="3016250"/>
                  <a:ext cx="1390650" cy="1344613"/>
                </a:xfrm>
                <a:custGeom>
                  <a:avLst/>
                  <a:gdLst>
                    <a:gd name="T0" fmla="*/ 67 w 496"/>
                    <a:gd name="T1" fmla="*/ 0 h 480"/>
                    <a:gd name="T2" fmla="*/ 189 w 496"/>
                    <a:gd name="T3" fmla="*/ 141 h 480"/>
                    <a:gd name="T4" fmla="*/ 346 w 496"/>
                    <a:gd name="T5" fmla="*/ 255 h 480"/>
                    <a:gd name="T6" fmla="*/ 231 w 496"/>
                    <a:gd name="T7" fmla="*/ 460 h 480"/>
                    <a:gd name="T8" fmla="*/ 246 w 496"/>
                    <a:gd name="T9" fmla="*/ 480 h 480"/>
                    <a:gd name="T10" fmla="*/ 453 w 496"/>
                    <a:gd name="T11" fmla="*/ 141 h 480"/>
                    <a:gd name="T12" fmla="*/ 230 w 496"/>
                    <a:gd name="T13" fmla="*/ 38 h 480"/>
                    <a:gd name="T14" fmla="*/ 199 w 496"/>
                    <a:gd name="T15" fmla="*/ 0 h 480"/>
                    <a:gd name="T16" fmla="*/ 67 w 496"/>
                    <a:gd name="T1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6" h="480">
                      <a:moveTo>
                        <a:pt x="67" y="0"/>
                      </a:moveTo>
                      <a:cubicBezTo>
                        <a:pt x="67" y="0"/>
                        <a:pt x="0" y="116"/>
                        <a:pt x="189" y="141"/>
                      </a:cubicBezTo>
                      <a:cubicBezTo>
                        <a:pt x="216" y="145"/>
                        <a:pt x="357" y="166"/>
                        <a:pt x="346" y="255"/>
                      </a:cubicBezTo>
                      <a:cubicBezTo>
                        <a:pt x="333" y="368"/>
                        <a:pt x="231" y="460"/>
                        <a:pt x="231" y="460"/>
                      </a:cubicBezTo>
                      <a:cubicBezTo>
                        <a:pt x="246" y="480"/>
                        <a:pt x="246" y="480"/>
                        <a:pt x="246" y="480"/>
                      </a:cubicBezTo>
                      <a:cubicBezTo>
                        <a:pt x="246" y="480"/>
                        <a:pt x="496" y="314"/>
                        <a:pt x="453" y="141"/>
                      </a:cubicBezTo>
                      <a:cubicBezTo>
                        <a:pt x="441" y="95"/>
                        <a:pt x="384" y="69"/>
                        <a:pt x="230" y="38"/>
                      </a:cubicBezTo>
                      <a:cubicBezTo>
                        <a:pt x="205" y="33"/>
                        <a:pt x="199" y="0"/>
                        <a:pt x="199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6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î$ḷíḑê">
                  <a:extLst>
                    <a:ext uri="{FF2B5EF4-FFF2-40B4-BE49-F238E27FC236}">
                      <a16:creationId xmlns:a16="http://schemas.microsoft.com/office/drawing/2014/main" id="{A3106AFE-3012-45C3-87CC-A11D890998C1}"/>
                    </a:ext>
                  </a:extLst>
                </p:cNvPr>
                <p:cNvSpPr/>
                <p:nvPr/>
              </p:nvSpPr>
              <p:spPr bwMode="auto">
                <a:xfrm>
                  <a:off x="4178301" y="2935288"/>
                  <a:ext cx="1455738" cy="1371600"/>
                </a:xfrm>
                <a:custGeom>
                  <a:avLst/>
                  <a:gdLst>
                    <a:gd name="T0" fmla="*/ 60 w 519"/>
                    <a:gd name="T1" fmla="*/ 29 h 490"/>
                    <a:gd name="T2" fmla="*/ 223 w 519"/>
                    <a:gd name="T3" fmla="*/ 33 h 490"/>
                    <a:gd name="T4" fmla="*/ 253 w 519"/>
                    <a:gd name="T5" fmla="*/ 64 h 490"/>
                    <a:gd name="T6" fmla="*/ 481 w 519"/>
                    <a:gd name="T7" fmla="*/ 181 h 490"/>
                    <a:gd name="T8" fmla="*/ 260 w 519"/>
                    <a:gd name="T9" fmla="*/ 490 h 490"/>
                    <a:gd name="T10" fmla="*/ 246 w 519"/>
                    <a:gd name="T11" fmla="*/ 468 h 490"/>
                    <a:gd name="T12" fmla="*/ 372 w 519"/>
                    <a:gd name="T13" fmla="*/ 283 h 490"/>
                    <a:gd name="T14" fmla="*/ 190 w 519"/>
                    <a:gd name="T15" fmla="*/ 182 h 490"/>
                    <a:gd name="T16" fmla="*/ 60 w 519"/>
                    <a:gd name="T17" fmla="*/ 29 h 490"/>
                    <a:gd name="T18" fmla="*/ 71 w 519"/>
                    <a:gd name="T19" fmla="*/ 0 h 490"/>
                    <a:gd name="T20" fmla="*/ 287 w 519"/>
                    <a:gd name="T21" fmla="*/ 0 h 490"/>
                    <a:gd name="T22" fmla="*/ 290 w 519"/>
                    <a:gd name="T23" fmla="*/ 33 h 490"/>
                    <a:gd name="T24" fmla="*/ 241 w 519"/>
                    <a:gd name="T25" fmla="*/ 5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9" h="490">
                      <a:moveTo>
                        <a:pt x="60" y="29"/>
                      </a:moveTo>
                      <a:cubicBezTo>
                        <a:pt x="223" y="33"/>
                        <a:pt x="223" y="33"/>
                        <a:pt x="223" y="33"/>
                      </a:cubicBezTo>
                      <a:cubicBezTo>
                        <a:pt x="223" y="33"/>
                        <a:pt x="228" y="59"/>
                        <a:pt x="253" y="64"/>
                      </a:cubicBezTo>
                      <a:cubicBezTo>
                        <a:pt x="406" y="95"/>
                        <a:pt x="472" y="144"/>
                        <a:pt x="481" y="181"/>
                      </a:cubicBezTo>
                      <a:cubicBezTo>
                        <a:pt x="519" y="349"/>
                        <a:pt x="260" y="490"/>
                        <a:pt x="260" y="490"/>
                      </a:cubicBezTo>
                      <a:cubicBezTo>
                        <a:pt x="246" y="468"/>
                        <a:pt x="246" y="468"/>
                        <a:pt x="246" y="468"/>
                      </a:cubicBezTo>
                      <a:cubicBezTo>
                        <a:pt x="246" y="468"/>
                        <a:pt x="339" y="393"/>
                        <a:pt x="372" y="283"/>
                      </a:cubicBezTo>
                      <a:cubicBezTo>
                        <a:pt x="400" y="187"/>
                        <a:pt x="254" y="187"/>
                        <a:pt x="190" y="182"/>
                      </a:cubicBezTo>
                      <a:cubicBezTo>
                        <a:pt x="0" y="167"/>
                        <a:pt x="60" y="29"/>
                        <a:pt x="60" y="2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87" y="0"/>
                        <a:pt x="287" y="0"/>
                        <a:pt x="287" y="0"/>
                      </a:cubicBezTo>
                      <a:cubicBezTo>
                        <a:pt x="290" y="33"/>
                        <a:pt x="290" y="33"/>
                        <a:pt x="290" y="33"/>
                      </a:cubicBezTo>
                      <a:cubicBezTo>
                        <a:pt x="290" y="33"/>
                        <a:pt x="237" y="29"/>
                        <a:pt x="241" y="59"/>
                      </a:cubicBezTo>
                    </a:path>
                  </a:pathLst>
                </a:custGeom>
                <a:solidFill>
                  <a:srgbClr val="CC8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ïŝḷïďê">
                  <a:extLst>
                    <a:ext uri="{FF2B5EF4-FFF2-40B4-BE49-F238E27FC236}">
                      <a16:creationId xmlns:a16="http://schemas.microsoft.com/office/drawing/2014/main" id="{894DEE58-1EEA-4EF7-8162-DDA1ACF8F5C6}"/>
                    </a:ext>
                  </a:extLst>
                </p:cNvPr>
                <p:cNvSpPr/>
                <p:nvPr/>
              </p:nvSpPr>
              <p:spPr bwMode="auto">
                <a:xfrm>
                  <a:off x="4822826" y="4244975"/>
                  <a:ext cx="201613" cy="223838"/>
                </a:xfrm>
                <a:custGeom>
                  <a:avLst/>
                  <a:gdLst>
                    <a:gd name="T0" fmla="*/ 16 w 72"/>
                    <a:gd name="T1" fmla="*/ 0 h 80"/>
                    <a:gd name="T2" fmla="*/ 9 w 72"/>
                    <a:gd name="T3" fmla="*/ 20 h 80"/>
                    <a:gd name="T4" fmla="*/ 65 w 72"/>
                    <a:gd name="T5" fmla="*/ 76 h 80"/>
                    <a:gd name="T6" fmla="*/ 16 w 72"/>
                    <a:gd name="T7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0">
                      <a:moveTo>
                        <a:pt x="16" y="0"/>
                      </a:moveTo>
                      <a:cubicBezTo>
                        <a:pt x="16" y="0"/>
                        <a:pt x="0" y="3"/>
                        <a:pt x="9" y="20"/>
                      </a:cubicBezTo>
                      <a:cubicBezTo>
                        <a:pt x="18" y="36"/>
                        <a:pt x="58" y="80"/>
                        <a:pt x="65" y="76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ïṡ1íḍé">
                  <a:extLst>
                    <a:ext uri="{FF2B5EF4-FFF2-40B4-BE49-F238E27FC236}">
                      <a16:creationId xmlns:a16="http://schemas.microsoft.com/office/drawing/2014/main" id="{053AEBEE-F8C8-4D64-936F-D934930FD695}"/>
                    </a:ext>
                  </a:extLst>
                </p:cNvPr>
                <p:cNvSpPr/>
                <p:nvPr/>
              </p:nvSpPr>
              <p:spPr bwMode="auto">
                <a:xfrm>
                  <a:off x="5060951" y="4302125"/>
                  <a:ext cx="201613" cy="225425"/>
                </a:xfrm>
                <a:custGeom>
                  <a:avLst/>
                  <a:gdLst>
                    <a:gd name="T0" fmla="*/ 16 w 72"/>
                    <a:gd name="T1" fmla="*/ 0 h 81"/>
                    <a:gd name="T2" fmla="*/ 9 w 72"/>
                    <a:gd name="T3" fmla="*/ 20 h 81"/>
                    <a:gd name="T4" fmla="*/ 65 w 72"/>
                    <a:gd name="T5" fmla="*/ 77 h 81"/>
                    <a:gd name="T6" fmla="*/ 16 w 72"/>
                    <a:gd name="T7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1">
                      <a:moveTo>
                        <a:pt x="16" y="0"/>
                      </a:moveTo>
                      <a:cubicBezTo>
                        <a:pt x="16" y="0"/>
                        <a:pt x="0" y="4"/>
                        <a:pt x="9" y="20"/>
                      </a:cubicBezTo>
                      <a:cubicBezTo>
                        <a:pt x="18" y="37"/>
                        <a:pt x="58" y="81"/>
                        <a:pt x="65" y="77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íṡļïḓè">
                  <a:extLst>
                    <a:ext uri="{FF2B5EF4-FFF2-40B4-BE49-F238E27FC236}">
                      <a16:creationId xmlns:a16="http://schemas.microsoft.com/office/drawing/2014/main" id="{77CF2A01-7FB4-49EF-A0D3-E835E693C80F}"/>
                    </a:ext>
                  </a:extLst>
                </p:cNvPr>
                <p:cNvSpPr/>
                <p:nvPr/>
              </p:nvSpPr>
              <p:spPr bwMode="auto">
                <a:xfrm>
                  <a:off x="4276726" y="1927225"/>
                  <a:ext cx="754063" cy="1211263"/>
                </a:xfrm>
                <a:custGeom>
                  <a:avLst/>
                  <a:gdLst>
                    <a:gd name="T0" fmla="*/ 16 w 269"/>
                    <a:gd name="T1" fmla="*/ 433 h 433"/>
                    <a:gd name="T2" fmla="*/ 269 w 269"/>
                    <a:gd name="T3" fmla="*/ 412 h 433"/>
                    <a:gd name="T4" fmla="*/ 248 w 269"/>
                    <a:gd name="T5" fmla="*/ 144 h 433"/>
                    <a:gd name="T6" fmla="*/ 235 w 269"/>
                    <a:gd name="T7" fmla="*/ 73 h 433"/>
                    <a:gd name="T8" fmla="*/ 101 w 269"/>
                    <a:gd name="T9" fmla="*/ 43 h 433"/>
                    <a:gd name="T10" fmla="*/ 16 w 269"/>
                    <a:gd name="T11" fmla="*/ 433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433">
                      <a:moveTo>
                        <a:pt x="16" y="433"/>
                      </a:moveTo>
                      <a:cubicBezTo>
                        <a:pt x="269" y="412"/>
                        <a:pt x="269" y="412"/>
                        <a:pt x="269" y="412"/>
                      </a:cubicBezTo>
                      <a:cubicBezTo>
                        <a:pt x="269" y="412"/>
                        <a:pt x="253" y="342"/>
                        <a:pt x="248" y="144"/>
                      </a:cubicBezTo>
                      <a:cubicBezTo>
                        <a:pt x="247" y="117"/>
                        <a:pt x="245" y="92"/>
                        <a:pt x="235" y="73"/>
                      </a:cubicBezTo>
                      <a:cubicBezTo>
                        <a:pt x="219" y="39"/>
                        <a:pt x="149" y="0"/>
                        <a:pt x="101" y="43"/>
                      </a:cubicBezTo>
                      <a:cubicBezTo>
                        <a:pt x="18" y="120"/>
                        <a:pt x="0" y="234"/>
                        <a:pt x="16" y="433"/>
                      </a:cubicBez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ï$ḻïḓê">
                  <a:extLst>
                    <a:ext uri="{FF2B5EF4-FFF2-40B4-BE49-F238E27FC236}">
                      <a16:creationId xmlns:a16="http://schemas.microsoft.com/office/drawing/2014/main" id="{9829E4A1-CA1D-4310-9B55-721E60EA6C11}"/>
                    </a:ext>
                  </a:extLst>
                </p:cNvPr>
                <p:cNvSpPr/>
                <p:nvPr/>
              </p:nvSpPr>
              <p:spPr bwMode="auto">
                <a:xfrm>
                  <a:off x="4662488" y="1119188"/>
                  <a:ext cx="660400" cy="1031875"/>
                </a:xfrm>
                <a:custGeom>
                  <a:avLst/>
                  <a:gdLst>
                    <a:gd name="T0" fmla="*/ 0 w 235"/>
                    <a:gd name="T1" fmla="*/ 330 h 368"/>
                    <a:gd name="T2" fmla="*/ 68 w 235"/>
                    <a:gd name="T3" fmla="*/ 354 h 368"/>
                    <a:gd name="T4" fmla="*/ 86 w 235"/>
                    <a:gd name="T5" fmla="*/ 285 h 368"/>
                    <a:gd name="T6" fmla="*/ 178 w 235"/>
                    <a:gd name="T7" fmla="*/ 305 h 368"/>
                    <a:gd name="T8" fmla="*/ 208 w 235"/>
                    <a:gd name="T9" fmla="*/ 224 h 368"/>
                    <a:gd name="T10" fmla="*/ 230 w 235"/>
                    <a:gd name="T11" fmla="*/ 230 h 368"/>
                    <a:gd name="T12" fmla="*/ 223 w 235"/>
                    <a:gd name="T13" fmla="*/ 97 h 368"/>
                    <a:gd name="T14" fmla="*/ 59 w 235"/>
                    <a:gd name="T15" fmla="*/ 125 h 368"/>
                    <a:gd name="T16" fmla="*/ 0 w 235"/>
                    <a:gd name="T17" fmla="*/ 33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368">
                      <a:moveTo>
                        <a:pt x="0" y="330"/>
                      </a:moveTo>
                      <a:cubicBezTo>
                        <a:pt x="0" y="330"/>
                        <a:pt x="17" y="368"/>
                        <a:pt x="68" y="354"/>
                      </a:cubicBezTo>
                      <a:cubicBezTo>
                        <a:pt x="86" y="285"/>
                        <a:pt x="86" y="285"/>
                        <a:pt x="86" y="285"/>
                      </a:cubicBezTo>
                      <a:cubicBezTo>
                        <a:pt x="86" y="285"/>
                        <a:pt x="142" y="312"/>
                        <a:pt x="178" y="305"/>
                      </a:cubicBezTo>
                      <a:cubicBezTo>
                        <a:pt x="200" y="300"/>
                        <a:pt x="208" y="224"/>
                        <a:pt x="208" y="224"/>
                      </a:cubicBezTo>
                      <a:cubicBezTo>
                        <a:pt x="230" y="230"/>
                        <a:pt x="230" y="230"/>
                        <a:pt x="230" y="230"/>
                      </a:cubicBezTo>
                      <a:cubicBezTo>
                        <a:pt x="230" y="230"/>
                        <a:pt x="235" y="131"/>
                        <a:pt x="223" y="97"/>
                      </a:cubicBezTo>
                      <a:cubicBezTo>
                        <a:pt x="203" y="42"/>
                        <a:pt x="109" y="0"/>
                        <a:pt x="59" y="125"/>
                      </a:cubicBezTo>
                      <a:cubicBezTo>
                        <a:pt x="12" y="240"/>
                        <a:pt x="0" y="330"/>
                        <a:pt x="0" y="330"/>
                      </a:cubicBez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islïḍê">
                  <a:extLst>
                    <a:ext uri="{FF2B5EF4-FFF2-40B4-BE49-F238E27FC236}">
                      <a16:creationId xmlns:a16="http://schemas.microsoft.com/office/drawing/2014/main" id="{37281F04-0E48-4658-A037-4B1E3D9F5F02}"/>
                    </a:ext>
                  </a:extLst>
                </p:cNvPr>
                <p:cNvSpPr/>
                <p:nvPr/>
              </p:nvSpPr>
              <p:spPr bwMode="auto">
                <a:xfrm>
                  <a:off x="4606926" y="1081088"/>
                  <a:ext cx="692150" cy="777875"/>
                </a:xfrm>
                <a:custGeom>
                  <a:avLst/>
                  <a:gdLst>
                    <a:gd name="T0" fmla="*/ 119 w 247"/>
                    <a:gd name="T1" fmla="*/ 194 h 278"/>
                    <a:gd name="T2" fmla="*/ 103 w 247"/>
                    <a:gd name="T3" fmla="*/ 195 h 278"/>
                    <a:gd name="T4" fmla="*/ 73 w 247"/>
                    <a:gd name="T5" fmla="*/ 171 h 278"/>
                    <a:gd name="T6" fmla="*/ 83 w 247"/>
                    <a:gd name="T7" fmla="*/ 200 h 278"/>
                    <a:gd name="T8" fmla="*/ 33 w 247"/>
                    <a:gd name="T9" fmla="*/ 278 h 278"/>
                    <a:gd name="T10" fmla="*/ 0 w 247"/>
                    <a:gd name="T11" fmla="*/ 152 h 278"/>
                    <a:gd name="T12" fmla="*/ 156 w 247"/>
                    <a:gd name="T13" fmla="*/ 13 h 278"/>
                    <a:gd name="T14" fmla="*/ 247 w 247"/>
                    <a:gd name="T15" fmla="*/ 127 h 278"/>
                    <a:gd name="T16" fmla="*/ 181 w 247"/>
                    <a:gd name="T17" fmla="*/ 103 h 278"/>
                    <a:gd name="T18" fmla="*/ 119 w 247"/>
                    <a:gd name="T19" fmla="*/ 137 h 278"/>
                    <a:gd name="T20" fmla="*/ 119 w 247"/>
                    <a:gd name="T21" fmla="*/ 19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7" h="278">
                      <a:moveTo>
                        <a:pt x="119" y="194"/>
                      </a:moveTo>
                      <a:cubicBezTo>
                        <a:pt x="103" y="195"/>
                        <a:pt x="103" y="195"/>
                        <a:pt x="103" y="195"/>
                      </a:cubicBezTo>
                      <a:cubicBezTo>
                        <a:pt x="103" y="195"/>
                        <a:pt x="96" y="157"/>
                        <a:pt x="73" y="171"/>
                      </a:cubicBezTo>
                      <a:cubicBezTo>
                        <a:pt x="61" y="179"/>
                        <a:pt x="63" y="202"/>
                        <a:pt x="83" y="200"/>
                      </a:cubicBezTo>
                      <a:cubicBezTo>
                        <a:pt x="83" y="200"/>
                        <a:pt x="47" y="267"/>
                        <a:pt x="33" y="278"/>
                      </a:cubicBezTo>
                      <a:cubicBezTo>
                        <a:pt x="33" y="278"/>
                        <a:pt x="0" y="216"/>
                        <a:pt x="0" y="152"/>
                      </a:cubicBezTo>
                      <a:cubicBezTo>
                        <a:pt x="0" y="51"/>
                        <a:pt x="82" y="0"/>
                        <a:pt x="156" y="13"/>
                      </a:cubicBezTo>
                      <a:cubicBezTo>
                        <a:pt x="237" y="27"/>
                        <a:pt x="247" y="127"/>
                        <a:pt x="247" y="127"/>
                      </a:cubicBezTo>
                      <a:cubicBezTo>
                        <a:pt x="247" y="127"/>
                        <a:pt x="203" y="138"/>
                        <a:pt x="181" y="103"/>
                      </a:cubicBezTo>
                      <a:cubicBezTo>
                        <a:pt x="166" y="79"/>
                        <a:pt x="122" y="74"/>
                        <a:pt x="119" y="137"/>
                      </a:cubicBezTo>
                      <a:cubicBezTo>
                        <a:pt x="117" y="166"/>
                        <a:pt x="119" y="194"/>
                        <a:pt x="119" y="194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ïṧḻïḋe">
                  <a:extLst>
                    <a:ext uri="{FF2B5EF4-FFF2-40B4-BE49-F238E27FC236}">
                      <a16:creationId xmlns:a16="http://schemas.microsoft.com/office/drawing/2014/main" id="{1B52B59E-A14F-4C5A-AFC4-9419047E2F46}"/>
                    </a:ext>
                  </a:extLst>
                </p:cNvPr>
                <p:cNvSpPr/>
                <p:nvPr/>
              </p:nvSpPr>
              <p:spPr bwMode="auto">
                <a:xfrm>
                  <a:off x="4241801" y="2341563"/>
                  <a:ext cx="771525" cy="730250"/>
                </a:xfrm>
                <a:custGeom>
                  <a:avLst/>
                  <a:gdLst>
                    <a:gd name="T0" fmla="*/ 135 w 275"/>
                    <a:gd name="T1" fmla="*/ 0 h 261"/>
                    <a:gd name="T2" fmla="*/ 275 w 275"/>
                    <a:gd name="T3" fmla="*/ 227 h 261"/>
                    <a:gd name="T4" fmla="*/ 275 w 275"/>
                    <a:gd name="T5" fmla="*/ 261 h 261"/>
                    <a:gd name="T6" fmla="*/ 67 w 275"/>
                    <a:gd name="T7" fmla="*/ 156 h 261"/>
                    <a:gd name="T8" fmla="*/ 59 w 275"/>
                    <a:gd name="T9" fmla="*/ 22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61">
                      <a:moveTo>
                        <a:pt x="135" y="0"/>
                      </a:moveTo>
                      <a:cubicBezTo>
                        <a:pt x="135" y="0"/>
                        <a:pt x="0" y="170"/>
                        <a:pt x="275" y="227"/>
                      </a:cubicBezTo>
                      <a:cubicBezTo>
                        <a:pt x="275" y="261"/>
                        <a:pt x="275" y="261"/>
                        <a:pt x="275" y="261"/>
                      </a:cubicBezTo>
                      <a:cubicBezTo>
                        <a:pt x="67" y="156"/>
                        <a:pt x="67" y="156"/>
                        <a:pt x="67" y="156"/>
                      </a:cubicBezTo>
                      <a:cubicBezTo>
                        <a:pt x="59" y="22"/>
                        <a:pt x="59" y="22"/>
                        <a:pt x="59" y="22"/>
                      </a:cubicBezTo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ïṧļiḋe">
                  <a:extLst>
                    <a:ext uri="{FF2B5EF4-FFF2-40B4-BE49-F238E27FC236}">
                      <a16:creationId xmlns:a16="http://schemas.microsoft.com/office/drawing/2014/main" id="{E441139E-FB19-42D0-8B53-E1E099941250}"/>
                    </a:ext>
                  </a:extLst>
                </p:cNvPr>
                <p:cNvSpPr/>
                <p:nvPr/>
              </p:nvSpPr>
              <p:spPr bwMode="auto">
                <a:xfrm>
                  <a:off x="4313238" y="2870200"/>
                  <a:ext cx="673100" cy="268288"/>
                </a:xfrm>
                <a:custGeom>
                  <a:avLst/>
                  <a:gdLst>
                    <a:gd name="T0" fmla="*/ 0 w 424"/>
                    <a:gd name="T1" fmla="*/ 0 h 169"/>
                    <a:gd name="T2" fmla="*/ 5 w 424"/>
                    <a:gd name="T3" fmla="*/ 169 h 169"/>
                    <a:gd name="T4" fmla="*/ 192 w 424"/>
                    <a:gd name="T5" fmla="*/ 162 h 169"/>
                    <a:gd name="T6" fmla="*/ 424 w 424"/>
                    <a:gd name="T7" fmla="*/ 136 h 169"/>
                    <a:gd name="T8" fmla="*/ 0 w 424"/>
                    <a:gd name="T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4" h="169">
                      <a:moveTo>
                        <a:pt x="0" y="0"/>
                      </a:moveTo>
                      <a:lnTo>
                        <a:pt x="5" y="169"/>
                      </a:lnTo>
                      <a:lnTo>
                        <a:pt x="192" y="162"/>
                      </a:lnTo>
                      <a:lnTo>
                        <a:pt x="424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îṩľíḓé">
                  <a:extLst>
                    <a:ext uri="{FF2B5EF4-FFF2-40B4-BE49-F238E27FC236}">
                      <a16:creationId xmlns:a16="http://schemas.microsoft.com/office/drawing/2014/main" id="{8A4FE534-93DB-4205-9711-F890F0E0F872}"/>
                    </a:ext>
                  </a:extLst>
                </p:cNvPr>
                <p:cNvSpPr/>
                <p:nvPr/>
              </p:nvSpPr>
              <p:spPr bwMode="auto">
                <a:xfrm>
                  <a:off x="4938713" y="2473325"/>
                  <a:ext cx="1168400" cy="771525"/>
                </a:xfrm>
                <a:custGeom>
                  <a:avLst/>
                  <a:gdLst>
                    <a:gd name="T0" fmla="*/ 14 w 417"/>
                    <a:gd name="T1" fmla="*/ 276 h 276"/>
                    <a:gd name="T2" fmla="*/ 0 w 417"/>
                    <a:gd name="T3" fmla="*/ 263 h 276"/>
                    <a:gd name="T4" fmla="*/ 14 w 417"/>
                    <a:gd name="T5" fmla="*/ 249 h 276"/>
                    <a:gd name="T6" fmla="*/ 294 w 417"/>
                    <a:gd name="T7" fmla="*/ 248 h 276"/>
                    <a:gd name="T8" fmla="*/ 388 w 417"/>
                    <a:gd name="T9" fmla="*/ 11 h 276"/>
                    <a:gd name="T10" fmla="*/ 405 w 417"/>
                    <a:gd name="T11" fmla="*/ 3 h 276"/>
                    <a:gd name="T12" fmla="*/ 414 w 417"/>
                    <a:gd name="T13" fmla="*/ 20 h 276"/>
                    <a:gd name="T14" fmla="*/ 314 w 417"/>
                    <a:gd name="T15" fmla="*/ 276 h 276"/>
                    <a:gd name="T16" fmla="*/ 14 w 417"/>
                    <a:gd name="T1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276">
                      <a:moveTo>
                        <a:pt x="14" y="276"/>
                      </a:moveTo>
                      <a:cubicBezTo>
                        <a:pt x="6" y="276"/>
                        <a:pt x="0" y="270"/>
                        <a:pt x="0" y="263"/>
                      </a:cubicBezTo>
                      <a:cubicBezTo>
                        <a:pt x="0" y="255"/>
                        <a:pt x="6" y="249"/>
                        <a:pt x="14" y="249"/>
                      </a:cubicBezTo>
                      <a:cubicBezTo>
                        <a:pt x="294" y="248"/>
                        <a:pt x="294" y="248"/>
                        <a:pt x="294" y="248"/>
                      </a:cubicBezTo>
                      <a:cubicBezTo>
                        <a:pt x="388" y="11"/>
                        <a:pt x="388" y="11"/>
                        <a:pt x="388" y="11"/>
                      </a:cubicBezTo>
                      <a:cubicBezTo>
                        <a:pt x="390" y="4"/>
                        <a:pt x="398" y="0"/>
                        <a:pt x="405" y="3"/>
                      </a:cubicBezTo>
                      <a:cubicBezTo>
                        <a:pt x="413" y="5"/>
                        <a:pt x="417" y="13"/>
                        <a:pt x="414" y="20"/>
                      </a:cubicBezTo>
                      <a:cubicBezTo>
                        <a:pt x="314" y="276"/>
                        <a:pt x="314" y="276"/>
                        <a:pt x="314" y="276"/>
                      </a:cubicBezTo>
                      <a:cubicBezTo>
                        <a:pt x="14" y="276"/>
                        <a:pt x="14" y="276"/>
                        <a:pt x="14" y="276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îṧľíḑè">
                  <a:extLst>
                    <a:ext uri="{FF2B5EF4-FFF2-40B4-BE49-F238E27FC236}">
                      <a16:creationId xmlns:a16="http://schemas.microsoft.com/office/drawing/2014/main" id="{6AA05E71-B8CB-4E15-BD7C-29826CA0AD58}"/>
                    </a:ext>
                  </a:extLst>
                </p:cNvPr>
                <p:cNvSpPr/>
                <p:nvPr/>
              </p:nvSpPr>
              <p:spPr bwMode="auto">
                <a:xfrm>
                  <a:off x="4222751" y="2035175"/>
                  <a:ext cx="981075" cy="1123950"/>
                </a:xfrm>
                <a:custGeom>
                  <a:avLst/>
                  <a:gdLst>
                    <a:gd name="T0" fmla="*/ 125 w 350"/>
                    <a:gd name="T1" fmla="*/ 0 h 401"/>
                    <a:gd name="T2" fmla="*/ 9 w 350"/>
                    <a:gd name="T3" fmla="*/ 223 h 401"/>
                    <a:gd name="T4" fmla="*/ 350 w 350"/>
                    <a:gd name="T5" fmla="*/ 377 h 401"/>
                    <a:gd name="T6" fmla="*/ 350 w 350"/>
                    <a:gd name="T7" fmla="*/ 354 h 401"/>
                    <a:gd name="T8" fmla="*/ 99 w 350"/>
                    <a:gd name="T9" fmla="*/ 233 h 401"/>
                    <a:gd name="T10" fmla="*/ 142 w 350"/>
                    <a:gd name="T11" fmla="*/ 109 h 401"/>
                    <a:gd name="T12" fmla="*/ 125 w 350"/>
                    <a:gd name="T13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0" h="401">
                      <a:moveTo>
                        <a:pt x="125" y="0"/>
                      </a:moveTo>
                      <a:cubicBezTo>
                        <a:pt x="125" y="0"/>
                        <a:pt x="0" y="61"/>
                        <a:pt x="9" y="223"/>
                      </a:cubicBezTo>
                      <a:cubicBezTo>
                        <a:pt x="20" y="401"/>
                        <a:pt x="237" y="379"/>
                        <a:pt x="350" y="377"/>
                      </a:cubicBezTo>
                      <a:cubicBezTo>
                        <a:pt x="350" y="354"/>
                        <a:pt x="350" y="354"/>
                        <a:pt x="350" y="354"/>
                      </a:cubicBezTo>
                      <a:cubicBezTo>
                        <a:pt x="350" y="354"/>
                        <a:pt x="114" y="336"/>
                        <a:pt x="99" y="233"/>
                      </a:cubicBezTo>
                      <a:cubicBezTo>
                        <a:pt x="87" y="158"/>
                        <a:pt x="142" y="109"/>
                        <a:pt x="142" y="109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ïšḻïḑê">
                  <a:extLst>
                    <a:ext uri="{FF2B5EF4-FFF2-40B4-BE49-F238E27FC236}">
                      <a16:creationId xmlns:a16="http://schemas.microsoft.com/office/drawing/2014/main" id="{EAA1BDBE-2CDA-44BE-A375-7525E3C7BA6A}"/>
                    </a:ext>
                  </a:extLst>
                </p:cNvPr>
                <p:cNvSpPr/>
                <p:nvPr/>
              </p:nvSpPr>
              <p:spPr bwMode="auto">
                <a:xfrm>
                  <a:off x="5203826" y="3027363"/>
                  <a:ext cx="244475" cy="131763"/>
                </a:xfrm>
                <a:custGeom>
                  <a:avLst/>
                  <a:gdLst>
                    <a:gd name="T0" fmla="*/ 0 w 87"/>
                    <a:gd name="T1" fmla="*/ 0 h 47"/>
                    <a:gd name="T2" fmla="*/ 52 w 87"/>
                    <a:gd name="T3" fmla="*/ 6 h 47"/>
                    <a:gd name="T4" fmla="*/ 83 w 87"/>
                    <a:gd name="T5" fmla="*/ 40 h 47"/>
                    <a:gd name="T6" fmla="*/ 61 w 87"/>
                    <a:gd name="T7" fmla="*/ 22 h 47"/>
                    <a:gd name="T8" fmla="*/ 68 w 87"/>
                    <a:gd name="T9" fmla="*/ 42 h 47"/>
                    <a:gd name="T10" fmla="*/ 52 w 87"/>
                    <a:gd name="T11" fmla="*/ 19 h 47"/>
                    <a:gd name="T12" fmla="*/ 57 w 87"/>
                    <a:gd name="T13" fmla="*/ 42 h 47"/>
                    <a:gd name="T14" fmla="*/ 49 w 87"/>
                    <a:gd name="T15" fmla="*/ 25 h 47"/>
                    <a:gd name="T16" fmla="*/ 34 w 87"/>
                    <a:gd name="T17" fmla="*/ 17 h 47"/>
                    <a:gd name="T18" fmla="*/ 0 w 87"/>
                    <a:gd name="T19" fmla="*/ 23 h 47"/>
                    <a:gd name="T20" fmla="*/ 0 w 87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7">
                      <a:moveTo>
                        <a:pt x="0" y="0"/>
                      </a:moveTo>
                      <a:cubicBezTo>
                        <a:pt x="0" y="0"/>
                        <a:pt x="33" y="2"/>
                        <a:pt x="52" y="6"/>
                      </a:cubicBezTo>
                      <a:cubicBezTo>
                        <a:pt x="72" y="9"/>
                        <a:pt x="80" y="34"/>
                        <a:pt x="83" y="40"/>
                      </a:cubicBezTo>
                      <a:cubicBezTo>
                        <a:pt x="87" y="47"/>
                        <a:pt x="65" y="27"/>
                        <a:pt x="61" y="22"/>
                      </a:cubicBezTo>
                      <a:cubicBezTo>
                        <a:pt x="61" y="22"/>
                        <a:pt x="71" y="41"/>
                        <a:pt x="68" y="42"/>
                      </a:cubicBezTo>
                      <a:cubicBezTo>
                        <a:pt x="66" y="42"/>
                        <a:pt x="52" y="19"/>
                        <a:pt x="52" y="19"/>
                      </a:cubicBezTo>
                      <a:cubicBezTo>
                        <a:pt x="52" y="19"/>
                        <a:pt x="59" y="41"/>
                        <a:pt x="57" y="42"/>
                      </a:cubicBezTo>
                      <a:cubicBezTo>
                        <a:pt x="54" y="43"/>
                        <a:pt x="50" y="27"/>
                        <a:pt x="49" y="25"/>
                      </a:cubicBezTo>
                      <a:cubicBezTo>
                        <a:pt x="48" y="23"/>
                        <a:pt x="39" y="23"/>
                        <a:pt x="34" y="17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îšḻíḍé">
                  <a:extLst>
                    <a:ext uri="{FF2B5EF4-FFF2-40B4-BE49-F238E27FC236}">
                      <a16:creationId xmlns:a16="http://schemas.microsoft.com/office/drawing/2014/main" id="{CE29A7D7-3239-46E2-BFD0-15F39687FC44}"/>
                    </a:ext>
                  </a:extLst>
                </p:cNvPr>
                <p:cNvSpPr/>
                <p:nvPr/>
              </p:nvSpPr>
              <p:spPr bwMode="auto">
                <a:xfrm>
                  <a:off x="5349876" y="2982913"/>
                  <a:ext cx="230188" cy="169863"/>
                </a:xfrm>
                <a:custGeom>
                  <a:avLst/>
                  <a:gdLst>
                    <a:gd name="T0" fmla="*/ 4 w 82"/>
                    <a:gd name="T1" fmla="*/ 0 h 61"/>
                    <a:gd name="T2" fmla="*/ 55 w 82"/>
                    <a:gd name="T3" fmla="*/ 15 h 61"/>
                    <a:gd name="T4" fmla="*/ 79 w 82"/>
                    <a:gd name="T5" fmla="*/ 54 h 61"/>
                    <a:gd name="T6" fmla="*/ 61 w 82"/>
                    <a:gd name="T7" fmla="*/ 33 h 61"/>
                    <a:gd name="T8" fmla="*/ 64 w 82"/>
                    <a:gd name="T9" fmla="*/ 53 h 61"/>
                    <a:gd name="T10" fmla="*/ 53 w 82"/>
                    <a:gd name="T11" fmla="*/ 28 h 61"/>
                    <a:gd name="T12" fmla="*/ 53 w 82"/>
                    <a:gd name="T13" fmla="*/ 51 h 61"/>
                    <a:gd name="T14" fmla="*/ 48 w 82"/>
                    <a:gd name="T15" fmla="*/ 33 h 61"/>
                    <a:gd name="T16" fmla="*/ 35 w 82"/>
                    <a:gd name="T17" fmla="*/ 23 h 61"/>
                    <a:gd name="T18" fmla="*/ 0 w 82"/>
                    <a:gd name="T19" fmla="*/ 23 h 61"/>
                    <a:gd name="T20" fmla="*/ 4 w 82"/>
                    <a:gd name="T2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61">
                      <a:moveTo>
                        <a:pt x="4" y="0"/>
                      </a:moveTo>
                      <a:cubicBezTo>
                        <a:pt x="4" y="0"/>
                        <a:pt x="36" y="8"/>
                        <a:pt x="55" y="15"/>
                      </a:cubicBezTo>
                      <a:cubicBezTo>
                        <a:pt x="74" y="22"/>
                        <a:pt x="77" y="48"/>
                        <a:pt x="79" y="54"/>
                      </a:cubicBezTo>
                      <a:cubicBezTo>
                        <a:pt x="82" y="61"/>
                        <a:pt x="64" y="38"/>
                        <a:pt x="61" y="33"/>
                      </a:cubicBezTo>
                      <a:cubicBezTo>
                        <a:pt x="61" y="33"/>
                        <a:pt x="67" y="53"/>
                        <a:pt x="64" y="53"/>
                      </a:cubicBezTo>
                      <a:cubicBezTo>
                        <a:pt x="62" y="53"/>
                        <a:pt x="53" y="28"/>
                        <a:pt x="53" y="28"/>
                      </a:cubicBezTo>
                      <a:cubicBezTo>
                        <a:pt x="53" y="28"/>
                        <a:pt x="55" y="50"/>
                        <a:pt x="53" y="51"/>
                      </a:cubicBezTo>
                      <a:cubicBezTo>
                        <a:pt x="50" y="52"/>
                        <a:pt x="49" y="36"/>
                        <a:pt x="48" y="33"/>
                      </a:cubicBezTo>
                      <a:cubicBezTo>
                        <a:pt x="48" y="31"/>
                        <a:pt x="39" y="30"/>
                        <a:pt x="35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ïṩ1íďê">
                  <a:extLst>
                    <a:ext uri="{FF2B5EF4-FFF2-40B4-BE49-F238E27FC236}">
                      <a16:creationId xmlns:a16="http://schemas.microsoft.com/office/drawing/2014/main" id="{6A7B05FC-41C0-4C0C-8517-5660D540AE0D}"/>
                    </a:ext>
                  </a:extLst>
                </p:cNvPr>
                <p:cNvSpPr/>
                <p:nvPr/>
              </p:nvSpPr>
              <p:spPr bwMode="auto">
                <a:xfrm>
                  <a:off x="5027613" y="3155950"/>
                  <a:ext cx="80963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ïŝḻïḋè">
                  <a:extLst>
                    <a:ext uri="{FF2B5EF4-FFF2-40B4-BE49-F238E27FC236}">
                      <a16:creationId xmlns:a16="http://schemas.microsoft.com/office/drawing/2014/main" id="{7CC6ED6C-E9F1-47F9-BA0E-280075832561}"/>
                    </a:ext>
                  </a:extLst>
                </p:cNvPr>
                <p:cNvSpPr/>
                <p:nvPr/>
              </p:nvSpPr>
              <p:spPr bwMode="auto">
                <a:xfrm>
                  <a:off x="5129213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íṧľîḍé">
                  <a:extLst>
                    <a:ext uri="{FF2B5EF4-FFF2-40B4-BE49-F238E27FC236}">
                      <a16:creationId xmlns:a16="http://schemas.microsoft.com/office/drawing/2014/main" id="{48B47B78-7035-4CE1-8AE8-C6222A1AC210}"/>
                    </a:ext>
                  </a:extLst>
                </p:cNvPr>
                <p:cNvSpPr/>
                <p:nvPr/>
              </p:nvSpPr>
              <p:spPr bwMode="auto">
                <a:xfrm>
                  <a:off x="5226051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íṣlîďè">
                  <a:extLst>
                    <a:ext uri="{FF2B5EF4-FFF2-40B4-BE49-F238E27FC236}">
                      <a16:creationId xmlns:a16="http://schemas.microsoft.com/office/drawing/2014/main" id="{C1AE08F7-E331-4BF2-B9AF-C69696B33AFD}"/>
                    </a:ext>
                  </a:extLst>
                </p:cNvPr>
                <p:cNvSpPr/>
                <p:nvPr/>
              </p:nvSpPr>
              <p:spPr bwMode="auto">
                <a:xfrm>
                  <a:off x="5327651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íslïḑè">
                  <a:extLst>
                    <a:ext uri="{FF2B5EF4-FFF2-40B4-BE49-F238E27FC236}">
                      <a16:creationId xmlns:a16="http://schemas.microsoft.com/office/drawing/2014/main" id="{631E2E55-5F6C-414E-BF64-46A54F4D1990}"/>
                    </a:ext>
                  </a:extLst>
                </p:cNvPr>
                <p:cNvSpPr/>
                <p:nvPr/>
              </p:nvSpPr>
              <p:spPr bwMode="auto">
                <a:xfrm>
                  <a:off x="5429251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iṡ1ïḑè">
                  <a:extLst>
                    <a:ext uri="{FF2B5EF4-FFF2-40B4-BE49-F238E27FC236}">
                      <a16:creationId xmlns:a16="http://schemas.microsoft.com/office/drawing/2014/main" id="{2C1ACFE4-B107-41FF-B46E-A0661971B25A}"/>
                    </a:ext>
                  </a:extLst>
                </p:cNvPr>
                <p:cNvSpPr/>
                <p:nvPr/>
              </p:nvSpPr>
              <p:spPr bwMode="auto">
                <a:xfrm>
                  <a:off x="5526088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ísḷîḍê">
                  <a:extLst>
                    <a:ext uri="{FF2B5EF4-FFF2-40B4-BE49-F238E27FC236}">
                      <a16:creationId xmlns:a16="http://schemas.microsoft.com/office/drawing/2014/main" id="{CF384266-E72F-4AA2-8975-6786C6B7F0EE}"/>
                    </a:ext>
                  </a:extLst>
                </p:cNvPr>
                <p:cNvSpPr/>
                <p:nvPr/>
              </p:nvSpPr>
              <p:spPr bwMode="auto">
                <a:xfrm>
                  <a:off x="5627688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8" name="ïṥ1ïḍe">
              <a:extLst>
                <a:ext uri="{FF2B5EF4-FFF2-40B4-BE49-F238E27FC236}">
                  <a16:creationId xmlns:a16="http://schemas.microsoft.com/office/drawing/2014/main" id="{6594A634-7A90-4556-B9D9-CDFF0931204E}"/>
                </a:ext>
              </a:extLst>
            </p:cNvPr>
            <p:cNvGrpSpPr/>
            <p:nvPr/>
          </p:nvGrpSpPr>
          <p:grpSpPr>
            <a:xfrm>
              <a:off x="4162257" y="1511757"/>
              <a:ext cx="730204" cy="730204"/>
              <a:chOff x="4282553" y="1511757"/>
              <a:chExt cx="730204" cy="730204"/>
            </a:xfrm>
          </p:grpSpPr>
          <p:sp>
            <p:nvSpPr>
              <p:cNvPr id="50" name="í$ļîḍê">
                <a:extLst>
                  <a:ext uri="{FF2B5EF4-FFF2-40B4-BE49-F238E27FC236}">
                    <a16:creationId xmlns:a16="http://schemas.microsoft.com/office/drawing/2014/main" id="{12CE4D60-F222-4B60-800D-B1BCD8DE9449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íṧļíďê">
                <a:extLst>
                  <a:ext uri="{FF2B5EF4-FFF2-40B4-BE49-F238E27FC236}">
                    <a16:creationId xmlns:a16="http://schemas.microsoft.com/office/drawing/2014/main" id="{8D582757-5EAE-4145-8046-D131DC9893C7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îş1ïḋé">
              <a:extLst>
                <a:ext uri="{FF2B5EF4-FFF2-40B4-BE49-F238E27FC236}">
                  <a16:creationId xmlns:a16="http://schemas.microsoft.com/office/drawing/2014/main" id="{E263AE7B-1FBB-4920-99D0-5DD80F0AC4B1}"/>
                </a:ext>
              </a:extLst>
            </p:cNvPr>
            <p:cNvGrpSpPr/>
            <p:nvPr/>
          </p:nvGrpSpPr>
          <p:grpSpPr>
            <a:xfrm>
              <a:off x="930550" y="1202289"/>
              <a:ext cx="2908300" cy="1381721"/>
              <a:chOff x="669925" y="1758275"/>
              <a:chExt cx="3112651" cy="1381721"/>
            </a:xfrm>
          </p:grpSpPr>
          <p:sp>
            <p:nvSpPr>
              <p:cNvPr id="48" name="îśļïḋê">
                <a:extLst>
                  <a:ext uri="{FF2B5EF4-FFF2-40B4-BE49-F238E27FC236}">
                    <a16:creationId xmlns:a16="http://schemas.microsoft.com/office/drawing/2014/main" id="{1CC412B4-912B-4278-A1A0-7C404E58AF81}"/>
                  </a:ext>
                </a:extLst>
              </p:cNvPr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dirty="0">
                    <a:cs typeface="+mn-ea"/>
                    <a:sym typeface="+mn-lt"/>
                  </a:rPr>
                  <a:t>整个事务是不可分割的最小单位，事务中任何一个语句执行失败，所有已经执行成功的语句也要会滚，整个数据库状态要恢复到执行事务前到状态。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49" name="îş1îḑê">
                <a:extLst>
                  <a:ext uri="{FF2B5EF4-FFF2-40B4-BE49-F238E27FC236}">
                    <a16:creationId xmlns:a16="http://schemas.microsoft.com/office/drawing/2014/main" id="{8962D84E-E26E-4BD5-BEC4-EFB4416B577E}"/>
                  </a:ext>
                </a:extLst>
              </p:cNvPr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/>
                <a:r>
                  <a:rPr lang="zh-CN" altLang="en-US" b="1" dirty="0">
                    <a:cs typeface="+mn-ea"/>
                    <a:sym typeface="+mn-lt"/>
                  </a:rPr>
                  <a:t>原子性</a:t>
                </a:r>
              </a:p>
            </p:txBody>
          </p:sp>
        </p:grpSp>
        <p:grpSp>
          <p:nvGrpSpPr>
            <p:cNvPr id="30" name="išḷïḓè">
              <a:extLst>
                <a:ext uri="{FF2B5EF4-FFF2-40B4-BE49-F238E27FC236}">
                  <a16:creationId xmlns:a16="http://schemas.microsoft.com/office/drawing/2014/main" id="{B28D0AA3-DC32-4F8D-B3BA-0B13B63D1C75}"/>
                </a:ext>
              </a:extLst>
            </p:cNvPr>
            <p:cNvGrpSpPr/>
            <p:nvPr/>
          </p:nvGrpSpPr>
          <p:grpSpPr>
            <a:xfrm>
              <a:off x="4162257" y="5015071"/>
              <a:ext cx="730204" cy="730204"/>
              <a:chOff x="4282553" y="1511757"/>
              <a:chExt cx="730204" cy="730204"/>
            </a:xfrm>
          </p:grpSpPr>
          <p:sp>
            <p:nvSpPr>
              <p:cNvPr id="46" name="íṣ1iḋe">
                <a:extLst>
                  <a:ext uri="{FF2B5EF4-FFF2-40B4-BE49-F238E27FC236}">
                    <a16:creationId xmlns:a16="http://schemas.microsoft.com/office/drawing/2014/main" id="{7050FA96-DAAA-4252-A591-DBBB8435086C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ïṧlídé">
                <a:extLst>
                  <a:ext uri="{FF2B5EF4-FFF2-40B4-BE49-F238E27FC236}">
                    <a16:creationId xmlns:a16="http://schemas.microsoft.com/office/drawing/2014/main" id="{29D2DBD5-E347-4A71-8415-8CB2DB031461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ïṡļídè">
              <a:extLst>
                <a:ext uri="{FF2B5EF4-FFF2-40B4-BE49-F238E27FC236}">
                  <a16:creationId xmlns:a16="http://schemas.microsoft.com/office/drawing/2014/main" id="{C57ED992-AB47-4DA2-A174-3F6FE059E928}"/>
                </a:ext>
              </a:extLst>
            </p:cNvPr>
            <p:cNvGrpSpPr/>
            <p:nvPr/>
          </p:nvGrpSpPr>
          <p:grpSpPr>
            <a:xfrm>
              <a:off x="930550" y="4705603"/>
              <a:ext cx="2908300" cy="1381723"/>
              <a:chOff x="669925" y="1758275"/>
              <a:chExt cx="3112651" cy="1381723"/>
            </a:xfrm>
          </p:grpSpPr>
          <p:sp>
            <p:nvSpPr>
              <p:cNvPr id="44" name="îŝḷíḍê">
                <a:extLst>
                  <a:ext uri="{FF2B5EF4-FFF2-40B4-BE49-F238E27FC236}">
                    <a16:creationId xmlns:a16="http://schemas.microsoft.com/office/drawing/2014/main" id="{4C9E4AC1-7AC8-496B-9AF4-2AA1AC455A0A}"/>
                  </a:ext>
                </a:extLst>
              </p:cNvPr>
              <p:cNvSpPr txBox="1"/>
              <p:nvPr/>
            </p:nvSpPr>
            <p:spPr>
              <a:xfrm>
                <a:off x="669925" y="2205040"/>
                <a:ext cx="3112651" cy="934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dirty="0">
                    <a:cs typeface="+mn-ea"/>
                    <a:sym typeface="+mn-lt"/>
                  </a:rPr>
                  <a:t>多个事务同时执行时，必须等前一个事务执行完，才能执行后一个事务，否则会造成数据紊乱。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45" name="ïšľiḋè">
                <a:extLst>
                  <a:ext uri="{FF2B5EF4-FFF2-40B4-BE49-F238E27FC236}">
                    <a16:creationId xmlns:a16="http://schemas.microsoft.com/office/drawing/2014/main" id="{4E259394-2435-42CB-B869-84FCE06AD1D0}"/>
                  </a:ext>
                </a:extLst>
              </p:cNvPr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/>
                <a:r>
                  <a:rPr lang="zh-CN" altLang="en-US" b="1" dirty="0">
                    <a:cs typeface="+mn-ea"/>
                    <a:sym typeface="+mn-lt"/>
                  </a:rPr>
                  <a:t>隔离性</a:t>
                </a:r>
              </a:p>
            </p:txBody>
          </p:sp>
        </p:grpSp>
        <p:grpSp>
          <p:nvGrpSpPr>
            <p:cNvPr id="32" name="í$ļíḑè">
              <a:extLst>
                <a:ext uri="{FF2B5EF4-FFF2-40B4-BE49-F238E27FC236}">
                  <a16:creationId xmlns:a16="http://schemas.microsoft.com/office/drawing/2014/main" id="{5F9F52D5-6187-4560-B638-FD76C2DFB637}"/>
                </a:ext>
              </a:extLst>
            </p:cNvPr>
            <p:cNvGrpSpPr/>
            <p:nvPr/>
          </p:nvGrpSpPr>
          <p:grpSpPr>
            <a:xfrm>
              <a:off x="7294677" y="1511757"/>
              <a:ext cx="730204" cy="730204"/>
              <a:chOff x="4282553" y="1511757"/>
              <a:chExt cx="730204" cy="730204"/>
            </a:xfrm>
          </p:grpSpPr>
          <p:sp>
            <p:nvSpPr>
              <p:cNvPr id="42" name="îṣḻïďè">
                <a:extLst>
                  <a:ext uri="{FF2B5EF4-FFF2-40B4-BE49-F238E27FC236}">
                    <a16:creationId xmlns:a16="http://schemas.microsoft.com/office/drawing/2014/main" id="{32D7FC46-DA65-47E9-8E20-DA14F93C0182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ïšļïḋê">
                <a:extLst>
                  <a:ext uri="{FF2B5EF4-FFF2-40B4-BE49-F238E27FC236}">
                    <a16:creationId xmlns:a16="http://schemas.microsoft.com/office/drawing/2014/main" id="{3B18B1AE-3DE7-4EA0-9E8F-C32A64EA8966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iŝ1íḓê">
              <a:extLst>
                <a:ext uri="{FF2B5EF4-FFF2-40B4-BE49-F238E27FC236}">
                  <a16:creationId xmlns:a16="http://schemas.microsoft.com/office/drawing/2014/main" id="{B3589326-F1CC-4D9A-BC27-5AF757A202E8}"/>
                </a:ext>
              </a:extLst>
            </p:cNvPr>
            <p:cNvGrpSpPr/>
            <p:nvPr/>
          </p:nvGrpSpPr>
          <p:grpSpPr>
            <a:xfrm>
              <a:off x="7294677" y="5015071"/>
              <a:ext cx="730204" cy="730204"/>
              <a:chOff x="4282553" y="1511757"/>
              <a:chExt cx="730204" cy="730204"/>
            </a:xfrm>
          </p:grpSpPr>
          <p:sp>
            <p:nvSpPr>
              <p:cNvPr id="40" name="îṡļíḍe">
                <a:extLst>
                  <a:ext uri="{FF2B5EF4-FFF2-40B4-BE49-F238E27FC236}">
                    <a16:creationId xmlns:a16="http://schemas.microsoft.com/office/drawing/2014/main" id="{DBF7F814-0FED-4FBE-A46A-6F96B7628AA1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î$1ïḋè">
                <a:extLst>
                  <a:ext uri="{FF2B5EF4-FFF2-40B4-BE49-F238E27FC236}">
                    <a16:creationId xmlns:a16="http://schemas.microsoft.com/office/drawing/2014/main" id="{D545D25F-CE08-4CCE-9186-935486EDFEFE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i$ļîḋê">
              <a:extLst>
                <a:ext uri="{FF2B5EF4-FFF2-40B4-BE49-F238E27FC236}">
                  <a16:creationId xmlns:a16="http://schemas.microsoft.com/office/drawing/2014/main" id="{CADE1540-CE8B-4A9A-8D6A-55058F48512C}"/>
                </a:ext>
              </a:extLst>
            </p:cNvPr>
            <p:cNvGrpSpPr/>
            <p:nvPr/>
          </p:nvGrpSpPr>
          <p:grpSpPr>
            <a:xfrm>
              <a:off x="8353150" y="1202289"/>
              <a:ext cx="2908300" cy="1381721"/>
              <a:chOff x="669925" y="1758275"/>
              <a:chExt cx="3112651" cy="1381721"/>
            </a:xfrm>
          </p:grpSpPr>
          <p:sp>
            <p:nvSpPr>
              <p:cNvPr id="38" name="iṡļíḓé">
                <a:extLst>
                  <a:ext uri="{FF2B5EF4-FFF2-40B4-BE49-F238E27FC236}">
                    <a16:creationId xmlns:a16="http://schemas.microsoft.com/office/drawing/2014/main" id="{FFEF98A9-847C-4699-BAF9-28E593A6F01F}"/>
                  </a:ext>
                </a:extLst>
              </p:cNvPr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事务一旦提交，那么就是永久性的，不会因为宕机等故障导致数据丢失（外力影响不保证，比如磁盘损害）</a:t>
                </a:r>
                <a:endParaRPr lang="zh-CN" altLang="en-US" sz="800" dirty="0">
                  <a:cs typeface="+mn-ea"/>
                  <a:sym typeface="+mn-lt"/>
                </a:endParaRPr>
              </a:p>
            </p:txBody>
          </p:sp>
          <p:sp>
            <p:nvSpPr>
              <p:cNvPr id="39" name="í$lîḍé">
                <a:extLst>
                  <a:ext uri="{FF2B5EF4-FFF2-40B4-BE49-F238E27FC236}">
                    <a16:creationId xmlns:a16="http://schemas.microsoft.com/office/drawing/2014/main" id="{914C2463-32FB-4CB3-BF8E-0AADAE1948AD}"/>
                  </a:ext>
                </a:extLst>
              </p:cNvPr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b="1" dirty="0">
                    <a:cs typeface="+mn-ea"/>
                    <a:sym typeface="+mn-lt"/>
                  </a:rPr>
                  <a:t>持久性</a:t>
                </a:r>
              </a:p>
            </p:txBody>
          </p:sp>
        </p:grpSp>
        <p:grpSp>
          <p:nvGrpSpPr>
            <p:cNvPr id="35" name="iślïdé">
              <a:extLst>
                <a:ext uri="{FF2B5EF4-FFF2-40B4-BE49-F238E27FC236}">
                  <a16:creationId xmlns:a16="http://schemas.microsoft.com/office/drawing/2014/main" id="{7043DDF8-2A38-496D-BD19-36E61BA4DF33}"/>
                </a:ext>
              </a:extLst>
            </p:cNvPr>
            <p:cNvGrpSpPr/>
            <p:nvPr/>
          </p:nvGrpSpPr>
          <p:grpSpPr>
            <a:xfrm>
              <a:off x="8353150" y="4705603"/>
              <a:ext cx="2908300" cy="1381721"/>
              <a:chOff x="669925" y="1758275"/>
              <a:chExt cx="3112651" cy="1381721"/>
            </a:xfrm>
          </p:grpSpPr>
          <p:sp>
            <p:nvSpPr>
              <p:cNvPr id="36" name="išḻîḍe">
                <a:extLst>
                  <a:ext uri="{FF2B5EF4-FFF2-40B4-BE49-F238E27FC236}">
                    <a16:creationId xmlns:a16="http://schemas.microsoft.com/office/drawing/2014/main" id="{3ED2E68D-F580-4962-842C-1B596DD72800}"/>
                  </a:ext>
                </a:extLst>
              </p:cNvPr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dirty="0">
                    <a:cs typeface="+mn-ea"/>
                    <a:sym typeface="+mn-lt"/>
                  </a:rPr>
                  <a:t>事务必须使整个系统状态保持一致，比如你和对方来回转账，不管转了多少次，你们两个账户总金额总是一样的，不会出现你转出</a:t>
                </a:r>
                <a:r>
                  <a:rPr lang="en-US" altLang="zh-CN" dirty="0">
                    <a:cs typeface="+mn-ea"/>
                    <a:sym typeface="+mn-lt"/>
                  </a:rPr>
                  <a:t>1000</a:t>
                </a:r>
                <a:r>
                  <a:rPr lang="zh-CN" altLang="en-US" dirty="0">
                    <a:cs typeface="+mn-ea"/>
                    <a:sym typeface="+mn-lt"/>
                  </a:rPr>
                  <a:t>，对方只收到</a:t>
                </a:r>
                <a:r>
                  <a:rPr lang="en-US" altLang="zh-CN" dirty="0">
                    <a:cs typeface="+mn-ea"/>
                    <a:sym typeface="+mn-lt"/>
                  </a:rPr>
                  <a:t>500</a:t>
                </a:r>
                <a:r>
                  <a:rPr lang="zh-CN" altLang="en-US" dirty="0">
                    <a:cs typeface="+mn-ea"/>
                    <a:sym typeface="+mn-lt"/>
                  </a:rPr>
                  <a:t>的情况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37" name="išļïḓe">
                <a:extLst>
                  <a:ext uri="{FF2B5EF4-FFF2-40B4-BE49-F238E27FC236}">
                    <a16:creationId xmlns:a16="http://schemas.microsoft.com/office/drawing/2014/main" id="{0771EF0B-448E-470B-A31E-2E72C74F2874}"/>
                  </a:ext>
                </a:extLst>
              </p:cNvPr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b="1" dirty="0">
                    <a:cs typeface="+mn-ea"/>
                    <a:sym typeface="+mn-lt"/>
                  </a:rPr>
                  <a:t>一致性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554103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15" name="组合 14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25" name="直角三角形 24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直角三角形 25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20" name="组合 19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23" name="直角三角形 22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" name="直角三角形 23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22" name="矩形 21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16" name="矩形 15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4490430" y="520659"/>
            <a:ext cx="3211142" cy="345014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200" b="1" dirty="0" err="1" smtClean="0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kumimoji="1" lang="zh-CN" altLang="en-US" sz="3200" b="1" dirty="0" smtClean="0">
                <a:latin typeface="+mn-lt"/>
                <a:ea typeface="+mn-ea"/>
                <a:cs typeface="+mn-ea"/>
                <a:sym typeface="+mn-lt"/>
              </a:rPr>
              <a:t>逻辑架构图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 descr="https://www.linuxidc.com/upload/2018_11/1811211051373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82" y="1371477"/>
            <a:ext cx="6511635" cy="48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77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a8c2ecb-5965-4228-aca8-7ecb21debdee" descr="FgwAAB+LCAAAAAAABADVVt9v2jAQ/l+87o1WCb/CeIMiuknrWhU0dZp4MMkBtyU2ckxVWvG/1zYJ2BACVbtpe4vPd+fv+3x3zjM5w4i0iU8q5Ewu56C+BwkVsod0KmhyzSOI1d6t4HMQEiEl7Z/PWVDVCvpO4wVkXktlv0aGySIxZtL2Ljxloo+WyfeMsQchJjTu4RSlyq0sX9JbECEwmTlKsYAKyRbVhg66EnwxV4d6ZFXJwdQsMJc85sICkwXnrnXL9WYywRCGM0jARKmtITLZYdFgRqMcelfgdCYZpGlmuBn/glBaYYqPijQ5jf8inansH/r9wOv06oECWoi6cTrq5htRN4tQN4tB91uX/W7tEOjALhYpkE33URPvIymOblnRXc5joGw/fH3pVvhI4UMWqbPsCvxk5boSNEJVNpmbKVpVWmLp6qr1FDAxFaP4DSDkLCrxamivAnvV2KnqEZAgUrOzg8TazWUmfYx1P3XYNNblHJiLUpc2h2/KV3NbS2BMZLTab73t8Q4TG/Boq7bv2U2KKY4xRrm0Rdqj1jpMzcBKHWIF4IfwKP0S8C0Xoj18dOgW3E51bSEGr7+V94FedaHbI/CWpyiRs1JtSwDm8Q7Ez1zgE2eSxp0YpyxRZbXuOpDhTPeLhhi6u10uJU+IHqXZGB7gE9xBCuIBFOwJjdN8pG4k0Fm5GJu1vpA7iKnEhwMOPjlVIXsu5znfqtRuHkcxNRtTkPf5oDarH87qPntgukuHJGmfexf+JuSQU2Eiq2edcwsdzn3tcVj+o+qfLH79PxLfu2gFf0f8eoH4VvMfUf9k8ffe9lLFa4cVXz9NJY9JqGmuSWcvef7wb4xaFvsXwdkomINdGv4uGYM1l2rzn6Jaez3VspG/wzX441y/IoP3v9ZtAR+hOlq9ALgWk0gWDAAA">
            <a:extLst>
              <a:ext uri="{FF2B5EF4-FFF2-40B4-BE49-F238E27FC236}">
                <a16:creationId xmlns:a16="http://schemas.microsoft.com/office/drawing/2014/main" id="{1A28E652-4FB0-4135-B9EC-ADA3C911907D}"/>
              </a:ext>
            </a:extLst>
          </p:cNvPr>
          <p:cNvGrpSpPr>
            <a:grpSpLocks noChangeAspect="1"/>
          </p:cNvGrpSpPr>
          <p:nvPr/>
        </p:nvGrpSpPr>
        <p:grpSpPr>
          <a:xfrm>
            <a:off x="2679701" y="1646431"/>
            <a:ext cx="6832599" cy="3565138"/>
            <a:chOff x="2679700" y="1304538"/>
            <a:chExt cx="6832599" cy="3565138"/>
          </a:xfrm>
        </p:grpSpPr>
        <p:sp>
          <p:nvSpPr>
            <p:cNvPr id="3" name="AreaShape">
              <a:extLst>
                <a:ext uri="{FF2B5EF4-FFF2-40B4-BE49-F238E27FC236}">
                  <a16:creationId xmlns:a16="http://schemas.microsoft.com/office/drawing/2014/main" id="{22D333F5-6352-45F5-B577-31FDB5FF4451}"/>
                </a:ext>
              </a:extLst>
            </p:cNvPr>
            <p:cNvSpPr/>
            <p:nvPr/>
          </p:nvSpPr>
          <p:spPr>
            <a:xfrm>
              <a:off x="2679700" y="1304538"/>
              <a:ext cx="6832599" cy="356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ValueShape">
              <a:extLst>
                <a:ext uri="{FF2B5EF4-FFF2-40B4-BE49-F238E27FC236}">
                  <a16:creationId xmlns:a16="http://schemas.microsoft.com/office/drawing/2014/main" id="{59087756-6A29-4103-B795-E0CBB837FFA8}"/>
                </a:ext>
              </a:extLst>
            </p:cNvPr>
            <p:cNvSpPr/>
            <p:nvPr/>
          </p:nvSpPr>
          <p:spPr bwMode="auto">
            <a:xfrm>
              <a:off x="3319561" y="2072345"/>
              <a:ext cx="3011427" cy="2064071"/>
            </a:xfrm>
            <a:custGeom>
              <a:avLst/>
              <a:gdLst>
                <a:gd name="connsiteX0" fmla="*/ 2966746 w 3267076"/>
                <a:gd name="connsiteY0" fmla="*/ 1169320 h 2239296"/>
                <a:gd name="connsiteX1" fmla="*/ 2994799 w 3267076"/>
                <a:gd name="connsiteY1" fmla="*/ 1169320 h 2239296"/>
                <a:gd name="connsiteX2" fmla="*/ 3267076 w 3267076"/>
                <a:gd name="connsiteY2" fmla="*/ 1441348 h 2239296"/>
                <a:gd name="connsiteX3" fmla="*/ 3176317 w 3267076"/>
                <a:gd name="connsiteY3" fmla="*/ 1644132 h 2239296"/>
                <a:gd name="connsiteX4" fmla="*/ 2512951 w 3267076"/>
                <a:gd name="connsiteY4" fmla="*/ 2239295 h 2239296"/>
                <a:gd name="connsiteX5" fmla="*/ 2138363 w 3267076"/>
                <a:gd name="connsiteY5" fmla="*/ 2239295 h 2239296"/>
                <a:gd name="connsiteX6" fmla="*/ 2773677 w 3267076"/>
                <a:gd name="connsiteY6" fmla="*/ 1248455 h 2239296"/>
                <a:gd name="connsiteX7" fmla="*/ 2966746 w 3267076"/>
                <a:gd name="connsiteY7" fmla="*/ 1169320 h 2239296"/>
                <a:gd name="connsiteX8" fmla="*/ 272277 w 3267076"/>
                <a:gd name="connsiteY8" fmla="*/ 1169320 h 2239296"/>
                <a:gd name="connsiteX9" fmla="*/ 301980 w 3267076"/>
                <a:gd name="connsiteY9" fmla="*/ 1169320 h 2239296"/>
                <a:gd name="connsiteX10" fmla="*/ 493399 w 3267076"/>
                <a:gd name="connsiteY10" fmla="*/ 1248455 h 2239296"/>
                <a:gd name="connsiteX11" fmla="*/ 1128713 w 3267076"/>
                <a:gd name="connsiteY11" fmla="*/ 2239295 h 2239296"/>
                <a:gd name="connsiteX12" fmla="*/ 754125 w 3267076"/>
                <a:gd name="connsiteY12" fmla="*/ 2239295 h 2239296"/>
                <a:gd name="connsiteX13" fmla="*/ 90759 w 3267076"/>
                <a:gd name="connsiteY13" fmla="*/ 1644132 h 2239296"/>
                <a:gd name="connsiteX14" fmla="*/ 0 w 3267076"/>
                <a:gd name="connsiteY14" fmla="*/ 1441348 h 2239296"/>
                <a:gd name="connsiteX15" fmla="*/ 272277 w 3267076"/>
                <a:gd name="connsiteY15" fmla="*/ 1169320 h 2239296"/>
                <a:gd name="connsiteX16" fmla="*/ 2774645 w 3267076"/>
                <a:gd name="connsiteY16" fmla="*/ 437483 h 2239296"/>
                <a:gd name="connsiteX17" fmla="*/ 3040063 w 3267076"/>
                <a:gd name="connsiteY17" fmla="*/ 702892 h 2239296"/>
                <a:gd name="connsiteX18" fmla="*/ 3040063 w 3267076"/>
                <a:gd name="connsiteY18" fmla="*/ 753995 h 2239296"/>
                <a:gd name="connsiteX19" fmla="*/ 2998849 w 3267076"/>
                <a:gd name="connsiteY19" fmla="*/ 897415 h 2239296"/>
                <a:gd name="connsiteX20" fmla="*/ 2772997 w 3267076"/>
                <a:gd name="connsiteY20" fmla="*/ 1248546 h 2239296"/>
                <a:gd name="connsiteX21" fmla="*/ 2735080 w 3267076"/>
                <a:gd name="connsiteY21" fmla="*/ 1296353 h 2239296"/>
                <a:gd name="connsiteX22" fmla="*/ 2135005 w 3267076"/>
                <a:gd name="connsiteY22" fmla="*/ 2239296 h 2239296"/>
                <a:gd name="connsiteX23" fmla="*/ 1925638 w 3267076"/>
                <a:gd name="connsiteY23" fmla="*/ 2239296 h 2239296"/>
                <a:gd name="connsiteX24" fmla="*/ 2525713 w 3267076"/>
                <a:gd name="connsiteY24" fmla="*/ 610576 h 2239296"/>
                <a:gd name="connsiteX25" fmla="*/ 2774645 w 3267076"/>
                <a:gd name="connsiteY25" fmla="*/ 437483 h 2239296"/>
                <a:gd name="connsiteX26" fmla="*/ 492431 w 3267076"/>
                <a:gd name="connsiteY26" fmla="*/ 437483 h 2239296"/>
                <a:gd name="connsiteX27" fmla="*/ 741363 w 3267076"/>
                <a:gd name="connsiteY27" fmla="*/ 610576 h 2239296"/>
                <a:gd name="connsiteX28" fmla="*/ 1341438 w 3267076"/>
                <a:gd name="connsiteY28" fmla="*/ 2239296 h 2239296"/>
                <a:gd name="connsiteX29" fmla="*/ 1132071 w 3267076"/>
                <a:gd name="connsiteY29" fmla="*/ 2239296 h 2239296"/>
                <a:gd name="connsiteX30" fmla="*/ 531996 w 3267076"/>
                <a:gd name="connsiteY30" fmla="*/ 1294704 h 2239296"/>
                <a:gd name="connsiteX31" fmla="*/ 494079 w 3267076"/>
                <a:gd name="connsiteY31" fmla="*/ 1248546 h 2239296"/>
                <a:gd name="connsiteX32" fmla="*/ 268227 w 3267076"/>
                <a:gd name="connsiteY32" fmla="*/ 897415 h 2239296"/>
                <a:gd name="connsiteX33" fmla="*/ 227013 w 3267076"/>
                <a:gd name="connsiteY33" fmla="*/ 753995 h 2239296"/>
                <a:gd name="connsiteX34" fmla="*/ 227013 w 3267076"/>
                <a:gd name="connsiteY34" fmla="*/ 702892 h 2239296"/>
                <a:gd name="connsiteX35" fmla="*/ 492431 w 3267076"/>
                <a:gd name="connsiteY35" fmla="*/ 437483 h 2239296"/>
                <a:gd name="connsiteX36" fmla="*/ 1633237 w 3267076"/>
                <a:gd name="connsiteY36" fmla="*/ 0 h 2239296"/>
                <a:gd name="connsiteX37" fmla="*/ 1844333 w 3267076"/>
                <a:gd name="connsiteY37" fmla="*/ 87727 h 2239296"/>
                <a:gd name="connsiteX38" fmla="*/ 1867422 w 3267076"/>
                <a:gd name="connsiteY38" fmla="*/ 110791 h 2239296"/>
                <a:gd name="connsiteX39" fmla="*/ 1953180 w 3267076"/>
                <a:gd name="connsiteY39" fmla="*/ 357908 h 2239296"/>
                <a:gd name="connsiteX40" fmla="*/ 1730539 w 3267076"/>
                <a:gd name="connsiteY40" fmla="*/ 2209642 h 2239296"/>
                <a:gd name="connsiteX41" fmla="*/ 1954829 w 3267076"/>
                <a:gd name="connsiteY41" fmla="*/ 344729 h 2239296"/>
                <a:gd name="connsiteX42" fmla="*/ 2078519 w 3267076"/>
                <a:gd name="connsiteY42" fmla="*/ 137150 h 2239296"/>
                <a:gd name="connsiteX43" fmla="*/ 2080168 w 3267076"/>
                <a:gd name="connsiteY43" fmla="*/ 137150 h 2239296"/>
                <a:gd name="connsiteX44" fmla="*/ 2119748 w 3267076"/>
                <a:gd name="connsiteY44" fmla="*/ 112439 h 2239296"/>
                <a:gd name="connsiteX45" fmla="*/ 2522151 w 3267076"/>
                <a:gd name="connsiteY45" fmla="*/ 245882 h 2239296"/>
                <a:gd name="connsiteX46" fmla="*/ 2532046 w 3267076"/>
                <a:gd name="connsiteY46" fmla="*/ 267299 h 2239296"/>
                <a:gd name="connsiteX47" fmla="*/ 2546889 w 3267076"/>
                <a:gd name="connsiteY47" fmla="*/ 502884 h 2239296"/>
                <a:gd name="connsiteX48" fmla="*/ 1918547 w 3267076"/>
                <a:gd name="connsiteY48" fmla="*/ 2239296 h 2239296"/>
                <a:gd name="connsiteX49" fmla="*/ 1727241 w 3267076"/>
                <a:gd name="connsiteY49" fmla="*/ 2239296 h 2239296"/>
                <a:gd name="connsiteX50" fmla="*/ 1539233 w 3267076"/>
                <a:gd name="connsiteY50" fmla="*/ 2239296 h 2239296"/>
                <a:gd name="connsiteX51" fmla="*/ 1539233 w 3267076"/>
                <a:gd name="connsiteY51" fmla="*/ 2239295 h 2239296"/>
                <a:gd name="connsiteX52" fmla="*/ 1536886 w 3267076"/>
                <a:gd name="connsiteY52" fmla="*/ 2239295 h 2239296"/>
                <a:gd name="connsiteX53" fmla="*/ 1348559 w 3267076"/>
                <a:gd name="connsiteY53" fmla="*/ 2239295 h 2239296"/>
                <a:gd name="connsiteX54" fmla="*/ 720187 w 3267076"/>
                <a:gd name="connsiteY54" fmla="*/ 502149 h 2239296"/>
                <a:gd name="connsiteX55" fmla="*/ 735031 w 3267076"/>
                <a:gd name="connsiteY55" fmla="*/ 266464 h 2239296"/>
                <a:gd name="connsiteX56" fmla="*/ 744927 w 3267076"/>
                <a:gd name="connsiteY56" fmla="*/ 245038 h 2239296"/>
                <a:gd name="connsiteX57" fmla="*/ 769666 w 3267076"/>
                <a:gd name="connsiteY57" fmla="*/ 205483 h 2239296"/>
                <a:gd name="connsiteX58" fmla="*/ 1186931 w 3267076"/>
                <a:gd name="connsiteY58" fmla="*/ 136260 h 2239296"/>
                <a:gd name="connsiteX59" fmla="*/ 1188580 w 3267076"/>
                <a:gd name="connsiteY59" fmla="*/ 136260 h 2239296"/>
                <a:gd name="connsiteX60" fmla="*/ 1312276 w 3267076"/>
                <a:gd name="connsiteY60" fmla="*/ 343927 h 2239296"/>
                <a:gd name="connsiteX61" fmla="*/ 1312720 w 3267076"/>
                <a:gd name="connsiteY61" fmla="*/ 347629 h 2239296"/>
                <a:gd name="connsiteX62" fmla="*/ 1313227 w 3267076"/>
                <a:gd name="connsiteY62" fmla="*/ 351851 h 2239296"/>
                <a:gd name="connsiteX63" fmla="*/ 1312547 w 3267076"/>
                <a:gd name="connsiteY63" fmla="*/ 290337 h 2239296"/>
                <a:gd name="connsiteX64" fmla="*/ 1399052 w 3267076"/>
                <a:gd name="connsiteY64" fmla="*/ 110791 h 2239296"/>
                <a:gd name="connsiteX65" fmla="*/ 1422141 w 3267076"/>
                <a:gd name="connsiteY65" fmla="*/ 87727 h 2239296"/>
                <a:gd name="connsiteX66" fmla="*/ 1633237 w 3267076"/>
                <a:gd name="connsiteY66" fmla="*/ 0 h 223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267076" h="2239296">
                  <a:moveTo>
                    <a:pt x="2966746" y="1169320"/>
                  </a:moveTo>
                  <a:cubicBezTo>
                    <a:pt x="2966746" y="1169320"/>
                    <a:pt x="2966746" y="1169320"/>
                    <a:pt x="2994799" y="1169320"/>
                  </a:cubicBezTo>
                  <a:cubicBezTo>
                    <a:pt x="3144964" y="1169320"/>
                    <a:pt x="3267076" y="1291320"/>
                    <a:pt x="3267076" y="1441348"/>
                  </a:cubicBezTo>
                  <a:cubicBezTo>
                    <a:pt x="3267076" y="1518834"/>
                    <a:pt x="3234073" y="1593024"/>
                    <a:pt x="3176317" y="1644132"/>
                  </a:cubicBezTo>
                  <a:cubicBezTo>
                    <a:pt x="3176317" y="1644132"/>
                    <a:pt x="3176317" y="1644132"/>
                    <a:pt x="2512951" y="2239295"/>
                  </a:cubicBezTo>
                  <a:cubicBezTo>
                    <a:pt x="2512951" y="2239295"/>
                    <a:pt x="2512951" y="2239295"/>
                    <a:pt x="2138363" y="2239295"/>
                  </a:cubicBezTo>
                  <a:cubicBezTo>
                    <a:pt x="2138363" y="2239295"/>
                    <a:pt x="2138363" y="2239295"/>
                    <a:pt x="2773677" y="1248455"/>
                  </a:cubicBezTo>
                  <a:cubicBezTo>
                    <a:pt x="2824832" y="1197347"/>
                    <a:pt x="2894139" y="1169320"/>
                    <a:pt x="2966746" y="1169320"/>
                  </a:cubicBezTo>
                  <a:close/>
                  <a:moveTo>
                    <a:pt x="272277" y="1169320"/>
                  </a:moveTo>
                  <a:cubicBezTo>
                    <a:pt x="272277" y="1169320"/>
                    <a:pt x="272277" y="1169320"/>
                    <a:pt x="301980" y="1169320"/>
                  </a:cubicBezTo>
                  <a:cubicBezTo>
                    <a:pt x="372937" y="1169320"/>
                    <a:pt x="442244" y="1197347"/>
                    <a:pt x="493399" y="1248455"/>
                  </a:cubicBezTo>
                  <a:cubicBezTo>
                    <a:pt x="493399" y="1248455"/>
                    <a:pt x="493399" y="1248455"/>
                    <a:pt x="1128713" y="2239295"/>
                  </a:cubicBezTo>
                  <a:cubicBezTo>
                    <a:pt x="1128713" y="2239295"/>
                    <a:pt x="1128713" y="2239295"/>
                    <a:pt x="754125" y="2239295"/>
                  </a:cubicBezTo>
                  <a:cubicBezTo>
                    <a:pt x="754125" y="2239295"/>
                    <a:pt x="754125" y="2239295"/>
                    <a:pt x="90759" y="1644132"/>
                  </a:cubicBezTo>
                  <a:cubicBezTo>
                    <a:pt x="33003" y="1593024"/>
                    <a:pt x="0" y="1518834"/>
                    <a:pt x="0" y="1441348"/>
                  </a:cubicBezTo>
                  <a:cubicBezTo>
                    <a:pt x="0" y="1291320"/>
                    <a:pt x="122112" y="1169320"/>
                    <a:pt x="272277" y="1169320"/>
                  </a:cubicBezTo>
                  <a:close/>
                  <a:moveTo>
                    <a:pt x="2774645" y="437483"/>
                  </a:moveTo>
                  <a:cubicBezTo>
                    <a:pt x="2921367" y="437483"/>
                    <a:pt x="3040063" y="556175"/>
                    <a:pt x="3040063" y="702892"/>
                  </a:cubicBezTo>
                  <a:cubicBezTo>
                    <a:pt x="3040063" y="702892"/>
                    <a:pt x="3040063" y="702892"/>
                    <a:pt x="3040063" y="753995"/>
                  </a:cubicBezTo>
                  <a:cubicBezTo>
                    <a:pt x="3040063" y="805099"/>
                    <a:pt x="3025226" y="854554"/>
                    <a:pt x="2998849" y="897415"/>
                  </a:cubicBezTo>
                  <a:cubicBezTo>
                    <a:pt x="2998849" y="897415"/>
                    <a:pt x="2998849" y="897415"/>
                    <a:pt x="2772997" y="1248546"/>
                  </a:cubicBezTo>
                  <a:cubicBezTo>
                    <a:pt x="2758160" y="1263383"/>
                    <a:pt x="2746620" y="1278219"/>
                    <a:pt x="2735080" y="1296353"/>
                  </a:cubicBezTo>
                  <a:cubicBezTo>
                    <a:pt x="2735080" y="1296353"/>
                    <a:pt x="2735080" y="1296353"/>
                    <a:pt x="2135005" y="2239296"/>
                  </a:cubicBezTo>
                  <a:cubicBezTo>
                    <a:pt x="2135005" y="2239296"/>
                    <a:pt x="2135005" y="2239296"/>
                    <a:pt x="1925638" y="2239296"/>
                  </a:cubicBezTo>
                  <a:cubicBezTo>
                    <a:pt x="1925638" y="2239296"/>
                    <a:pt x="1925638" y="2239296"/>
                    <a:pt x="2525713" y="610576"/>
                  </a:cubicBezTo>
                  <a:cubicBezTo>
                    <a:pt x="2565279" y="506720"/>
                    <a:pt x="2664192" y="437483"/>
                    <a:pt x="2774645" y="437483"/>
                  </a:cubicBezTo>
                  <a:close/>
                  <a:moveTo>
                    <a:pt x="492431" y="437483"/>
                  </a:moveTo>
                  <a:cubicBezTo>
                    <a:pt x="602884" y="437483"/>
                    <a:pt x="701797" y="506720"/>
                    <a:pt x="741363" y="610576"/>
                  </a:cubicBezTo>
                  <a:cubicBezTo>
                    <a:pt x="741363" y="610576"/>
                    <a:pt x="741363" y="610576"/>
                    <a:pt x="1341438" y="2239296"/>
                  </a:cubicBezTo>
                  <a:cubicBezTo>
                    <a:pt x="1341438" y="2239296"/>
                    <a:pt x="1341438" y="2239296"/>
                    <a:pt x="1132071" y="2239296"/>
                  </a:cubicBezTo>
                  <a:cubicBezTo>
                    <a:pt x="1132071" y="2239296"/>
                    <a:pt x="1132071" y="2239296"/>
                    <a:pt x="531996" y="1294704"/>
                  </a:cubicBezTo>
                  <a:cubicBezTo>
                    <a:pt x="520456" y="1278219"/>
                    <a:pt x="508916" y="1263383"/>
                    <a:pt x="494079" y="1248546"/>
                  </a:cubicBezTo>
                  <a:cubicBezTo>
                    <a:pt x="494079" y="1248546"/>
                    <a:pt x="494079" y="1248546"/>
                    <a:pt x="268227" y="897415"/>
                  </a:cubicBezTo>
                  <a:cubicBezTo>
                    <a:pt x="240201" y="854554"/>
                    <a:pt x="227013" y="805099"/>
                    <a:pt x="227013" y="753995"/>
                  </a:cubicBezTo>
                  <a:cubicBezTo>
                    <a:pt x="227013" y="753995"/>
                    <a:pt x="227013" y="753995"/>
                    <a:pt x="227013" y="702892"/>
                  </a:cubicBezTo>
                  <a:cubicBezTo>
                    <a:pt x="227013" y="556175"/>
                    <a:pt x="345709" y="437483"/>
                    <a:pt x="492431" y="437483"/>
                  </a:cubicBezTo>
                  <a:close/>
                  <a:moveTo>
                    <a:pt x="1633237" y="0"/>
                  </a:moveTo>
                  <a:cubicBezTo>
                    <a:pt x="1709924" y="0"/>
                    <a:pt x="1786612" y="29242"/>
                    <a:pt x="1844333" y="87727"/>
                  </a:cubicBezTo>
                  <a:cubicBezTo>
                    <a:pt x="1844333" y="87727"/>
                    <a:pt x="1844333" y="87727"/>
                    <a:pt x="1867422" y="110791"/>
                  </a:cubicBezTo>
                  <a:cubicBezTo>
                    <a:pt x="1933390" y="176689"/>
                    <a:pt x="1964724" y="267299"/>
                    <a:pt x="1953180" y="357908"/>
                  </a:cubicBezTo>
                  <a:cubicBezTo>
                    <a:pt x="1953180" y="357908"/>
                    <a:pt x="1953180" y="357908"/>
                    <a:pt x="1730539" y="2209642"/>
                  </a:cubicBezTo>
                  <a:cubicBezTo>
                    <a:pt x="1730539" y="2209642"/>
                    <a:pt x="1730539" y="2209642"/>
                    <a:pt x="1954829" y="344729"/>
                  </a:cubicBezTo>
                  <a:cubicBezTo>
                    <a:pt x="1964724" y="262356"/>
                    <a:pt x="2009253" y="186574"/>
                    <a:pt x="2078519" y="137150"/>
                  </a:cubicBezTo>
                  <a:cubicBezTo>
                    <a:pt x="2078519" y="137150"/>
                    <a:pt x="2078519" y="137150"/>
                    <a:pt x="2080168" y="137150"/>
                  </a:cubicBezTo>
                  <a:cubicBezTo>
                    <a:pt x="2091712" y="127266"/>
                    <a:pt x="2106555" y="119028"/>
                    <a:pt x="2119748" y="112439"/>
                  </a:cubicBezTo>
                  <a:cubicBezTo>
                    <a:pt x="2268176" y="38303"/>
                    <a:pt x="2447938" y="99259"/>
                    <a:pt x="2522151" y="245882"/>
                  </a:cubicBezTo>
                  <a:cubicBezTo>
                    <a:pt x="2522151" y="245882"/>
                    <a:pt x="2522151" y="245882"/>
                    <a:pt x="2532046" y="267299"/>
                  </a:cubicBezTo>
                  <a:cubicBezTo>
                    <a:pt x="2569978" y="341434"/>
                    <a:pt x="2574925" y="427101"/>
                    <a:pt x="2546889" y="502884"/>
                  </a:cubicBezTo>
                  <a:cubicBezTo>
                    <a:pt x="2546889" y="502884"/>
                    <a:pt x="2546889" y="502884"/>
                    <a:pt x="1918547" y="2239296"/>
                  </a:cubicBezTo>
                  <a:cubicBezTo>
                    <a:pt x="1918547" y="2239296"/>
                    <a:pt x="1918547" y="2239296"/>
                    <a:pt x="1727241" y="2239296"/>
                  </a:cubicBezTo>
                  <a:cubicBezTo>
                    <a:pt x="1727241" y="2239296"/>
                    <a:pt x="1727241" y="2239296"/>
                    <a:pt x="1539233" y="2239296"/>
                  </a:cubicBezTo>
                  <a:lnTo>
                    <a:pt x="1539233" y="2239295"/>
                  </a:lnTo>
                  <a:lnTo>
                    <a:pt x="1536886" y="2239295"/>
                  </a:lnTo>
                  <a:cubicBezTo>
                    <a:pt x="1527918" y="2239295"/>
                    <a:pt x="1492046" y="2239295"/>
                    <a:pt x="1348559" y="2239295"/>
                  </a:cubicBezTo>
                  <a:cubicBezTo>
                    <a:pt x="1348559" y="2239295"/>
                    <a:pt x="1348559" y="2239295"/>
                    <a:pt x="720187" y="502149"/>
                  </a:cubicBezTo>
                  <a:cubicBezTo>
                    <a:pt x="692150" y="426334"/>
                    <a:pt x="697098" y="340631"/>
                    <a:pt x="735031" y="266464"/>
                  </a:cubicBezTo>
                  <a:cubicBezTo>
                    <a:pt x="735031" y="266464"/>
                    <a:pt x="735031" y="266464"/>
                    <a:pt x="744927" y="245038"/>
                  </a:cubicBezTo>
                  <a:cubicBezTo>
                    <a:pt x="751524" y="231853"/>
                    <a:pt x="759770" y="218668"/>
                    <a:pt x="769666" y="205483"/>
                  </a:cubicBezTo>
                  <a:cubicBezTo>
                    <a:pt x="865323" y="70335"/>
                    <a:pt x="1053340" y="39020"/>
                    <a:pt x="1186931" y="136260"/>
                  </a:cubicBezTo>
                  <a:cubicBezTo>
                    <a:pt x="1186931" y="136260"/>
                    <a:pt x="1186931" y="136260"/>
                    <a:pt x="1188580" y="136260"/>
                  </a:cubicBezTo>
                  <a:cubicBezTo>
                    <a:pt x="1257850" y="185705"/>
                    <a:pt x="1302380" y="261520"/>
                    <a:pt x="1312276" y="343927"/>
                  </a:cubicBezTo>
                  <a:cubicBezTo>
                    <a:pt x="1312276" y="343927"/>
                    <a:pt x="1312276" y="343927"/>
                    <a:pt x="1312720" y="347629"/>
                  </a:cubicBezTo>
                  <a:lnTo>
                    <a:pt x="1313227" y="351851"/>
                  </a:lnTo>
                  <a:lnTo>
                    <a:pt x="1312547" y="290337"/>
                  </a:lnTo>
                  <a:cubicBezTo>
                    <a:pt x="1319582" y="223539"/>
                    <a:pt x="1349576" y="160215"/>
                    <a:pt x="1399052" y="110791"/>
                  </a:cubicBezTo>
                  <a:cubicBezTo>
                    <a:pt x="1399052" y="110791"/>
                    <a:pt x="1399052" y="110791"/>
                    <a:pt x="1422141" y="87727"/>
                  </a:cubicBezTo>
                  <a:cubicBezTo>
                    <a:pt x="1479863" y="29242"/>
                    <a:pt x="1556550" y="0"/>
                    <a:pt x="163323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10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25000">
                  <a:schemeClr val="accent6">
                    <a:lumMod val="100000"/>
                  </a:schemeClr>
                </a:gs>
                <a:gs pos="251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ValueBack1">
              <a:extLst>
                <a:ext uri="{FF2B5EF4-FFF2-40B4-BE49-F238E27FC236}">
                  <a16:creationId xmlns:a16="http://schemas.microsoft.com/office/drawing/2014/main" id="{8927C381-0229-410B-869B-A702430DAD96}"/>
                </a:ext>
              </a:extLst>
            </p:cNvPr>
            <p:cNvSpPr/>
            <p:nvPr/>
          </p:nvSpPr>
          <p:spPr bwMode="auto">
            <a:xfrm>
              <a:off x="3268348" y="1988324"/>
              <a:ext cx="3148974" cy="2199307"/>
            </a:xfrm>
            <a:custGeom>
              <a:avLst/>
              <a:gdLst>
                <a:gd name="T0" fmla="*/ 1832 w 2071"/>
                <a:gd name="T1" fmla="*/ 731 h 1448"/>
                <a:gd name="T2" fmla="*/ 1881 w 2071"/>
                <a:gd name="T3" fmla="*/ 618 h 1448"/>
                <a:gd name="T4" fmla="*/ 1911 w 2071"/>
                <a:gd name="T5" fmla="*/ 482 h 1448"/>
                <a:gd name="T6" fmla="*/ 1622 w 2071"/>
                <a:gd name="T7" fmla="*/ 312 h 1448"/>
                <a:gd name="T8" fmla="*/ 1593 w 2071"/>
                <a:gd name="T9" fmla="*/ 189 h 1448"/>
                <a:gd name="T10" fmla="*/ 1230 w 2071"/>
                <a:gd name="T11" fmla="*/ 153 h 1448"/>
                <a:gd name="T12" fmla="*/ 1177 w 2071"/>
                <a:gd name="T13" fmla="*/ 84 h 1448"/>
                <a:gd name="T14" fmla="*/ 857 w 2071"/>
                <a:gd name="T15" fmla="*/ 98 h 1448"/>
                <a:gd name="T16" fmla="*/ 773 w 2071"/>
                <a:gd name="T17" fmla="*/ 110 h 1448"/>
                <a:gd name="T18" fmla="*/ 455 w 2071"/>
                <a:gd name="T19" fmla="*/ 189 h 1448"/>
                <a:gd name="T20" fmla="*/ 426 w 2071"/>
                <a:gd name="T21" fmla="*/ 312 h 1448"/>
                <a:gd name="T22" fmla="*/ 136 w 2071"/>
                <a:gd name="T23" fmla="*/ 482 h 1448"/>
                <a:gd name="T24" fmla="*/ 167 w 2071"/>
                <a:gd name="T25" fmla="*/ 618 h 1448"/>
                <a:gd name="T26" fmla="*/ 216 w 2071"/>
                <a:gd name="T27" fmla="*/ 731 h 1448"/>
                <a:gd name="T28" fmla="*/ 0 w 2071"/>
                <a:gd name="T29" fmla="*/ 930 h 1448"/>
                <a:gd name="T30" fmla="*/ 468 w 2071"/>
                <a:gd name="T31" fmla="*/ 1439 h 1448"/>
                <a:gd name="T32" fmla="*/ 718 w 2071"/>
                <a:gd name="T33" fmla="*/ 1448 h 1448"/>
                <a:gd name="T34" fmla="*/ 720 w 2071"/>
                <a:gd name="T35" fmla="*/ 1448 h 1448"/>
                <a:gd name="T36" fmla="*/ 850 w 2071"/>
                <a:gd name="T37" fmla="*/ 1447 h 1448"/>
                <a:gd name="T38" fmla="*/ 1197 w 2071"/>
                <a:gd name="T39" fmla="*/ 1448 h 1448"/>
                <a:gd name="T40" fmla="*/ 1201 w 2071"/>
                <a:gd name="T41" fmla="*/ 1448 h 1448"/>
                <a:gd name="T42" fmla="*/ 1329 w 2071"/>
                <a:gd name="T43" fmla="*/ 1448 h 1448"/>
                <a:gd name="T44" fmla="*/ 1557 w 2071"/>
                <a:gd name="T45" fmla="*/ 1448 h 1448"/>
                <a:gd name="T46" fmla="*/ 1982 w 2071"/>
                <a:gd name="T47" fmla="*/ 1079 h 1448"/>
                <a:gd name="T48" fmla="*/ 1849 w 2071"/>
                <a:gd name="T49" fmla="*/ 731 h 1448"/>
                <a:gd name="T50" fmla="*/ 1520 w 2071"/>
                <a:gd name="T51" fmla="*/ 200 h 1448"/>
                <a:gd name="T52" fmla="*/ 1539 w 2071"/>
                <a:gd name="T53" fmla="*/ 233 h 1448"/>
                <a:gd name="T54" fmla="*/ 1173 w 2071"/>
                <a:gd name="T55" fmla="*/ 1379 h 1448"/>
                <a:gd name="T56" fmla="*/ 1252 w 2071"/>
                <a:gd name="T57" fmla="*/ 277 h 1448"/>
                <a:gd name="T58" fmla="*/ 1253 w 2071"/>
                <a:gd name="T59" fmla="*/ 268 h 1448"/>
                <a:gd name="T60" fmla="*/ 906 w 2071"/>
                <a:gd name="T61" fmla="*/ 146 h 1448"/>
                <a:gd name="T62" fmla="*/ 1128 w 2071"/>
                <a:gd name="T63" fmla="*/ 133 h 1448"/>
                <a:gd name="T64" fmla="*/ 1184 w 2071"/>
                <a:gd name="T65" fmla="*/ 268 h 1448"/>
                <a:gd name="T66" fmla="*/ 997 w 2071"/>
                <a:gd name="T67" fmla="*/ 1379 h 1448"/>
                <a:gd name="T68" fmla="*/ 906 w 2071"/>
                <a:gd name="T69" fmla="*/ 146 h 1448"/>
                <a:gd name="T70" fmla="*/ 516 w 2071"/>
                <a:gd name="T71" fmla="*/ 219 h 1448"/>
                <a:gd name="T72" fmla="*/ 795 w 2071"/>
                <a:gd name="T73" fmla="*/ 268 h 1448"/>
                <a:gd name="T74" fmla="*/ 796 w 2071"/>
                <a:gd name="T75" fmla="*/ 276 h 1448"/>
                <a:gd name="T76" fmla="*/ 875 w 2071"/>
                <a:gd name="T77" fmla="*/ 1379 h 1448"/>
                <a:gd name="T78" fmla="*/ 509 w 2071"/>
                <a:gd name="T79" fmla="*/ 233 h 1448"/>
                <a:gd name="T80" fmla="*/ 112 w 2071"/>
                <a:gd name="T81" fmla="*/ 1028 h 1448"/>
                <a:gd name="T82" fmla="*/ 199 w 2071"/>
                <a:gd name="T83" fmla="*/ 799 h 1448"/>
                <a:gd name="T84" fmla="*/ 306 w 2071"/>
                <a:gd name="T85" fmla="*/ 835 h 1448"/>
                <a:gd name="T86" fmla="*/ 504 w 2071"/>
                <a:gd name="T87" fmla="*/ 1379 h 1448"/>
                <a:gd name="T88" fmla="*/ 385 w 2071"/>
                <a:gd name="T89" fmla="*/ 823 h 1448"/>
                <a:gd name="T90" fmla="*/ 225 w 2071"/>
                <a:gd name="T91" fmla="*/ 581 h 1448"/>
                <a:gd name="T92" fmla="*/ 205 w 2071"/>
                <a:gd name="T93" fmla="*/ 482 h 1448"/>
                <a:gd name="T94" fmla="*/ 451 w 2071"/>
                <a:gd name="T95" fmla="*/ 439 h 1448"/>
                <a:gd name="T96" fmla="*/ 739 w 2071"/>
                <a:gd name="T97" fmla="*/ 1379 h 1448"/>
                <a:gd name="T98" fmla="*/ 1760 w 2071"/>
                <a:gd name="T99" fmla="*/ 363 h 1448"/>
                <a:gd name="T100" fmla="*/ 1843 w 2071"/>
                <a:gd name="T101" fmla="*/ 513 h 1448"/>
                <a:gd name="T102" fmla="*/ 1688 w 2071"/>
                <a:gd name="T103" fmla="*/ 792 h 1448"/>
                <a:gd name="T104" fmla="*/ 1309 w 2071"/>
                <a:gd name="T105" fmla="*/ 1379 h 1448"/>
                <a:gd name="T106" fmla="*/ 1597 w 2071"/>
                <a:gd name="T107" fmla="*/ 438 h 1448"/>
                <a:gd name="T108" fmla="*/ 1544 w 2071"/>
                <a:gd name="T109" fmla="*/ 1379 h 1448"/>
                <a:gd name="T110" fmla="*/ 1742 w 2071"/>
                <a:gd name="T111" fmla="*/ 835 h 1448"/>
                <a:gd name="T112" fmla="*/ 1848 w 2071"/>
                <a:gd name="T113" fmla="*/ 799 h 1448"/>
                <a:gd name="T114" fmla="*/ 1936 w 2071"/>
                <a:gd name="T115" fmla="*/ 1028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1" h="1448">
                  <a:moveTo>
                    <a:pt x="1849" y="731"/>
                  </a:moveTo>
                  <a:cubicBezTo>
                    <a:pt x="1832" y="731"/>
                    <a:pt x="1832" y="731"/>
                    <a:pt x="1832" y="731"/>
                  </a:cubicBezTo>
                  <a:cubicBezTo>
                    <a:pt x="1824" y="731"/>
                    <a:pt x="1816" y="731"/>
                    <a:pt x="1808" y="732"/>
                  </a:cubicBezTo>
                  <a:cubicBezTo>
                    <a:pt x="1881" y="618"/>
                    <a:pt x="1881" y="618"/>
                    <a:pt x="1881" y="618"/>
                  </a:cubicBezTo>
                  <a:cubicBezTo>
                    <a:pt x="1901" y="587"/>
                    <a:pt x="1912" y="550"/>
                    <a:pt x="1911" y="513"/>
                  </a:cubicBezTo>
                  <a:cubicBezTo>
                    <a:pt x="1911" y="482"/>
                    <a:pt x="1911" y="482"/>
                    <a:pt x="1911" y="482"/>
                  </a:cubicBezTo>
                  <a:cubicBezTo>
                    <a:pt x="1912" y="375"/>
                    <a:pt x="1826" y="288"/>
                    <a:pt x="1718" y="287"/>
                  </a:cubicBezTo>
                  <a:cubicBezTo>
                    <a:pt x="1685" y="287"/>
                    <a:pt x="1651" y="296"/>
                    <a:pt x="1622" y="312"/>
                  </a:cubicBezTo>
                  <a:cubicBezTo>
                    <a:pt x="1624" y="274"/>
                    <a:pt x="1617" y="236"/>
                    <a:pt x="1600" y="202"/>
                  </a:cubicBezTo>
                  <a:cubicBezTo>
                    <a:pt x="1593" y="189"/>
                    <a:pt x="1593" y="189"/>
                    <a:pt x="1593" y="189"/>
                  </a:cubicBezTo>
                  <a:cubicBezTo>
                    <a:pt x="1540" y="82"/>
                    <a:pt x="1411" y="39"/>
                    <a:pt x="1304" y="92"/>
                  </a:cubicBezTo>
                  <a:cubicBezTo>
                    <a:pt x="1275" y="107"/>
                    <a:pt x="1250" y="127"/>
                    <a:pt x="1230" y="153"/>
                  </a:cubicBezTo>
                  <a:cubicBezTo>
                    <a:pt x="1220" y="133"/>
                    <a:pt x="1206" y="114"/>
                    <a:pt x="1190" y="98"/>
                  </a:cubicBezTo>
                  <a:cubicBezTo>
                    <a:pt x="1177" y="84"/>
                    <a:pt x="1177" y="84"/>
                    <a:pt x="1177" y="84"/>
                  </a:cubicBezTo>
                  <a:cubicBezTo>
                    <a:pt x="1092" y="0"/>
                    <a:pt x="956" y="0"/>
                    <a:pt x="871" y="84"/>
                  </a:cubicBezTo>
                  <a:cubicBezTo>
                    <a:pt x="857" y="98"/>
                    <a:pt x="857" y="98"/>
                    <a:pt x="857" y="98"/>
                  </a:cubicBezTo>
                  <a:cubicBezTo>
                    <a:pt x="842" y="114"/>
                    <a:pt x="828" y="133"/>
                    <a:pt x="818" y="153"/>
                  </a:cubicBezTo>
                  <a:cubicBezTo>
                    <a:pt x="805" y="136"/>
                    <a:pt x="790" y="122"/>
                    <a:pt x="773" y="110"/>
                  </a:cubicBezTo>
                  <a:cubicBezTo>
                    <a:pt x="676" y="41"/>
                    <a:pt x="541" y="63"/>
                    <a:pt x="472" y="160"/>
                  </a:cubicBezTo>
                  <a:cubicBezTo>
                    <a:pt x="465" y="169"/>
                    <a:pt x="460" y="179"/>
                    <a:pt x="455" y="189"/>
                  </a:cubicBezTo>
                  <a:cubicBezTo>
                    <a:pt x="448" y="202"/>
                    <a:pt x="448" y="202"/>
                    <a:pt x="448" y="202"/>
                  </a:cubicBezTo>
                  <a:cubicBezTo>
                    <a:pt x="431" y="236"/>
                    <a:pt x="423" y="274"/>
                    <a:pt x="426" y="312"/>
                  </a:cubicBezTo>
                  <a:cubicBezTo>
                    <a:pt x="333" y="260"/>
                    <a:pt x="214" y="293"/>
                    <a:pt x="162" y="386"/>
                  </a:cubicBezTo>
                  <a:cubicBezTo>
                    <a:pt x="145" y="415"/>
                    <a:pt x="136" y="448"/>
                    <a:pt x="136" y="482"/>
                  </a:cubicBezTo>
                  <a:cubicBezTo>
                    <a:pt x="136" y="513"/>
                    <a:pt x="136" y="513"/>
                    <a:pt x="136" y="513"/>
                  </a:cubicBezTo>
                  <a:cubicBezTo>
                    <a:pt x="136" y="550"/>
                    <a:pt x="147" y="587"/>
                    <a:pt x="167" y="618"/>
                  </a:cubicBezTo>
                  <a:cubicBezTo>
                    <a:pt x="240" y="732"/>
                    <a:pt x="240" y="732"/>
                    <a:pt x="240" y="732"/>
                  </a:cubicBezTo>
                  <a:cubicBezTo>
                    <a:pt x="232" y="731"/>
                    <a:pt x="224" y="731"/>
                    <a:pt x="216" y="731"/>
                  </a:cubicBezTo>
                  <a:cubicBezTo>
                    <a:pt x="199" y="731"/>
                    <a:pt x="199" y="731"/>
                    <a:pt x="199" y="731"/>
                  </a:cubicBezTo>
                  <a:cubicBezTo>
                    <a:pt x="89" y="731"/>
                    <a:pt x="0" y="820"/>
                    <a:pt x="0" y="930"/>
                  </a:cubicBezTo>
                  <a:cubicBezTo>
                    <a:pt x="0" y="987"/>
                    <a:pt x="24" y="1041"/>
                    <a:pt x="66" y="1078"/>
                  </a:cubicBezTo>
                  <a:cubicBezTo>
                    <a:pt x="468" y="1439"/>
                    <a:pt x="468" y="1439"/>
                    <a:pt x="468" y="1439"/>
                  </a:cubicBezTo>
                  <a:cubicBezTo>
                    <a:pt x="474" y="1445"/>
                    <a:pt x="483" y="1448"/>
                    <a:pt x="491" y="1448"/>
                  </a:cubicBezTo>
                  <a:cubicBezTo>
                    <a:pt x="718" y="1448"/>
                    <a:pt x="718" y="1448"/>
                    <a:pt x="718" y="1448"/>
                  </a:cubicBezTo>
                  <a:cubicBezTo>
                    <a:pt x="718" y="1448"/>
                    <a:pt x="718" y="1448"/>
                    <a:pt x="719" y="1448"/>
                  </a:cubicBezTo>
                  <a:cubicBezTo>
                    <a:pt x="719" y="1448"/>
                    <a:pt x="719" y="1448"/>
                    <a:pt x="720" y="1448"/>
                  </a:cubicBezTo>
                  <a:cubicBezTo>
                    <a:pt x="847" y="1448"/>
                    <a:pt x="847" y="1448"/>
                    <a:pt x="847" y="1448"/>
                  </a:cubicBezTo>
                  <a:cubicBezTo>
                    <a:pt x="848" y="1448"/>
                    <a:pt x="849" y="1447"/>
                    <a:pt x="850" y="1447"/>
                  </a:cubicBezTo>
                  <a:cubicBezTo>
                    <a:pt x="850" y="1447"/>
                    <a:pt x="851" y="1448"/>
                    <a:pt x="851" y="1448"/>
                  </a:cubicBezTo>
                  <a:cubicBezTo>
                    <a:pt x="1197" y="1448"/>
                    <a:pt x="1197" y="1448"/>
                    <a:pt x="1197" y="1448"/>
                  </a:cubicBezTo>
                  <a:cubicBezTo>
                    <a:pt x="1197" y="1448"/>
                    <a:pt x="1198" y="1447"/>
                    <a:pt x="1198" y="1447"/>
                  </a:cubicBezTo>
                  <a:cubicBezTo>
                    <a:pt x="1199" y="1447"/>
                    <a:pt x="1200" y="1448"/>
                    <a:pt x="1201" y="1448"/>
                  </a:cubicBezTo>
                  <a:cubicBezTo>
                    <a:pt x="1328" y="1448"/>
                    <a:pt x="1328" y="1448"/>
                    <a:pt x="1328" y="1448"/>
                  </a:cubicBezTo>
                  <a:cubicBezTo>
                    <a:pt x="1328" y="1448"/>
                    <a:pt x="1329" y="1448"/>
                    <a:pt x="1329" y="1448"/>
                  </a:cubicBezTo>
                  <a:cubicBezTo>
                    <a:pt x="1330" y="1448"/>
                    <a:pt x="1330" y="1448"/>
                    <a:pt x="1330" y="1448"/>
                  </a:cubicBezTo>
                  <a:cubicBezTo>
                    <a:pt x="1557" y="1448"/>
                    <a:pt x="1557" y="1448"/>
                    <a:pt x="1557" y="1448"/>
                  </a:cubicBezTo>
                  <a:cubicBezTo>
                    <a:pt x="1565" y="1448"/>
                    <a:pt x="1574" y="1445"/>
                    <a:pt x="1580" y="1439"/>
                  </a:cubicBezTo>
                  <a:cubicBezTo>
                    <a:pt x="1982" y="1079"/>
                    <a:pt x="1982" y="1079"/>
                    <a:pt x="1982" y="1079"/>
                  </a:cubicBezTo>
                  <a:cubicBezTo>
                    <a:pt x="2064" y="1005"/>
                    <a:pt x="2071" y="879"/>
                    <a:pt x="1997" y="797"/>
                  </a:cubicBezTo>
                  <a:cubicBezTo>
                    <a:pt x="1959" y="755"/>
                    <a:pt x="1905" y="731"/>
                    <a:pt x="1849" y="731"/>
                  </a:cubicBezTo>
                  <a:close/>
                  <a:moveTo>
                    <a:pt x="1315" y="165"/>
                  </a:moveTo>
                  <a:cubicBezTo>
                    <a:pt x="1381" y="118"/>
                    <a:pt x="1473" y="133"/>
                    <a:pt x="1520" y="200"/>
                  </a:cubicBezTo>
                  <a:cubicBezTo>
                    <a:pt x="1525" y="206"/>
                    <a:pt x="1529" y="213"/>
                    <a:pt x="1532" y="220"/>
                  </a:cubicBezTo>
                  <a:cubicBezTo>
                    <a:pt x="1539" y="233"/>
                    <a:pt x="1539" y="233"/>
                    <a:pt x="1539" y="233"/>
                  </a:cubicBezTo>
                  <a:cubicBezTo>
                    <a:pt x="1557" y="269"/>
                    <a:pt x="1559" y="311"/>
                    <a:pt x="1546" y="349"/>
                  </a:cubicBezTo>
                  <a:cubicBezTo>
                    <a:pt x="1173" y="1379"/>
                    <a:pt x="1173" y="1379"/>
                    <a:pt x="1173" y="1379"/>
                  </a:cubicBezTo>
                  <a:cubicBezTo>
                    <a:pt x="1120" y="1379"/>
                    <a:pt x="1120" y="1379"/>
                    <a:pt x="1120" y="1379"/>
                  </a:cubicBezTo>
                  <a:cubicBezTo>
                    <a:pt x="1252" y="277"/>
                    <a:pt x="1252" y="277"/>
                    <a:pt x="1252" y="277"/>
                  </a:cubicBezTo>
                  <a:cubicBezTo>
                    <a:pt x="1252" y="277"/>
                    <a:pt x="1252" y="277"/>
                    <a:pt x="1252" y="277"/>
                  </a:cubicBezTo>
                  <a:cubicBezTo>
                    <a:pt x="1253" y="268"/>
                    <a:pt x="1253" y="268"/>
                    <a:pt x="1253" y="268"/>
                  </a:cubicBezTo>
                  <a:cubicBezTo>
                    <a:pt x="1258" y="227"/>
                    <a:pt x="1280" y="190"/>
                    <a:pt x="1315" y="165"/>
                  </a:cubicBezTo>
                  <a:close/>
                  <a:moveTo>
                    <a:pt x="906" y="146"/>
                  </a:moveTo>
                  <a:cubicBezTo>
                    <a:pt x="920" y="133"/>
                    <a:pt x="920" y="133"/>
                    <a:pt x="920" y="133"/>
                  </a:cubicBezTo>
                  <a:cubicBezTo>
                    <a:pt x="977" y="75"/>
                    <a:pt x="1071" y="75"/>
                    <a:pt x="1128" y="133"/>
                  </a:cubicBezTo>
                  <a:cubicBezTo>
                    <a:pt x="1142" y="146"/>
                    <a:pt x="1142" y="146"/>
                    <a:pt x="1142" y="146"/>
                  </a:cubicBezTo>
                  <a:cubicBezTo>
                    <a:pt x="1174" y="178"/>
                    <a:pt x="1190" y="223"/>
                    <a:pt x="1184" y="268"/>
                  </a:cubicBezTo>
                  <a:cubicBezTo>
                    <a:pt x="1051" y="1379"/>
                    <a:pt x="1051" y="1379"/>
                    <a:pt x="1051" y="1379"/>
                  </a:cubicBezTo>
                  <a:cubicBezTo>
                    <a:pt x="997" y="1379"/>
                    <a:pt x="997" y="1379"/>
                    <a:pt x="997" y="1379"/>
                  </a:cubicBezTo>
                  <a:cubicBezTo>
                    <a:pt x="864" y="268"/>
                    <a:pt x="864" y="268"/>
                    <a:pt x="864" y="268"/>
                  </a:cubicBezTo>
                  <a:cubicBezTo>
                    <a:pt x="858" y="223"/>
                    <a:pt x="874" y="178"/>
                    <a:pt x="906" y="146"/>
                  </a:cubicBezTo>
                  <a:close/>
                  <a:moveTo>
                    <a:pt x="509" y="233"/>
                  </a:moveTo>
                  <a:cubicBezTo>
                    <a:pt x="516" y="219"/>
                    <a:pt x="516" y="219"/>
                    <a:pt x="516" y="219"/>
                  </a:cubicBezTo>
                  <a:cubicBezTo>
                    <a:pt x="553" y="146"/>
                    <a:pt x="642" y="117"/>
                    <a:pt x="715" y="154"/>
                  </a:cubicBezTo>
                  <a:cubicBezTo>
                    <a:pt x="759" y="176"/>
                    <a:pt x="789" y="219"/>
                    <a:pt x="795" y="268"/>
                  </a:cubicBezTo>
                  <a:cubicBezTo>
                    <a:pt x="796" y="276"/>
                    <a:pt x="796" y="276"/>
                    <a:pt x="796" y="276"/>
                  </a:cubicBezTo>
                  <a:cubicBezTo>
                    <a:pt x="796" y="276"/>
                    <a:pt x="796" y="276"/>
                    <a:pt x="796" y="276"/>
                  </a:cubicBezTo>
                  <a:cubicBezTo>
                    <a:pt x="928" y="1379"/>
                    <a:pt x="928" y="1379"/>
                    <a:pt x="928" y="1379"/>
                  </a:cubicBezTo>
                  <a:cubicBezTo>
                    <a:pt x="875" y="1379"/>
                    <a:pt x="875" y="1379"/>
                    <a:pt x="875" y="1379"/>
                  </a:cubicBezTo>
                  <a:cubicBezTo>
                    <a:pt x="502" y="349"/>
                    <a:pt x="502" y="349"/>
                    <a:pt x="502" y="349"/>
                  </a:cubicBezTo>
                  <a:cubicBezTo>
                    <a:pt x="489" y="311"/>
                    <a:pt x="491" y="269"/>
                    <a:pt x="509" y="233"/>
                  </a:cubicBezTo>
                  <a:close/>
                  <a:moveTo>
                    <a:pt x="504" y="1379"/>
                  </a:moveTo>
                  <a:cubicBezTo>
                    <a:pt x="112" y="1028"/>
                    <a:pt x="112" y="1028"/>
                    <a:pt x="112" y="1028"/>
                  </a:cubicBezTo>
                  <a:cubicBezTo>
                    <a:pt x="58" y="980"/>
                    <a:pt x="53" y="897"/>
                    <a:pt x="102" y="843"/>
                  </a:cubicBezTo>
                  <a:cubicBezTo>
                    <a:pt x="126" y="815"/>
                    <a:pt x="162" y="799"/>
                    <a:pt x="199" y="799"/>
                  </a:cubicBezTo>
                  <a:cubicBezTo>
                    <a:pt x="216" y="799"/>
                    <a:pt x="216" y="799"/>
                    <a:pt x="216" y="799"/>
                  </a:cubicBezTo>
                  <a:cubicBezTo>
                    <a:pt x="250" y="799"/>
                    <a:pt x="282" y="812"/>
                    <a:pt x="306" y="835"/>
                  </a:cubicBezTo>
                  <a:cubicBezTo>
                    <a:pt x="655" y="1379"/>
                    <a:pt x="655" y="1379"/>
                    <a:pt x="655" y="1379"/>
                  </a:cubicBezTo>
                  <a:lnTo>
                    <a:pt x="504" y="1379"/>
                  </a:lnTo>
                  <a:close/>
                  <a:moveTo>
                    <a:pt x="739" y="1379"/>
                  </a:moveTo>
                  <a:cubicBezTo>
                    <a:pt x="385" y="823"/>
                    <a:pt x="385" y="823"/>
                    <a:pt x="385" y="823"/>
                  </a:cubicBezTo>
                  <a:cubicBezTo>
                    <a:pt x="377" y="812"/>
                    <a:pt x="369" y="801"/>
                    <a:pt x="360" y="792"/>
                  </a:cubicBezTo>
                  <a:cubicBezTo>
                    <a:pt x="225" y="581"/>
                    <a:pt x="225" y="581"/>
                    <a:pt x="225" y="581"/>
                  </a:cubicBezTo>
                  <a:cubicBezTo>
                    <a:pt x="212" y="561"/>
                    <a:pt x="205" y="537"/>
                    <a:pt x="205" y="513"/>
                  </a:cubicBezTo>
                  <a:cubicBezTo>
                    <a:pt x="205" y="482"/>
                    <a:pt x="205" y="482"/>
                    <a:pt x="205" y="482"/>
                  </a:cubicBezTo>
                  <a:cubicBezTo>
                    <a:pt x="205" y="412"/>
                    <a:pt x="261" y="356"/>
                    <a:pt x="332" y="356"/>
                  </a:cubicBezTo>
                  <a:cubicBezTo>
                    <a:pt x="385" y="356"/>
                    <a:pt x="432" y="389"/>
                    <a:pt x="451" y="439"/>
                  </a:cubicBezTo>
                  <a:cubicBezTo>
                    <a:pt x="798" y="1379"/>
                    <a:pt x="798" y="1379"/>
                    <a:pt x="798" y="1379"/>
                  </a:cubicBezTo>
                  <a:lnTo>
                    <a:pt x="739" y="1379"/>
                  </a:lnTo>
                  <a:close/>
                  <a:moveTo>
                    <a:pt x="1597" y="438"/>
                  </a:moveTo>
                  <a:cubicBezTo>
                    <a:pt x="1622" y="373"/>
                    <a:pt x="1695" y="339"/>
                    <a:pt x="1760" y="363"/>
                  </a:cubicBezTo>
                  <a:cubicBezTo>
                    <a:pt x="1810" y="382"/>
                    <a:pt x="1843" y="429"/>
                    <a:pt x="1843" y="482"/>
                  </a:cubicBezTo>
                  <a:cubicBezTo>
                    <a:pt x="1843" y="513"/>
                    <a:pt x="1843" y="513"/>
                    <a:pt x="1843" y="513"/>
                  </a:cubicBezTo>
                  <a:cubicBezTo>
                    <a:pt x="1843" y="537"/>
                    <a:pt x="1836" y="561"/>
                    <a:pt x="1823" y="581"/>
                  </a:cubicBezTo>
                  <a:cubicBezTo>
                    <a:pt x="1688" y="792"/>
                    <a:pt x="1688" y="792"/>
                    <a:pt x="1688" y="792"/>
                  </a:cubicBezTo>
                  <a:cubicBezTo>
                    <a:pt x="1679" y="801"/>
                    <a:pt x="1671" y="812"/>
                    <a:pt x="1663" y="823"/>
                  </a:cubicBezTo>
                  <a:cubicBezTo>
                    <a:pt x="1309" y="1379"/>
                    <a:pt x="1309" y="1379"/>
                    <a:pt x="1309" y="1379"/>
                  </a:cubicBezTo>
                  <a:cubicBezTo>
                    <a:pt x="1250" y="1379"/>
                    <a:pt x="1250" y="1379"/>
                    <a:pt x="1250" y="1379"/>
                  </a:cubicBezTo>
                  <a:lnTo>
                    <a:pt x="1597" y="438"/>
                  </a:lnTo>
                  <a:close/>
                  <a:moveTo>
                    <a:pt x="1936" y="1028"/>
                  </a:moveTo>
                  <a:cubicBezTo>
                    <a:pt x="1544" y="1379"/>
                    <a:pt x="1544" y="1379"/>
                    <a:pt x="1544" y="1379"/>
                  </a:cubicBezTo>
                  <a:cubicBezTo>
                    <a:pt x="1393" y="1379"/>
                    <a:pt x="1393" y="1379"/>
                    <a:pt x="1393" y="1379"/>
                  </a:cubicBezTo>
                  <a:cubicBezTo>
                    <a:pt x="1742" y="835"/>
                    <a:pt x="1742" y="835"/>
                    <a:pt x="1742" y="835"/>
                  </a:cubicBezTo>
                  <a:cubicBezTo>
                    <a:pt x="1766" y="812"/>
                    <a:pt x="1798" y="799"/>
                    <a:pt x="1831" y="799"/>
                  </a:cubicBezTo>
                  <a:cubicBezTo>
                    <a:pt x="1848" y="799"/>
                    <a:pt x="1848" y="799"/>
                    <a:pt x="1848" y="799"/>
                  </a:cubicBezTo>
                  <a:cubicBezTo>
                    <a:pt x="1921" y="799"/>
                    <a:pt x="1980" y="858"/>
                    <a:pt x="1980" y="930"/>
                  </a:cubicBezTo>
                  <a:cubicBezTo>
                    <a:pt x="1980" y="967"/>
                    <a:pt x="1964" y="1003"/>
                    <a:pt x="1936" y="1028"/>
                  </a:cubicBezTo>
                  <a:close/>
                </a:path>
              </a:pathLst>
            </a:custGeom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ValueBack">
              <a:extLst>
                <a:ext uri="{FF2B5EF4-FFF2-40B4-BE49-F238E27FC236}">
                  <a16:creationId xmlns:a16="http://schemas.microsoft.com/office/drawing/2014/main" id="{7D969F2C-B8BD-4AE9-B478-ED762A1008FB}"/>
                </a:ext>
              </a:extLst>
            </p:cNvPr>
            <p:cNvSpPr/>
            <p:nvPr/>
          </p:nvSpPr>
          <p:spPr bwMode="auto">
            <a:xfrm>
              <a:off x="3995595" y="4188588"/>
              <a:ext cx="1659357" cy="466786"/>
            </a:xfrm>
            <a:custGeom>
              <a:avLst/>
              <a:gdLst>
                <a:gd name="T0" fmla="*/ 13 w 1092"/>
                <a:gd name="T1" fmla="*/ 0 h 307"/>
                <a:gd name="T2" fmla="*/ 0 w 1092"/>
                <a:gd name="T3" fmla="*/ 0 h 307"/>
                <a:gd name="T4" fmla="*/ 0 w 1092"/>
                <a:gd name="T5" fmla="*/ 170 h 307"/>
                <a:gd name="T6" fmla="*/ 136 w 1092"/>
                <a:gd name="T7" fmla="*/ 307 h 307"/>
                <a:gd name="T8" fmla="*/ 956 w 1092"/>
                <a:gd name="T9" fmla="*/ 307 h 307"/>
                <a:gd name="T10" fmla="*/ 1092 w 1092"/>
                <a:gd name="T11" fmla="*/ 170 h 307"/>
                <a:gd name="T12" fmla="*/ 1092 w 1092"/>
                <a:gd name="T13" fmla="*/ 0 h 307"/>
                <a:gd name="T14" fmla="*/ 13 w 1092"/>
                <a:gd name="T1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2" h="307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246"/>
                    <a:pt x="61" y="307"/>
                    <a:pt x="136" y="307"/>
                  </a:cubicBezTo>
                  <a:cubicBezTo>
                    <a:pt x="956" y="307"/>
                    <a:pt x="956" y="307"/>
                    <a:pt x="956" y="307"/>
                  </a:cubicBezTo>
                  <a:cubicBezTo>
                    <a:pt x="1031" y="307"/>
                    <a:pt x="1092" y="246"/>
                    <a:pt x="1092" y="170"/>
                  </a:cubicBezTo>
                  <a:cubicBezTo>
                    <a:pt x="1092" y="0"/>
                    <a:pt x="1092" y="0"/>
                    <a:pt x="1092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7" name="SorbShape">
              <a:extLst>
                <a:ext uri="{FF2B5EF4-FFF2-40B4-BE49-F238E27FC236}">
                  <a16:creationId xmlns:a16="http://schemas.microsoft.com/office/drawing/2014/main" id="{EC043D3C-F2F0-4E18-86CD-350A70F627C6}"/>
                </a:ext>
              </a:extLst>
            </p:cNvPr>
            <p:cNvCxnSpPr>
              <a:cxnSpLocks/>
            </p:cNvCxnSpPr>
            <p:nvPr/>
          </p:nvCxnSpPr>
          <p:spPr>
            <a:xfrm>
              <a:off x="3021415" y="3619444"/>
              <a:ext cx="5968773" cy="0"/>
            </a:xfrm>
            <a:prstGeom prst="line">
              <a:avLst/>
            </a:prstGeom>
            <a:ln>
              <a:solidFill>
                <a:schemeClr val="accent6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Text1">
              <a:extLst>
                <a:ext uri="{FF2B5EF4-FFF2-40B4-BE49-F238E27FC236}">
                  <a16:creationId xmlns:a16="http://schemas.microsoft.com/office/drawing/2014/main" id="{FC1585EF-1E3E-48C9-9316-24632D9D1345}"/>
                </a:ext>
              </a:extLst>
            </p:cNvPr>
            <p:cNvSpPr txBox="1"/>
            <p:nvPr/>
          </p:nvSpPr>
          <p:spPr>
            <a:xfrm>
              <a:off x="7144571" y="3726269"/>
              <a:ext cx="1988365" cy="569506"/>
            </a:xfrm>
            <a:prstGeom prst="rect">
              <a:avLst/>
            </a:prstGeom>
            <a:noFill/>
          </p:spPr>
          <p:txBody>
            <a:bodyPr wrap="none" tIns="46800" bIns="46800" rtlCol="0" anchor="b">
              <a:normAutofit/>
            </a:bodyPr>
            <a:lstStyle/>
            <a:p>
              <a:pPr algn="r"/>
              <a:r>
                <a:rPr lang="zh-CN" altLang="en-US" sz="2400" b="1" dirty="0">
                  <a:cs typeface="+mn-ea"/>
                  <a:sym typeface="+mn-lt"/>
                </a:rPr>
                <a:t>原子性</a:t>
              </a:r>
            </a:p>
          </p:txBody>
        </p:sp>
        <p:sp>
          <p:nvSpPr>
            <p:cNvPr id="9" name="CustomText2">
              <a:extLst>
                <a:ext uri="{FF2B5EF4-FFF2-40B4-BE49-F238E27FC236}">
                  <a16:creationId xmlns:a16="http://schemas.microsoft.com/office/drawing/2014/main" id="{B8DD115A-D913-4DC9-AF12-7F0BFC987C60}"/>
                </a:ext>
              </a:extLst>
            </p:cNvPr>
            <p:cNvSpPr txBox="1"/>
            <p:nvPr/>
          </p:nvSpPr>
          <p:spPr>
            <a:xfrm>
              <a:off x="7144571" y="4300170"/>
              <a:ext cx="1988365" cy="569506"/>
            </a:xfrm>
            <a:prstGeom prst="rect">
              <a:avLst/>
            </a:prstGeom>
            <a:noFill/>
          </p:spPr>
          <p:txBody>
            <a:bodyPr wrap="none" tIns="46800" bIns="46800" rtlCol="0" anchor="t">
              <a:normAutofit/>
            </a:bodyPr>
            <a:lstStyle/>
            <a:p>
              <a:pPr lvl="0" algn="r">
                <a:defRPr/>
              </a:pPr>
              <a:r>
                <a:rPr lang="zh-CN" altLang="en-US" sz="1600" dirty="0" smtClean="0">
                  <a:solidFill>
                    <a:srgbClr val="404040"/>
                  </a:solidFill>
                  <a:cs typeface="+mn-ea"/>
                  <a:sym typeface="+mn-lt"/>
                </a:rPr>
                <a:t>是如何实现的</a:t>
              </a:r>
              <a:endParaRPr lang="en-US" altLang="zh-CN" sz="1600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ExtraShape">
              <a:extLst>
                <a:ext uri="{FF2B5EF4-FFF2-40B4-BE49-F238E27FC236}">
                  <a16:creationId xmlns:a16="http://schemas.microsoft.com/office/drawing/2014/main" id="{A93EFE97-FA44-4FE5-B049-4608281CD4BE}"/>
                </a:ext>
              </a:extLst>
            </p:cNvPr>
            <p:cNvCxnSpPr>
              <a:cxnSpLocks/>
            </p:cNvCxnSpPr>
            <p:nvPr/>
          </p:nvCxnSpPr>
          <p:spPr>
            <a:xfrm>
              <a:off x="7144571" y="4286983"/>
              <a:ext cx="188326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ValueText1">
              <a:extLst>
                <a:ext uri="{FF2B5EF4-FFF2-40B4-BE49-F238E27FC236}">
                  <a16:creationId xmlns:a16="http://schemas.microsoft.com/office/drawing/2014/main" id="{5E50271D-817F-4B61-9BAA-4CAFD7FF9203}"/>
                </a:ext>
              </a:extLst>
            </p:cNvPr>
            <p:cNvSpPr txBox="1"/>
            <p:nvPr/>
          </p:nvSpPr>
          <p:spPr>
            <a:xfrm>
              <a:off x="8214247" y="3081164"/>
              <a:ext cx="785133" cy="384486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6000" smtClean="0">
                  <a:cs typeface="+mn-ea"/>
                  <a:sym typeface="+mn-lt"/>
                </a:rPr>
                <a:t>25%</a:t>
              </a:r>
              <a:endParaRPr lang="en-US" sz="6000" dirty="0">
                <a:cs typeface="+mn-ea"/>
                <a:sym typeface="+mn-lt"/>
              </a:endParaRPr>
            </a:p>
          </p:txBody>
        </p:sp>
        <p:sp>
          <p:nvSpPr>
            <p:cNvPr id="12" name="SorbShape1">
              <a:extLst>
                <a:ext uri="{FF2B5EF4-FFF2-40B4-BE49-F238E27FC236}">
                  <a16:creationId xmlns:a16="http://schemas.microsoft.com/office/drawing/2014/main" id="{FD33265C-83E6-48C2-B27D-C30D175C1D85}"/>
                </a:ext>
              </a:extLst>
            </p:cNvPr>
            <p:cNvSpPr/>
            <p:nvPr/>
          </p:nvSpPr>
          <p:spPr>
            <a:xfrm>
              <a:off x="3322285" y="3619444"/>
              <a:ext cx="3008704" cy="516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SorbShape11">
              <a:extLst>
                <a:ext uri="{FF2B5EF4-FFF2-40B4-BE49-F238E27FC236}">
                  <a16:creationId xmlns:a16="http://schemas.microsoft.com/office/drawing/2014/main" id="{9470EA69-058A-4A88-B8AC-34E248F45F76}"/>
                </a:ext>
              </a:extLst>
            </p:cNvPr>
            <p:cNvSpPr/>
            <p:nvPr/>
          </p:nvSpPr>
          <p:spPr>
            <a:xfrm>
              <a:off x="3322285" y="2071391"/>
              <a:ext cx="3008704" cy="2064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0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kumimoji="1" lang="en-US" altLang="zh-CN" sz="3200" b="1" dirty="0" smtClean="0">
                <a:latin typeface="+mn-lt"/>
                <a:ea typeface="+mn-ea"/>
                <a:cs typeface="+mn-ea"/>
                <a:sym typeface="+mn-lt"/>
              </a:rPr>
              <a:t>ndo log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iconfont-1191-866887"/>
          <p:cNvSpPr>
            <a:spLocks noChangeAspect="1"/>
          </p:cNvSpPr>
          <p:nvPr/>
        </p:nvSpPr>
        <p:spPr bwMode="auto">
          <a:xfrm>
            <a:off x="1062160" y="1685429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7998" y="17316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cs typeface="+mn-ea"/>
                <a:sym typeface="+mn-lt"/>
              </a:rPr>
              <a:t>是</a:t>
            </a:r>
            <a:r>
              <a:rPr kumimoji="1" lang="zh-CN" altLang="en-US" b="1" dirty="0" smtClean="0">
                <a:cs typeface="+mn-ea"/>
                <a:sym typeface="+mn-lt"/>
              </a:rPr>
              <a:t>个啥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iconfont-1191-866887"/>
          <p:cNvSpPr>
            <a:spLocks noChangeAspect="1"/>
          </p:cNvSpPr>
          <p:nvPr/>
        </p:nvSpPr>
        <p:spPr bwMode="auto">
          <a:xfrm>
            <a:off x="1062160" y="2826120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597998" y="28723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cs typeface="+mn-ea"/>
                <a:sym typeface="+mn-lt"/>
              </a:rPr>
              <a:t>如何工作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" name="iconfont-1191-866887"/>
          <p:cNvSpPr>
            <a:spLocks noChangeAspect="1"/>
          </p:cNvSpPr>
          <p:nvPr/>
        </p:nvSpPr>
        <p:spPr bwMode="auto">
          <a:xfrm>
            <a:off x="1062160" y="4448460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6"/>
          </a:solidFill>
          <a:ln>
            <a:solidFill>
              <a:schemeClr val="accent4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97998" y="449466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cs typeface="+mn-ea"/>
                <a:sym typeface="+mn-lt"/>
              </a:rPr>
              <a:t>有</a:t>
            </a:r>
            <a:r>
              <a:rPr kumimoji="1" lang="zh-CN" altLang="en-US" b="1" dirty="0" smtClean="0">
                <a:cs typeface="+mn-ea"/>
                <a:sym typeface="+mn-lt"/>
              </a:rPr>
              <a:t>啥用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267412" y="2253364"/>
            <a:ext cx="47060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cs typeface="+mn-ea"/>
                <a:sym typeface="+mn-lt"/>
              </a:rPr>
              <a:t>由</a:t>
            </a:r>
            <a:r>
              <a:rPr lang="zh-CN" altLang="en-US" sz="1400" dirty="0">
                <a:cs typeface="+mn-ea"/>
                <a:sym typeface="+mn-lt"/>
              </a:rPr>
              <a:t>引擎层的</a:t>
            </a:r>
            <a:r>
              <a:rPr lang="en-US" altLang="zh-CN" sz="1400" dirty="0" err="1">
                <a:cs typeface="+mn-ea"/>
                <a:sym typeface="+mn-lt"/>
              </a:rPr>
              <a:t>InnoDB</a:t>
            </a:r>
            <a:r>
              <a:rPr lang="zh-CN" altLang="en-US" sz="1400" dirty="0">
                <a:cs typeface="+mn-ea"/>
                <a:sym typeface="+mn-lt"/>
              </a:rPr>
              <a:t>引擎实现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是逻辑日志</a:t>
            </a:r>
          </a:p>
        </p:txBody>
      </p:sp>
      <p:sp>
        <p:nvSpPr>
          <p:cNvPr id="70" name="矩形 69"/>
          <p:cNvSpPr/>
          <p:nvPr/>
        </p:nvSpPr>
        <p:spPr>
          <a:xfrm>
            <a:off x="2267412" y="3432435"/>
            <a:ext cx="8204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当一条数据需要更新前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会先把修改前的记录存储在</a:t>
            </a:r>
            <a:r>
              <a:rPr lang="en-US" altLang="zh-CN" sz="1400" dirty="0" err="1">
                <a:cs typeface="+mn-ea"/>
                <a:sym typeface="+mn-lt"/>
              </a:rPr>
              <a:t>undolog</a:t>
            </a:r>
            <a:r>
              <a:rPr lang="zh-CN" altLang="en-US" sz="1400" dirty="0">
                <a:cs typeface="+mn-ea"/>
                <a:sym typeface="+mn-lt"/>
              </a:rPr>
              <a:t>中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如果这个修改出现异常</a:t>
            </a:r>
            <a:r>
              <a:rPr lang="en-US" altLang="zh-CN" sz="1400" dirty="0">
                <a:cs typeface="+mn-ea"/>
                <a:sym typeface="+mn-lt"/>
              </a:rPr>
              <a:t>,,</a:t>
            </a:r>
            <a:r>
              <a:rPr lang="zh-CN" altLang="en-US" sz="1400" dirty="0">
                <a:cs typeface="+mn-ea"/>
                <a:sym typeface="+mn-lt"/>
              </a:rPr>
              <a:t>则会使用</a:t>
            </a:r>
            <a:r>
              <a:rPr lang="en-US" altLang="zh-CN" sz="1400" dirty="0">
                <a:cs typeface="+mn-ea"/>
                <a:sym typeface="+mn-lt"/>
              </a:rPr>
              <a:t>undo</a:t>
            </a:r>
            <a:r>
              <a:rPr lang="zh-CN" altLang="en-US" sz="1400" dirty="0">
                <a:cs typeface="+mn-ea"/>
                <a:sym typeface="+mn-lt"/>
              </a:rPr>
              <a:t>日志来实现回滚操作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保证事务的一致性。</a:t>
            </a:r>
          </a:p>
          <a:p>
            <a:r>
              <a:rPr lang="zh-CN" altLang="en-US" sz="1400" dirty="0">
                <a:cs typeface="+mn-ea"/>
                <a:sym typeface="+mn-lt"/>
              </a:rPr>
              <a:t>当事务提交之后，</a:t>
            </a:r>
            <a:r>
              <a:rPr lang="en-US" altLang="zh-CN" sz="1400" dirty="0">
                <a:cs typeface="+mn-ea"/>
                <a:sym typeface="+mn-lt"/>
              </a:rPr>
              <a:t>undo log</a:t>
            </a:r>
            <a:r>
              <a:rPr lang="zh-CN" altLang="en-US" sz="1400" dirty="0">
                <a:cs typeface="+mn-ea"/>
                <a:sym typeface="+mn-lt"/>
              </a:rPr>
              <a:t>并不能立马被删除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而是会被放到待清理链表中</a:t>
            </a:r>
            <a:r>
              <a:rPr lang="en-US" altLang="zh-CN" sz="1400" dirty="0">
                <a:cs typeface="+mn-ea"/>
                <a:sym typeface="+mn-lt"/>
              </a:rPr>
              <a:t>,</a:t>
            </a:r>
            <a:r>
              <a:rPr lang="zh-CN" altLang="en-US" sz="1400" dirty="0">
                <a:cs typeface="+mn-ea"/>
                <a:sym typeface="+mn-lt"/>
              </a:rPr>
              <a:t>待判断没有事物用到该版本的信息时才可以清理相应</a:t>
            </a:r>
            <a:r>
              <a:rPr lang="en-US" altLang="zh-CN" sz="1400" dirty="0" err="1">
                <a:cs typeface="+mn-ea"/>
                <a:sym typeface="+mn-lt"/>
              </a:rPr>
              <a:t>undolog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267412" y="5042250"/>
            <a:ext cx="5022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保存了事务发生之前的数据的一个版本，用于回滚，同时可以提供多版本并发控制下的读（</a:t>
            </a:r>
            <a:r>
              <a:rPr lang="en-US" altLang="zh-CN" sz="1400" dirty="0">
                <a:cs typeface="+mn-ea"/>
                <a:sym typeface="+mn-lt"/>
              </a:rPr>
              <a:t>MVCC</a:t>
            </a:r>
            <a:r>
              <a:rPr lang="zh-CN" altLang="en-US" sz="1400" dirty="0">
                <a:cs typeface="+mn-ea"/>
                <a:sym typeface="+mn-lt"/>
              </a:rPr>
              <a:t>），也即非锁定读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2209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a8c2ecb-5965-4228-aca8-7ecb21debdee" descr="pQwAAB+LCAAAAAAABADVVt9v2jAQ/l+87o2ihF/JeIMiuknrWhU0dZp4MMkBtyU2ckxVWvG/1zYJOBDSQrtpe4vPd+fv++58zhM5w5C0iUsq5Ewu56C+BzEVsod0Kmh8xUOI1N6N4HMQEiEh7Z9PaVDNCvpOowWkXktlv0KG8SI2ZtJ2qo4y0QfL5DrG2IMAYxr1cIpS5VaWL8kNiACYTB2lWECFpIumCboUfDFXhzpkVcnA1C0wFzziwgKTBmeuDcv1ejLBAIYziMFEqa0hMtlh4WBGwwx6V+B0JhkkSWq4Hv+CQFphio+KNDmN/yKZqewf+n3P6fQangJaiLr5etStN6JuFaFuFYPu+xf9bv0QaM9uFimQTfdRE+cjKY72regu5xFQth++LroVPlL4kIXqLLsDP1m5LgUNUbVN6maaVrWWWOZ11XoKmJiOUfwGEHAWlng1tVeBvWbsVN0RkCASs7ODxNrNZCZ9jPR96rBppJY1zxRKFW0O35Sv5raWwJjIaLV/9bbH55jkAL/ObbQtiuvYdxkTHGOEcmlruaeAf1gBgz7J8S/gOIQH6ZZw9G28fh6vPbB0ni3SnY7c4vWOr+T78KjtVMTmYc/QG56gRM5KVS9Bm8Xn8H7mAh85kzTqRDhlserL9bUFGcz0hdN4g/xul0vJY6JncTrHB/gIt5CAuAcFe0KjJJvJGz10Vi7GZq2rcwsRlXh/wMElJ8llT/nsgLfKtpsnJ5+atAnIu2zsm9WP3Ooufa66yxxj0j53qu4m5JBTYSJrAuTOLXQ4d7XH4Vq8WIrTKtH4jyrhVH3v71SiUVAJa0a8UIrTKrH3D1Eqf/2w/OsnsOTRCjTntQLpH0P2g7Exao3sX5HcRsHs7NLgd8norO+8Xzbv1j/Fu34877I3o4y498eJf0UG71/wbZ8fw3u0egaHLIt2pQwAAA==">
            <a:extLst>
              <a:ext uri="{FF2B5EF4-FFF2-40B4-BE49-F238E27FC236}">
                <a16:creationId xmlns:a16="http://schemas.microsoft.com/office/drawing/2014/main" id="{1A28E652-4FB0-4135-B9EC-ADA3C911907D}"/>
              </a:ext>
            </a:extLst>
          </p:cNvPr>
          <p:cNvGrpSpPr>
            <a:grpSpLocks noChangeAspect="1"/>
          </p:cNvGrpSpPr>
          <p:nvPr/>
        </p:nvGrpSpPr>
        <p:grpSpPr>
          <a:xfrm>
            <a:off x="2679701" y="1646431"/>
            <a:ext cx="6832599" cy="3565138"/>
            <a:chOff x="2679700" y="1304538"/>
            <a:chExt cx="6832599" cy="3565138"/>
          </a:xfrm>
        </p:grpSpPr>
        <p:sp>
          <p:nvSpPr>
            <p:cNvPr id="3" name="AreaShape">
              <a:extLst>
                <a:ext uri="{FF2B5EF4-FFF2-40B4-BE49-F238E27FC236}">
                  <a16:creationId xmlns:a16="http://schemas.microsoft.com/office/drawing/2014/main" id="{22D333F5-6352-45F5-B577-31FDB5FF4451}"/>
                </a:ext>
              </a:extLst>
            </p:cNvPr>
            <p:cNvSpPr/>
            <p:nvPr/>
          </p:nvSpPr>
          <p:spPr>
            <a:xfrm>
              <a:off x="2679700" y="1304538"/>
              <a:ext cx="6832599" cy="356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ValueShape">
              <a:extLst>
                <a:ext uri="{FF2B5EF4-FFF2-40B4-BE49-F238E27FC236}">
                  <a16:creationId xmlns:a16="http://schemas.microsoft.com/office/drawing/2014/main" id="{59087756-6A29-4103-B795-E0CBB837FFA8}"/>
                </a:ext>
              </a:extLst>
            </p:cNvPr>
            <p:cNvSpPr/>
            <p:nvPr/>
          </p:nvSpPr>
          <p:spPr bwMode="auto">
            <a:xfrm>
              <a:off x="3319561" y="2072345"/>
              <a:ext cx="3011427" cy="2064071"/>
            </a:xfrm>
            <a:custGeom>
              <a:avLst/>
              <a:gdLst>
                <a:gd name="connsiteX0" fmla="*/ 2966746 w 3267076"/>
                <a:gd name="connsiteY0" fmla="*/ 1169320 h 2239296"/>
                <a:gd name="connsiteX1" fmla="*/ 2994799 w 3267076"/>
                <a:gd name="connsiteY1" fmla="*/ 1169320 h 2239296"/>
                <a:gd name="connsiteX2" fmla="*/ 3267076 w 3267076"/>
                <a:gd name="connsiteY2" fmla="*/ 1441348 h 2239296"/>
                <a:gd name="connsiteX3" fmla="*/ 3176317 w 3267076"/>
                <a:gd name="connsiteY3" fmla="*/ 1644132 h 2239296"/>
                <a:gd name="connsiteX4" fmla="*/ 2512951 w 3267076"/>
                <a:gd name="connsiteY4" fmla="*/ 2239295 h 2239296"/>
                <a:gd name="connsiteX5" fmla="*/ 2138363 w 3267076"/>
                <a:gd name="connsiteY5" fmla="*/ 2239295 h 2239296"/>
                <a:gd name="connsiteX6" fmla="*/ 2773677 w 3267076"/>
                <a:gd name="connsiteY6" fmla="*/ 1248455 h 2239296"/>
                <a:gd name="connsiteX7" fmla="*/ 2966746 w 3267076"/>
                <a:gd name="connsiteY7" fmla="*/ 1169320 h 2239296"/>
                <a:gd name="connsiteX8" fmla="*/ 272277 w 3267076"/>
                <a:gd name="connsiteY8" fmla="*/ 1169320 h 2239296"/>
                <a:gd name="connsiteX9" fmla="*/ 301980 w 3267076"/>
                <a:gd name="connsiteY9" fmla="*/ 1169320 h 2239296"/>
                <a:gd name="connsiteX10" fmla="*/ 493399 w 3267076"/>
                <a:gd name="connsiteY10" fmla="*/ 1248455 h 2239296"/>
                <a:gd name="connsiteX11" fmla="*/ 1128713 w 3267076"/>
                <a:gd name="connsiteY11" fmla="*/ 2239295 h 2239296"/>
                <a:gd name="connsiteX12" fmla="*/ 754125 w 3267076"/>
                <a:gd name="connsiteY12" fmla="*/ 2239295 h 2239296"/>
                <a:gd name="connsiteX13" fmla="*/ 90759 w 3267076"/>
                <a:gd name="connsiteY13" fmla="*/ 1644132 h 2239296"/>
                <a:gd name="connsiteX14" fmla="*/ 0 w 3267076"/>
                <a:gd name="connsiteY14" fmla="*/ 1441348 h 2239296"/>
                <a:gd name="connsiteX15" fmla="*/ 272277 w 3267076"/>
                <a:gd name="connsiteY15" fmla="*/ 1169320 h 2239296"/>
                <a:gd name="connsiteX16" fmla="*/ 2774645 w 3267076"/>
                <a:gd name="connsiteY16" fmla="*/ 437483 h 2239296"/>
                <a:gd name="connsiteX17" fmla="*/ 3040063 w 3267076"/>
                <a:gd name="connsiteY17" fmla="*/ 702892 h 2239296"/>
                <a:gd name="connsiteX18" fmla="*/ 3040063 w 3267076"/>
                <a:gd name="connsiteY18" fmla="*/ 753995 h 2239296"/>
                <a:gd name="connsiteX19" fmla="*/ 2998849 w 3267076"/>
                <a:gd name="connsiteY19" fmla="*/ 897415 h 2239296"/>
                <a:gd name="connsiteX20" fmla="*/ 2772997 w 3267076"/>
                <a:gd name="connsiteY20" fmla="*/ 1248546 h 2239296"/>
                <a:gd name="connsiteX21" fmla="*/ 2735080 w 3267076"/>
                <a:gd name="connsiteY21" fmla="*/ 1296353 h 2239296"/>
                <a:gd name="connsiteX22" fmla="*/ 2135005 w 3267076"/>
                <a:gd name="connsiteY22" fmla="*/ 2239296 h 2239296"/>
                <a:gd name="connsiteX23" fmla="*/ 1925638 w 3267076"/>
                <a:gd name="connsiteY23" fmla="*/ 2239296 h 2239296"/>
                <a:gd name="connsiteX24" fmla="*/ 2525713 w 3267076"/>
                <a:gd name="connsiteY24" fmla="*/ 610576 h 2239296"/>
                <a:gd name="connsiteX25" fmla="*/ 2774645 w 3267076"/>
                <a:gd name="connsiteY25" fmla="*/ 437483 h 2239296"/>
                <a:gd name="connsiteX26" fmla="*/ 492431 w 3267076"/>
                <a:gd name="connsiteY26" fmla="*/ 437483 h 2239296"/>
                <a:gd name="connsiteX27" fmla="*/ 741363 w 3267076"/>
                <a:gd name="connsiteY27" fmla="*/ 610576 h 2239296"/>
                <a:gd name="connsiteX28" fmla="*/ 1341438 w 3267076"/>
                <a:gd name="connsiteY28" fmla="*/ 2239296 h 2239296"/>
                <a:gd name="connsiteX29" fmla="*/ 1132071 w 3267076"/>
                <a:gd name="connsiteY29" fmla="*/ 2239296 h 2239296"/>
                <a:gd name="connsiteX30" fmla="*/ 531996 w 3267076"/>
                <a:gd name="connsiteY30" fmla="*/ 1294704 h 2239296"/>
                <a:gd name="connsiteX31" fmla="*/ 494079 w 3267076"/>
                <a:gd name="connsiteY31" fmla="*/ 1248546 h 2239296"/>
                <a:gd name="connsiteX32" fmla="*/ 268227 w 3267076"/>
                <a:gd name="connsiteY32" fmla="*/ 897415 h 2239296"/>
                <a:gd name="connsiteX33" fmla="*/ 227013 w 3267076"/>
                <a:gd name="connsiteY33" fmla="*/ 753995 h 2239296"/>
                <a:gd name="connsiteX34" fmla="*/ 227013 w 3267076"/>
                <a:gd name="connsiteY34" fmla="*/ 702892 h 2239296"/>
                <a:gd name="connsiteX35" fmla="*/ 492431 w 3267076"/>
                <a:gd name="connsiteY35" fmla="*/ 437483 h 2239296"/>
                <a:gd name="connsiteX36" fmla="*/ 1633237 w 3267076"/>
                <a:gd name="connsiteY36" fmla="*/ 0 h 2239296"/>
                <a:gd name="connsiteX37" fmla="*/ 1844333 w 3267076"/>
                <a:gd name="connsiteY37" fmla="*/ 87727 h 2239296"/>
                <a:gd name="connsiteX38" fmla="*/ 1867422 w 3267076"/>
                <a:gd name="connsiteY38" fmla="*/ 110791 h 2239296"/>
                <a:gd name="connsiteX39" fmla="*/ 1953180 w 3267076"/>
                <a:gd name="connsiteY39" fmla="*/ 357908 h 2239296"/>
                <a:gd name="connsiteX40" fmla="*/ 1730539 w 3267076"/>
                <a:gd name="connsiteY40" fmla="*/ 2209642 h 2239296"/>
                <a:gd name="connsiteX41" fmla="*/ 1954829 w 3267076"/>
                <a:gd name="connsiteY41" fmla="*/ 344729 h 2239296"/>
                <a:gd name="connsiteX42" fmla="*/ 2078519 w 3267076"/>
                <a:gd name="connsiteY42" fmla="*/ 137150 h 2239296"/>
                <a:gd name="connsiteX43" fmla="*/ 2080168 w 3267076"/>
                <a:gd name="connsiteY43" fmla="*/ 137150 h 2239296"/>
                <a:gd name="connsiteX44" fmla="*/ 2119748 w 3267076"/>
                <a:gd name="connsiteY44" fmla="*/ 112439 h 2239296"/>
                <a:gd name="connsiteX45" fmla="*/ 2522151 w 3267076"/>
                <a:gd name="connsiteY45" fmla="*/ 245882 h 2239296"/>
                <a:gd name="connsiteX46" fmla="*/ 2532046 w 3267076"/>
                <a:gd name="connsiteY46" fmla="*/ 267299 h 2239296"/>
                <a:gd name="connsiteX47" fmla="*/ 2546889 w 3267076"/>
                <a:gd name="connsiteY47" fmla="*/ 502884 h 2239296"/>
                <a:gd name="connsiteX48" fmla="*/ 1918547 w 3267076"/>
                <a:gd name="connsiteY48" fmla="*/ 2239296 h 2239296"/>
                <a:gd name="connsiteX49" fmla="*/ 1727241 w 3267076"/>
                <a:gd name="connsiteY49" fmla="*/ 2239296 h 2239296"/>
                <a:gd name="connsiteX50" fmla="*/ 1539233 w 3267076"/>
                <a:gd name="connsiteY50" fmla="*/ 2239296 h 2239296"/>
                <a:gd name="connsiteX51" fmla="*/ 1539233 w 3267076"/>
                <a:gd name="connsiteY51" fmla="*/ 2239295 h 2239296"/>
                <a:gd name="connsiteX52" fmla="*/ 1536886 w 3267076"/>
                <a:gd name="connsiteY52" fmla="*/ 2239295 h 2239296"/>
                <a:gd name="connsiteX53" fmla="*/ 1348559 w 3267076"/>
                <a:gd name="connsiteY53" fmla="*/ 2239295 h 2239296"/>
                <a:gd name="connsiteX54" fmla="*/ 720187 w 3267076"/>
                <a:gd name="connsiteY54" fmla="*/ 502149 h 2239296"/>
                <a:gd name="connsiteX55" fmla="*/ 735031 w 3267076"/>
                <a:gd name="connsiteY55" fmla="*/ 266464 h 2239296"/>
                <a:gd name="connsiteX56" fmla="*/ 744927 w 3267076"/>
                <a:gd name="connsiteY56" fmla="*/ 245038 h 2239296"/>
                <a:gd name="connsiteX57" fmla="*/ 769666 w 3267076"/>
                <a:gd name="connsiteY57" fmla="*/ 205483 h 2239296"/>
                <a:gd name="connsiteX58" fmla="*/ 1186931 w 3267076"/>
                <a:gd name="connsiteY58" fmla="*/ 136260 h 2239296"/>
                <a:gd name="connsiteX59" fmla="*/ 1188580 w 3267076"/>
                <a:gd name="connsiteY59" fmla="*/ 136260 h 2239296"/>
                <a:gd name="connsiteX60" fmla="*/ 1312276 w 3267076"/>
                <a:gd name="connsiteY60" fmla="*/ 343927 h 2239296"/>
                <a:gd name="connsiteX61" fmla="*/ 1312720 w 3267076"/>
                <a:gd name="connsiteY61" fmla="*/ 347629 h 2239296"/>
                <a:gd name="connsiteX62" fmla="*/ 1313227 w 3267076"/>
                <a:gd name="connsiteY62" fmla="*/ 351851 h 2239296"/>
                <a:gd name="connsiteX63" fmla="*/ 1312547 w 3267076"/>
                <a:gd name="connsiteY63" fmla="*/ 290337 h 2239296"/>
                <a:gd name="connsiteX64" fmla="*/ 1399052 w 3267076"/>
                <a:gd name="connsiteY64" fmla="*/ 110791 h 2239296"/>
                <a:gd name="connsiteX65" fmla="*/ 1422141 w 3267076"/>
                <a:gd name="connsiteY65" fmla="*/ 87727 h 2239296"/>
                <a:gd name="connsiteX66" fmla="*/ 1633237 w 3267076"/>
                <a:gd name="connsiteY66" fmla="*/ 0 h 223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267076" h="2239296">
                  <a:moveTo>
                    <a:pt x="2966746" y="1169320"/>
                  </a:moveTo>
                  <a:cubicBezTo>
                    <a:pt x="2966746" y="1169320"/>
                    <a:pt x="2966746" y="1169320"/>
                    <a:pt x="2994799" y="1169320"/>
                  </a:cubicBezTo>
                  <a:cubicBezTo>
                    <a:pt x="3144964" y="1169320"/>
                    <a:pt x="3267076" y="1291320"/>
                    <a:pt x="3267076" y="1441348"/>
                  </a:cubicBezTo>
                  <a:cubicBezTo>
                    <a:pt x="3267076" y="1518834"/>
                    <a:pt x="3234073" y="1593024"/>
                    <a:pt x="3176317" y="1644132"/>
                  </a:cubicBezTo>
                  <a:cubicBezTo>
                    <a:pt x="3176317" y="1644132"/>
                    <a:pt x="3176317" y="1644132"/>
                    <a:pt x="2512951" y="2239295"/>
                  </a:cubicBezTo>
                  <a:cubicBezTo>
                    <a:pt x="2512951" y="2239295"/>
                    <a:pt x="2512951" y="2239295"/>
                    <a:pt x="2138363" y="2239295"/>
                  </a:cubicBezTo>
                  <a:cubicBezTo>
                    <a:pt x="2138363" y="2239295"/>
                    <a:pt x="2138363" y="2239295"/>
                    <a:pt x="2773677" y="1248455"/>
                  </a:cubicBezTo>
                  <a:cubicBezTo>
                    <a:pt x="2824832" y="1197347"/>
                    <a:pt x="2894139" y="1169320"/>
                    <a:pt x="2966746" y="1169320"/>
                  </a:cubicBezTo>
                  <a:close/>
                  <a:moveTo>
                    <a:pt x="272277" y="1169320"/>
                  </a:moveTo>
                  <a:cubicBezTo>
                    <a:pt x="272277" y="1169320"/>
                    <a:pt x="272277" y="1169320"/>
                    <a:pt x="301980" y="1169320"/>
                  </a:cubicBezTo>
                  <a:cubicBezTo>
                    <a:pt x="372937" y="1169320"/>
                    <a:pt x="442244" y="1197347"/>
                    <a:pt x="493399" y="1248455"/>
                  </a:cubicBezTo>
                  <a:cubicBezTo>
                    <a:pt x="493399" y="1248455"/>
                    <a:pt x="493399" y="1248455"/>
                    <a:pt x="1128713" y="2239295"/>
                  </a:cubicBezTo>
                  <a:cubicBezTo>
                    <a:pt x="1128713" y="2239295"/>
                    <a:pt x="1128713" y="2239295"/>
                    <a:pt x="754125" y="2239295"/>
                  </a:cubicBezTo>
                  <a:cubicBezTo>
                    <a:pt x="754125" y="2239295"/>
                    <a:pt x="754125" y="2239295"/>
                    <a:pt x="90759" y="1644132"/>
                  </a:cubicBezTo>
                  <a:cubicBezTo>
                    <a:pt x="33003" y="1593024"/>
                    <a:pt x="0" y="1518834"/>
                    <a:pt x="0" y="1441348"/>
                  </a:cubicBezTo>
                  <a:cubicBezTo>
                    <a:pt x="0" y="1291320"/>
                    <a:pt x="122112" y="1169320"/>
                    <a:pt x="272277" y="1169320"/>
                  </a:cubicBezTo>
                  <a:close/>
                  <a:moveTo>
                    <a:pt x="2774645" y="437483"/>
                  </a:moveTo>
                  <a:cubicBezTo>
                    <a:pt x="2921367" y="437483"/>
                    <a:pt x="3040063" y="556175"/>
                    <a:pt x="3040063" y="702892"/>
                  </a:cubicBezTo>
                  <a:cubicBezTo>
                    <a:pt x="3040063" y="702892"/>
                    <a:pt x="3040063" y="702892"/>
                    <a:pt x="3040063" y="753995"/>
                  </a:cubicBezTo>
                  <a:cubicBezTo>
                    <a:pt x="3040063" y="805099"/>
                    <a:pt x="3025226" y="854554"/>
                    <a:pt x="2998849" y="897415"/>
                  </a:cubicBezTo>
                  <a:cubicBezTo>
                    <a:pt x="2998849" y="897415"/>
                    <a:pt x="2998849" y="897415"/>
                    <a:pt x="2772997" y="1248546"/>
                  </a:cubicBezTo>
                  <a:cubicBezTo>
                    <a:pt x="2758160" y="1263383"/>
                    <a:pt x="2746620" y="1278219"/>
                    <a:pt x="2735080" y="1296353"/>
                  </a:cubicBezTo>
                  <a:cubicBezTo>
                    <a:pt x="2735080" y="1296353"/>
                    <a:pt x="2735080" y="1296353"/>
                    <a:pt x="2135005" y="2239296"/>
                  </a:cubicBezTo>
                  <a:cubicBezTo>
                    <a:pt x="2135005" y="2239296"/>
                    <a:pt x="2135005" y="2239296"/>
                    <a:pt x="1925638" y="2239296"/>
                  </a:cubicBezTo>
                  <a:cubicBezTo>
                    <a:pt x="1925638" y="2239296"/>
                    <a:pt x="1925638" y="2239296"/>
                    <a:pt x="2525713" y="610576"/>
                  </a:cubicBezTo>
                  <a:cubicBezTo>
                    <a:pt x="2565279" y="506720"/>
                    <a:pt x="2664192" y="437483"/>
                    <a:pt x="2774645" y="437483"/>
                  </a:cubicBezTo>
                  <a:close/>
                  <a:moveTo>
                    <a:pt x="492431" y="437483"/>
                  </a:moveTo>
                  <a:cubicBezTo>
                    <a:pt x="602884" y="437483"/>
                    <a:pt x="701797" y="506720"/>
                    <a:pt x="741363" y="610576"/>
                  </a:cubicBezTo>
                  <a:cubicBezTo>
                    <a:pt x="741363" y="610576"/>
                    <a:pt x="741363" y="610576"/>
                    <a:pt x="1341438" y="2239296"/>
                  </a:cubicBezTo>
                  <a:cubicBezTo>
                    <a:pt x="1341438" y="2239296"/>
                    <a:pt x="1341438" y="2239296"/>
                    <a:pt x="1132071" y="2239296"/>
                  </a:cubicBezTo>
                  <a:cubicBezTo>
                    <a:pt x="1132071" y="2239296"/>
                    <a:pt x="1132071" y="2239296"/>
                    <a:pt x="531996" y="1294704"/>
                  </a:cubicBezTo>
                  <a:cubicBezTo>
                    <a:pt x="520456" y="1278219"/>
                    <a:pt x="508916" y="1263383"/>
                    <a:pt x="494079" y="1248546"/>
                  </a:cubicBezTo>
                  <a:cubicBezTo>
                    <a:pt x="494079" y="1248546"/>
                    <a:pt x="494079" y="1248546"/>
                    <a:pt x="268227" y="897415"/>
                  </a:cubicBezTo>
                  <a:cubicBezTo>
                    <a:pt x="240201" y="854554"/>
                    <a:pt x="227013" y="805099"/>
                    <a:pt x="227013" y="753995"/>
                  </a:cubicBezTo>
                  <a:cubicBezTo>
                    <a:pt x="227013" y="753995"/>
                    <a:pt x="227013" y="753995"/>
                    <a:pt x="227013" y="702892"/>
                  </a:cubicBezTo>
                  <a:cubicBezTo>
                    <a:pt x="227013" y="556175"/>
                    <a:pt x="345709" y="437483"/>
                    <a:pt x="492431" y="437483"/>
                  </a:cubicBezTo>
                  <a:close/>
                  <a:moveTo>
                    <a:pt x="1633237" y="0"/>
                  </a:moveTo>
                  <a:cubicBezTo>
                    <a:pt x="1709924" y="0"/>
                    <a:pt x="1786612" y="29242"/>
                    <a:pt x="1844333" y="87727"/>
                  </a:cubicBezTo>
                  <a:cubicBezTo>
                    <a:pt x="1844333" y="87727"/>
                    <a:pt x="1844333" y="87727"/>
                    <a:pt x="1867422" y="110791"/>
                  </a:cubicBezTo>
                  <a:cubicBezTo>
                    <a:pt x="1933390" y="176689"/>
                    <a:pt x="1964724" y="267299"/>
                    <a:pt x="1953180" y="357908"/>
                  </a:cubicBezTo>
                  <a:cubicBezTo>
                    <a:pt x="1953180" y="357908"/>
                    <a:pt x="1953180" y="357908"/>
                    <a:pt x="1730539" y="2209642"/>
                  </a:cubicBezTo>
                  <a:cubicBezTo>
                    <a:pt x="1730539" y="2209642"/>
                    <a:pt x="1730539" y="2209642"/>
                    <a:pt x="1954829" y="344729"/>
                  </a:cubicBezTo>
                  <a:cubicBezTo>
                    <a:pt x="1964724" y="262356"/>
                    <a:pt x="2009253" y="186574"/>
                    <a:pt x="2078519" y="137150"/>
                  </a:cubicBezTo>
                  <a:cubicBezTo>
                    <a:pt x="2078519" y="137150"/>
                    <a:pt x="2078519" y="137150"/>
                    <a:pt x="2080168" y="137150"/>
                  </a:cubicBezTo>
                  <a:cubicBezTo>
                    <a:pt x="2091712" y="127266"/>
                    <a:pt x="2106555" y="119028"/>
                    <a:pt x="2119748" y="112439"/>
                  </a:cubicBezTo>
                  <a:cubicBezTo>
                    <a:pt x="2268176" y="38303"/>
                    <a:pt x="2447938" y="99259"/>
                    <a:pt x="2522151" y="245882"/>
                  </a:cubicBezTo>
                  <a:cubicBezTo>
                    <a:pt x="2522151" y="245882"/>
                    <a:pt x="2522151" y="245882"/>
                    <a:pt x="2532046" y="267299"/>
                  </a:cubicBezTo>
                  <a:cubicBezTo>
                    <a:pt x="2569978" y="341434"/>
                    <a:pt x="2574925" y="427101"/>
                    <a:pt x="2546889" y="502884"/>
                  </a:cubicBezTo>
                  <a:cubicBezTo>
                    <a:pt x="2546889" y="502884"/>
                    <a:pt x="2546889" y="502884"/>
                    <a:pt x="1918547" y="2239296"/>
                  </a:cubicBezTo>
                  <a:cubicBezTo>
                    <a:pt x="1918547" y="2239296"/>
                    <a:pt x="1918547" y="2239296"/>
                    <a:pt x="1727241" y="2239296"/>
                  </a:cubicBezTo>
                  <a:cubicBezTo>
                    <a:pt x="1727241" y="2239296"/>
                    <a:pt x="1727241" y="2239296"/>
                    <a:pt x="1539233" y="2239296"/>
                  </a:cubicBezTo>
                  <a:lnTo>
                    <a:pt x="1539233" y="2239295"/>
                  </a:lnTo>
                  <a:lnTo>
                    <a:pt x="1536886" y="2239295"/>
                  </a:lnTo>
                  <a:cubicBezTo>
                    <a:pt x="1527918" y="2239295"/>
                    <a:pt x="1492046" y="2239295"/>
                    <a:pt x="1348559" y="2239295"/>
                  </a:cubicBezTo>
                  <a:cubicBezTo>
                    <a:pt x="1348559" y="2239295"/>
                    <a:pt x="1348559" y="2239295"/>
                    <a:pt x="720187" y="502149"/>
                  </a:cubicBezTo>
                  <a:cubicBezTo>
                    <a:pt x="692150" y="426334"/>
                    <a:pt x="697098" y="340631"/>
                    <a:pt x="735031" y="266464"/>
                  </a:cubicBezTo>
                  <a:cubicBezTo>
                    <a:pt x="735031" y="266464"/>
                    <a:pt x="735031" y="266464"/>
                    <a:pt x="744927" y="245038"/>
                  </a:cubicBezTo>
                  <a:cubicBezTo>
                    <a:pt x="751524" y="231853"/>
                    <a:pt x="759770" y="218668"/>
                    <a:pt x="769666" y="205483"/>
                  </a:cubicBezTo>
                  <a:cubicBezTo>
                    <a:pt x="865323" y="70335"/>
                    <a:pt x="1053340" y="39020"/>
                    <a:pt x="1186931" y="136260"/>
                  </a:cubicBezTo>
                  <a:cubicBezTo>
                    <a:pt x="1186931" y="136260"/>
                    <a:pt x="1186931" y="136260"/>
                    <a:pt x="1188580" y="136260"/>
                  </a:cubicBezTo>
                  <a:cubicBezTo>
                    <a:pt x="1257850" y="185705"/>
                    <a:pt x="1302380" y="261520"/>
                    <a:pt x="1312276" y="343927"/>
                  </a:cubicBezTo>
                  <a:cubicBezTo>
                    <a:pt x="1312276" y="343927"/>
                    <a:pt x="1312276" y="343927"/>
                    <a:pt x="1312720" y="347629"/>
                  </a:cubicBezTo>
                  <a:lnTo>
                    <a:pt x="1313227" y="351851"/>
                  </a:lnTo>
                  <a:lnTo>
                    <a:pt x="1312547" y="290337"/>
                  </a:lnTo>
                  <a:cubicBezTo>
                    <a:pt x="1319582" y="223539"/>
                    <a:pt x="1349576" y="160215"/>
                    <a:pt x="1399052" y="110791"/>
                  </a:cubicBezTo>
                  <a:cubicBezTo>
                    <a:pt x="1399052" y="110791"/>
                    <a:pt x="1399052" y="110791"/>
                    <a:pt x="1422141" y="87727"/>
                  </a:cubicBezTo>
                  <a:cubicBezTo>
                    <a:pt x="1479863" y="29242"/>
                    <a:pt x="1556550" y="0"/>
                    <a:pt x="163323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10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50000">
                  <a:schemeClr val="accent6">
                    <a:lumMod val="100000"/>
                  </a:schemeClr>
                </a:gs>
                <a:gs pos="50100">
                  <a:schemeClr val="accent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ValueBack1">
              <a:extLst>
                <a:ext uri="{FF2B5EF4-FFF2-40B4-BE49-F238E27FC236}">
                  <a16:creationId xmlns:a16="http://schemas.microsoft.com/office/drawing/2014/main" id="{8927C381-0229-410B-869B-A702430DAD96}"/>
                </a:ext>
              </a:extLst>
            </p:cNvPr>
            <p:cNvSpPr/>
            <p:nvPr/>
          </p:nvSpPr>
          <p:spPr bwMode="auto">
            <a:xfrm>
              <a:off x="3268348" y="1988324"/>
              <a:ext cx="3148974" cy="2199307"/>
            </a:xfrm>
            <a:custGeom>
              <a:avLst/>
              <a:gdLst>
                <a:gd name="T0" fmla="*/ 1832 w 2071"/>
                <a:gd name="T1" fmla="*/ 731 h 1448"/>
                <a:gd name="T2" fmla="*/ 1881 w 2071"/>
                <a:gd name="T3" fmla="*/ 618 h 1448"/>
                <a:gd name="T4" fmla="*/ 1911 w 2071"/>
                <a:gd name="T5" fmla="*/ 482 h 1448"/>
                <a:gd name="T6" fmla="*/ 1622 w 2071"/>
                <a:gd name="T7" fmla="*/ 312 h 1448"/>
                <a:gd name="T8" fmla="*/ 1593 w 2071"/>
                <a:gd name="T9" fmla="*/ 189 h 1448"/>
                <a:gd name="T10" fmla="*/ 1230 w 2071"/>
                <a:gd name="T11" fmla="*/ 153 h 1448"/>
                <a:gd name="T12" fmla="*/ 1177 w 2071"/>
                <a:gd name="T13" fmla="*/ 84 h 1448"/>
                <a:gd name="T14" fmla="*/ 857 w 2071"/>
                <a:gd name="T15" fmla="*/ 98 h 1448"/>
                <a:gd name="T16" fmla="*/ 773 w 2071"/>
                <a:gd name="T17" fmla="*/ 110 h 1448"/>
                <a:gd name="T18" fmla="*/ 455 w 2071"/>
                <a:gd name="T19" fmla="*/ 189 h 1448"/>
                <a:gd name="T20" fmla="*/ 426 w 2071"/>
                <a:gd name="T21" fmla="*/ 312 h 1448"/>
                <a:gd name="T22" fmla="*/ 136 w 2071"/>
                <a:gd name="T23" fmla="*/ 482 h 1448"/>
                <a:gd name="T24" fmla="*/ 167 w 2071"/>
                <a:gd name="T25" fmla="*/ 618 h 1448"/>
                <a:gd name="T26" fmla="*/ 216 w 2071"/>
                <a:gd name="T27" fmla="*/ 731 h 1448"/>
                <a:gd name="T28" fmla="*/ 0 w 2071"/>
                <a:gd name="T29" fmla="*/ 930 h 1448"/>
                <a:gd name="T30" fmla="*/ 468 w 2071"/>
                <a:gd name="T31" fmla="*/ 1439 h 1448"/>
                <a:gd name="T32" fmla="*/ 718 w 2071"/>
                <a:gd name="T33" fmla="*/ 1448 h 1448"/>
                <a:gd name="T34" fmla="*/ 720 w 2071"/>
                <a:gd name="T35" fmla="*/ 1448 h 1448"/>
                <a:gd name="T36" fmla="*/ 850 w 2071"/>
                <a:gd name="T37" fmla="*/ 1447 h 1448"/>
                <a:gd name="T38" fmla="*/ 1197 w 2071"/>
                <a:gd name="T39" fmla="*/ 1448 h 1448"/>
                <a:gd name="T40" fmla="*/ 1201 w 2071"/>
                <a:gd name="T41" fmla="*/ 1448 h 1448"/>
                <a:gd name="T42" fmla="*/ 1329 w 2071"/>
                <a:gd name="T43" fmla="*/ 1448 h 1448"/>
                <a:gd name="T44" fmla="*/ 1557 w 2071"/>
                <a:gd name="T45" fmla="*/ 1448 h 1448"/>
                <a:gd name="T46" fmla="*/ 1982 w 2071"/>
                <a:gd name="T47" fmla="*/ 1079 h 1448"/>
                <a:gd name="T48" fmla="*/ 1849 w 2071"/>
                <a:gd name="T49" fmla="*/ 731 h 1448"/>
                <a:gd name="T50" fmla="*/ 1520 w 2071"/>
                <a:gd name="T51" fmla="*/ 200 h 1448"/>
                <a:gd name="T52" fmla="*/ 1539 w 2071"/>
                <a:gd name="T53" fmla="*/ 233 h 1448"/>
                <a:gd name="T54" fmla="*/ 1173 w 2071"/>
                <a:gd name="T55" fmla="*/ 1379 h 1448"/>
                <a:gd name="T56" fmla="*/ 1252 w 2071"/>
                <a:gd name="T57" fmla="*/ 277 h 1448"/>
                <a:gd name="T58" fmla="*/ 1253 w 2071"/>
                <a:gd name="T59" fmla="*/ 268 h 1448"/>
                <a:gd name="T60" fmla="*/ 906 w 2071"/>
                <a:gd name="T61" fmla="*/ 146 h 1448"/>
                <a:gd name="T62" fmla="*/ 1128 w 2071"/>
                <a:gd name="T63" fmla="*/ 133 h 1448"/>
                <a:gd name="T64" fmla="*/ 1184 w 2071"/>
                <a:gd name="T65" fmla="*/ 268 h 1448"/>
                <a:gd name="T66" fmla="*/ 997 w 2071"/>
                <a:gd name="T67" fmla="*/ 1379 h 1448"/>
                <a:gd name="T68" fmla="*/ 906 w 2071"/>
                <a:gd name="T69" fmla="*/ 146 h 1448"/>
                <a:gd name="T70" fmla="*/ 516 w 2071"/>
                <a:gd name="T71" fmla="*/ 219 h 1448"/>
                <a:gd name="T72" fmla="*/ 795 w 2071"/>
                <a:gd name="T73" fmla="*/ 268 h 1448"/>
                <a:gd name="T74" fmla="*/ 796 w 2071"/>
                <a:gd name="T75" fmla="*/ 276 h 1448"/>
                <a:gd name="T76" fmla="*/ 875 w 2071"/>
                <a:gd name="T77" fmla="*/ 1379 h 1448"/>
                <a:gd name="T78" fmla="*/ 509 w 2071"/>
                <a:gd name="T79" fmla="*/ 233 h 1448"/>
                <a:gd name="T80" fmla="*/ 112 w 2071"/>
                <a:gd name="T81" fmla="*/ 1028 h 1448"/>
                <a:gd name="T82" fmla="*/ 199 w 2071"/>
                <a:gd name="T83" fmla="*/ 799 h 1448"/>
                <a:gd name="T84" fmla="*/ 306 w 2071"/>
                <a:gd name="T85" fmla="*/ 835 h 1448"/>
                <a:gd name="T86" fmla="*/ 504 w 2071"/>
                <a:gd name="T87" fmla="*/ 1379 h 1448"/>
                <a:gd name="T88" fmla="*/ 385 w 2071"/>
                <a:gd name="T89" fmla="*/ 823 h 1448"/>
                <a:gd name="T90" fmla="*/ 225 w 2071"/>
                <a:gd name="T91" fmla="*/ 581 h 1448"/>
                <a:gd name="T92" fmla="*/ 205 w 2071"/>
                <a:gd name="T93" fmla="*/ 482 h 1448"/>
                <a:gd name="T94" fmla="*/ 451 w 2071"/>
                <a:gd name="T95" fmla="*/ 439 h 1448"/>
                <a:gd name="T96" fmla="*/ 739 w 2071"/>
                <a:gd name="T97" fmla="*/ 1379 h 1448"/>
                <a:gd name="T98" fmla="*/ 1760 w 2071"/>
                <a:gd name="T99" fmla="*/ 363 h 1448"/>
                <a:gd name="T100" fmla="*/ 1843 w 2071"/>
                <a:gd name="T101" fmla="*/ 513 h 1448"/>
                <a:gd name="T102" fmla="*/ 1688 w 2071"/>
                <a:gd name="T103" fmla="*/ 792 h 1448"/>
                <a:gd name="T104" fmla="*/ 1309 w 2071"/>
                <a:gd name="T105" fmla="*/ 1379 h 1448"/>
                <a:gd name="T106" fmla="*/ 1597 w 2071"/>
                <a:gd name="T107" fmla="*/ 438 h 1448"/>
                <a:gd name="T108" fmla="*/ 1544 w 2071"/>
                <a:gd name="T109" fmla="*/ 1379 h 1448"/>
                <a:gd name="T110" fmla="*/ 1742 w 2071"/>
                <a:gd name="T111" fmla="*/ 835 h 1448"/>
                <a:gd name="T112" fmla="*/ 1848 w 2071"/>
                <a:gd name="T113" fmla="*/ 799 h 1448"/>
                <a:gd name="T114" fmla="*/ 1936 w 2071"/>
                <a:gd name="T115" fmla="*/ 1028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1" h="1448">
                  <a:moveTo>
                    <a:pt x="1849" y="731"/>
                  </a:moveTo>
                  <a:cubicBezTo>
                    <a:pt x="1832" y="731"/>
                    <a:pt x="1832" y="731"/>
                    <a:pt x="1832" y="731"/>
                  </a:cubicBezTo>
                  <a:cubicBezTo>
                    <a:pt x="1824" y="731"/>
                    <a:pt x="1816" y="731"/>
                    <a:pt x="1808" y="732"/>
                  </a:cubicBezTo>
                  <a:cubicBezTo>
                    <a:pt x="1881" y="618"/>
                    <a:pt x="1881" y="618"/>
                    <a:pt x="1881" y="618"/>
                  </a:cubicBezTo>
                  <a:cubicBezTo>
                    <a:pt x="1901" y="587"/>
                    <a:pt x="1912" y="550"/>
                    <a:pt x="1911" y="513"/>
                  </a:cubicBezTo>
                  <a:cubicBezTo>
                    <a:pt x="1911" y="482"/>
                    <a:pt x="1911" y="482"/>
                    <a:pt x="1911" y="482"/>
                  </a:cubicBezTo>
                  <a:cubicBezTo>
                    <a:pt x="1912" y="375"/>
                    <a:pt x="1826" y="288"/>
                    <a:pt x="1718" y="287"/>
                  </a:cubicBezTo>
                  <a:cubicBezTo>
                    <a:pt x="1685" y="287"/>
                    <a:pt x="1651" y="296"/>
                    <a:pt x="1622" y="312"/>
                  </a:cubicBezTo>
                  <a:cubicBezTo>
                    <a:pt x="1624" y="274"/>
                    <a:pt x="1617" y="236"/>
                    <a:pt x="1600" y="202"/>
                  </a:cubicBezTo>
                  <a:cubicBezTo>
                    <a:pt x="1593" y="189"/>
                    <a:pt x="1593" y="189"/>
                    <a:pt x="1593" y="189"/>
                  </a:cubicBezTo>
                  <a:cubicBezTo>
                    <a:pt x="1540" y="82"/>
                    <a:pt x="1411" y="39"/>
                    <a:pt x="1304" y="92"/>
                  </a:cubicBezTo>
                  <a:cubicBezTo>
                    <a:pt x="1275" y="107"/>
                    <a:pt x="1250" y="127"/>
                    <a:pt x="1230" y="153"/>
                  </a:cubicBezTo>
                  <a:cubicBezTo>
                    <a:pt x="1220" y="133"/>
                    <a:pt x="1206" y="114"/>
                    <a:pt x="1190" y="98"/>
                  </a:cubicBezTo>
                  <a:cubicBezTo>
                    <a:pt x="1177" y="84"/>
                    <a:pt x="1177" y="84"/>
                    <a:pt x="1177" y="84"/>
                  </a:cubicBezTo>
                  <a:cubicBezTo>
                    <a:pt x="1092" y="0"/>
                    <a:pt x="956" y="0"/>
                    <a:pt x="871" y="84"/>
                  </a:cubicBezTo>
                  <a:cubicBezTo>
                    <a:pt x="857" y="98"/>
                    <a:pt x="857" y="98"/>
                    <a:pt x="857" y="98"/>
                  </a:cubicBezTo>
                  <a:cubicBezTo>
                    <a:pt x="842" y="114"/>
                    <a:pt x="828" y="133"/>
                    <a:pt x="818" y="153"/>
                  </a:cubicBezTo>
                  <a:cubicBezTo>
                    <a:pt x="805" y="136"/>
                    <a:pt x="790" y="122"/>
                    <a:pt x="773" y="110"/>
                  </a:cubicBezTo>
                  <a:cubicBezTo>
                    <a:pt x="676" y="41"/>
                    <a:pt x="541" y="63"/>
                    <a:pt x="472" y="160"/>
                  </a:cubicBezTo>
                  <a:cubicBezTo>
                    <a:pt x="465" y="169"/>
                    <a:pt x="460" y="179"/>
                    <a:pt x="455" y="189"/>
                  </a:cubicBezTo>
                  <a:cubicBezTo>
                    <a:pt x="448" y="202"/>
                    <a:pt x="448" y="202"/>
                    <a:pt x="448" y="202"/>
                  </a:cubicBezTo>
                  <a:cubicBezTo>
                    <a:pt x="431" y="236"/>
                    <a:pt x="423" y="274"/>
                    <a:pt x="426" y="312"/>
                  </a:cubicBezTo>
                  <a:cubicBezTo>
                    <a:pt x="333" y="260"/>
                    <a:pt x="214" y="293"/>
                    <a:pt x="162" y="386"/>
                  </a:cubicBezTo>
                  <a:cubicBezTo>
                    <a:pt x="145" y="415"/>
                    <a:pt x="136" y="448"/>
                    <a:pt x="136" y="482"/>
                  </a:cubicBezTo>
                  <a:cubicBezTo>
                    <a:pt x="136" y="513"/>
                    <a:pt x="136" y="513"/>
                    <a:pt x="136" y="513"/>
                  </a:cubicBezTo>
                  <a:cubicBezTo>
                    <a:pt x="136" y="550"/>
                    <a:pt x="147" y="587"/>
                    <a:pt x="167" y="618"/>
                  </a:cubicBezTo>
                  <a:cubicBezTo>
                    <a:pt x="240" y="732"/>
                    <a:pt x="240" y="732"/>
                    <a:pt x="240" y="732"/>
                  </a:cubicBezTo>
                  <a:cubicBezTo>
                    <a:pt x="232" y="731"/>
                    <a:pt x="224" y="731"/>
                    <a:pt x="216" y="731"/>
                  </a:cubicBezTo>
                  <a:cubicBezTo>
                    <a:pt x="199" y="731"/>
                    <a:pt x="199" y="731"/>
                    <a:pt x="199" y="731"/>
                  </a:cubicBezTo>
                  <a:cubicBezTo>
                    <a:pt x="89" y="731"/>
                    <a:pt x="0" y="820"/>
                    <a:pt x="0" y="930"/>
                  </a:cubicBezTo>
                  <a:cubicBezTo>
                    <a:pt x="0" y="987"/>
                    <a:pt x="24" y="1041"/>
                    <a:pt x="66" y="1078"/>
                  </a:cubicBezTo>
                  <a:cubicBezTo>
                    <a:pt x="468" y="1439"/>
                    <a:pt x="468" y="1439"/>
                    <a:pt x="468" y="1439"/>
                  </a:cubicBezTo>
                  <a:cubicBezTo>
                    <a:pt x="474" y="1445"/>
                    <a:pt x="483" y="1448"/>
                    <a:pt x="491" y="1448"/>
                  </a:cubicBezTo>
                  <a:cubicBezTo>
                    <a:pt x="718" y="1448"/>
                    <a:pt x="718" y="1448"/>
                    <a:pt x="718" y="1448"/>
                  </a:cubicBezTo>
                  <a:cubicBezTo>
                    <a:pt x="718" y="1448"/>
                    <a:pt x="718" y="1448"/>
                    <a:pt x="719" y="1448"/>
                  </a:cubicBezTo>
                  <a:cubicBezTo>
                    <a:pt x="719" y="1448"/>
                    <a:pt x="719" y="1448"/>
                    <a:pt x="720" y="1448"/>
                  </a:cubicBezTo>
                  <a:cubicBezTo>
                    <a:pt x="847" y="1448"/>
                    <a:pt x="847" y="1448"/>
                    <a:pt x="847" y="1448"/>
                  </a:cubicBezTo>
                  <a:cubicBezTo>
                    <a:pt x="848" y="1448"/>
                    <a:pt x="849" y="1447"/>
                    <a:pt x="850" y="1447"/>
                  </a:cubicBezTo>
                  <a:cubicBezTo>
                    <a:pt x="850" y="1447"/>
                    <a:pt x="851" y="1448"/>
                    <a:pt x="851" y="1448"/>
                  </a:cubicBezTo>
                  <a:cubicBezTo>
                    <a:pt x="1197" y="1448"/>
                    <a:pt x="1197" y="1448"/>
                    <a:pt x="1197" y="1448"/>
                  </a:cubicBezTo>
                  <a:cubicBezTo>
                    <a:pt x="1197" y="1448"/>
                    <a:pt x="1198" y="1447"/>
                    <a:pt x="1198" y="1447"/>
                  </a:cubicBezTo>
                  <a:cubicBezTo>
                    <a:pt x="1199" y="1447"/>
                    <a:pt x="1200" y="1448"/>
                    <a:pt x="1201" y="1448"/>
                  </a:cubicBezTo>
                  <a:cubicBezTo>
                    <a:pt x="1328" y="1448"/>
                    <a:pt x="1328" y="1448"/>
                    <a:pt x="1328" y="1448"/>
                  </a:cubicBezTo>
                  <a:cubicBezTo>
                    <a:pt x="1328" y="1448"/>
                    <a:pt x="1329" y="1448"/>
                    <a:pt x="1329" y="1448"/>
                  </a:cubicBezTo>
                  <a:cubicBezTo>
                    <a:pt x="1330" y="1448"/>
                    <a:pt x="1330" y="1448"/>
                    <a:pt x="1330" y="1448"/>
                  </a:cubicBezTo>
                  <a:cubicBezTo>
                    <a:pt x="1557" y="1448"/>
                    <a:pt x="1557" y="1448"/>
                    <a:pt x="1557" y="1448"/>
                  </a:cubicBezTo>
                  <a:cubicBezTo>
                    <a:pt x="1565" y="1448"/>
                    <a:pt x="1574" y="1445"/>
                    <a:pt x="1580" y="1439"/>
                  </a:cubicBezTo>
                  <a:cubicBezTo>
                    <a:pt x="1982" y="1079"/>
                    <a:pt x="1982" y="1079"/>
                    <a:pt x="1982" y="1079"/>
                  </a:cubicBezTo>
                  <a:cubicBezTo>
                    <a:pt x="2064" y="1005"/>
                    <a:pt x="2071" y="879"/>
                    <a:pt x="1997" y="797"/>
                  </a:cubicBezTo>
                  <a:cubicBezTo>
                    <a:pt x="1959" y="755"/>
                    <a:pt x="1905" y="731"/>
                    <a:pt x="1849" y="731"/>
                  </a:cubicBezTo>
                  <a:close/>
                  <a:moveTo>
                    <a:pt x="1315" y="165"/>
                  </a:moveTo>
                  <a:cubicBezTo>
                    <a:pt x="1381" y="118"/>
                    <a:pt x="1473" y="133"/>
                    <a:pt x="1520" y="200"/>
                  </a:cubicBezTo>
                  <a:cubicBezTo>
                    <a:pt x="1525" y="206"/>
                    <a:pt x="1529" y="213"/>
                    <a:pt x="1532" y="220"/>
                  </a:cubicBezTo>
                  <a:cubicBezTo>
                    <a:pt x="1539" y="233"/>
                    <a:pt x="1539" y="233"/>
                    <a:pt x="1539" y="233"/>
                  </a:cubicBezTo>
                  <a:cubicBezTo>
                    <a:pt x="1557" y="269"/>
                    <a:pt x="1559" y="311"/>
                    <a:pt x="1546" y="349"/>
                  </a:cubicBezTo>
                  <a:cubicBezTo>
                    <a:pt x="1173" y="1379"/>
                    <a:pt x="1173" y="1379"/>
                    <a:pt x="1173" y="1379"/>
                  </a:cubicBezTo>
                  <a:cubicBezTo>
                    <a:pt x="1120" y="1379"/>
                    <a:pt x="1120" y="1379"/>
                    <a:pt x="1120" y="1379"/>
                  </a:cubicBezTo>
                  <a:cubicBezTo>
                    <a:pt x="1252" y="277"/>
                    <a:pt x="1252" y="277"/>
                    <a:pt x="1252" y="277"/>
                  </a:cubicBezTo>
                  <a:cubicBezTo>
                    <a:pt x="1252" y="277"/>
                    <a:pt x="1252" y="277"/>
                    <a:pt x="1252" y="277"/>
                  </a:cubicBezTo>
                  <a:cubicBezTo>
                    <a:pt x="1253" y="268"/>
                    <a:pt x="1253" y="268"/>
                    <a:pt x="1253" y="268"/>
                  </a:cubicBezTo>
                  <a:cubicBezTo>
                    <a:pt x="1258" y="227"/>
                    <a:pt x="1280" y="190"/>
                    <a:pt x="1315" y="165"/>
                  </a:cubicBezTo>
                  <a:close/>
                  <a:moveTo>
                    <a:pt x="906" y="146"/>
                  </a:moveTo>
                  <a:cubicBezTo>
                    <a:pt x="920" y="133"/>
                    <a:pt x="920" y="133"/>
                    <a:pt x="920" y="133"/>
                  </a:cubicBezTo>
                  <a:cubicBezTo>
                    <a:pt x="977" y="75"/>
                    <a:pt x="1071" y="75"/>
                    <a:pt x="1128" y="133"/>
                  </a:cubicBezTo>
                  <a:cubicBezTo>
                    <a:pt x="1142" y="146"/>
                    <a:pt x="1142" y="146"/>
                    <a:pt x="1142" y="146"/>
                  </a:cubicBezTo>
                  <a:cubicBezTo>
                    <a:pt x="1174" y="178"/>
                    <a:pt x="1190" y="223"/>
                    <a:pt x="1184" y="268"/>
                  </a:cubicBezTo>
                  <a:cubicBezTo>
                    <a:pt x="1051" y="1379"/>
                    <a:pt x="1051" y="1379"/>
                    <a:pt x="1051" y="1379"/>
                  </a:cubicBezTo>
                  <a:cubicBezTo>
                    <a:pt x="997" y="1379"/>
                    <a:pt x="997" y="1379"/>
                    <a:pt x="997" y="1379"/>
                  </a:cubicBezTo>
                  <a:cubicBezTo>
                    <a:pt x="864" y="268"/>
                    <a:pt x="864" y="268"/>
                    <a:pt x="864" y="268"/>
                  </a:cubicBezTo>
                  <a:cubicBezTo>
                    <a:pt x="858" y="223"/>
                    <a:pt x="874" y="178"/>
                    <a:pt x="906" y="146"/>
                  </a:cubicBezTo>
                  <a:close/>
                  <a:moveTo>
                    <a:pt x="509" y="233"/>
                  </a:moveTo>
                  <a:cubicBezTo>
                    <a:pt x="516" y="219"/>
                    <a:pt x="516" y="219"/>
                    <a:pt x="516" y="219"/>
                  </a:cubicBezTo>
                  <a:cubicBezTo>
                    <a:pt x="553" y="146"/>
                    <a:pt x="642" y="117"/>
                    <a:pt x="715" y="154"/>
                  </a:cubicBezTo>
                  <a:cubicBezTo>
                    <a:pt x="759" y="176"/>
                    <a:pt x="789" y="219"/>
                    <a:pt x="795" y="268"/>
                  </a:cubicBezTo>
                  <a:cubicBezTo>
                    <a:pt x="796" y="276"/>
                    <a:pt x="796" y="276"/>
                    <a:pt x="796" y="276"/>
                  </a:cubicBezTo>
                  <a:cubicBezTo>
                    <a:pt x="796" y="276"/>
                    <a:pt x="796" y="276"/>
                    <a:pt x="796" y="276"/>
                  </a:cubicBezTo>
                  <a:cubicBezTo>
                    <a:pt x="928" y="1379"/>
                    <a:pt x="928" y="1379"/>
                    <a:pt x="928" y="1379"/>
                  </a:cubicBezTo>
                  <a:cubicBezTo>
                    <a:pt x="875" y="1379"/>
                    <a:pt x="875" y="1379"/>
                    <a:pt x="875" y="1379"/>
                  </a:cubicBezTo>
                  <a:cubicBezTo>
                    <a:pt x="502" y="349"/>
                    <a:pt x="502" y="349"/>
                    <a:pt x="502" y="349"/>
                  </a:cubicBezTo>
                  <a:cubicBezTo>
                    <a:pt x="489" y="311"/>
                    <a:pt x="491" y="269"/>
                    <a:pt x="509" y="233"/>
                  </a:cubicBezTo>
                  <a:close/>
                  <a:moveTo>
                    <a:pt x="504" y="1379"/>
                  </a:moveTo>
                  <a:cubicBezTo>
                    <a:pt x="112" y="1028"/>
                    <a:pt x="112" y="1028"/>
                    <a:pt x="112" y="1028"/>
                  </a:cubicBezTo>
                  <a:cubicBezTo>
                    <a:pt x="58" y="980"/>
                    <a:pt x="53" y="897"/>
                    <a:pt x="102" y="843"/>
                  </a:cubicBezTo>
                  <a:cubicBezTo>
                    <a:pt x="126" y="815"/>
                    <a:pt x="162" y="799"/>
                    <a:pt x="199" y="799"/>
                  </a:cubicBezTo>
                  <a:cubicBezTo>
                    <a:pt x="216" y="799"/>
                    <a:pt x="216" y="799"/>
                    <a:pt x="216" y="799"/>
                  </a:cubicBezTo>
                  <a:cubicBezTo>
                    <a:pt x="250" y="799"/>
                    <a:pt x="282" y="812"/>
                    <a:pt x="306" y="835"/>
                  </a:cubicBezTo>
                  <a:cubicBezTo>
                    <a:pt x="655" y="1379"/>
                    <a:pt x="655" y="1379"/>
                    <a:pt x="655" y="1379"/>
                  </a:cubicBezTo>
                  <a:lnTo>
                    <a:pt x="504" y="1379"/>
                  </a:lnTo>
                  <a:close/>
                  <a:moveTo>
                    <a:pt x="739" y="1379"/>
                  </a:moveTo>
                  <a:cubicBezTo>
                    <a:pt x="385" y="823"/>
                    <a:pt x="385" y="823"/>
                    <a:pt x="385" y="823"/>
                  </a:cubicBezTo>
                  <a:cubicBezTo>
                    <a:pt x="377" y="812"/>
                    <a:pt x="369" y="801"/>
                    <a:pt x="360" y="792"/>
                  </a:cubicBezTo>
                  <a:cubicBezTo>
                    <a:pt x="225" y="581"/>
                    <a:pt x="225" y="581"/>
                    <a:pt x="225" y="581"/>
                  </a:cubicBezTo>
                  <a:cubicBezTo>
                    <a:pt x="212" y="561"/>
                    <a:pt x="205" y="537"/>
                    <a:pt x="205" y="513"/>
                  </a:cubicBezTo>
                  <a:cubicBezTo>
                    <a:pt x="205" y="482"/>
                    <a:pt x="205" y="482"/>
                    <a:pt x="205" y="482"/>
                  </a:cubicBezTo>
                  <a:cubicBezTo>
                    <a:pt x="205" y="412"/>
                    <a:pt x="261" y="356"/>
                    <a:pt x="332" y="356"/>
                  </a:cubicBezTo>
                  <a:cubicBezTo>
                    <a:pt x="385" y="356"/>
                    <a:pt x="432" y="389"/>
                    <a:pt x="451" y="439"/>
                  </a:cubicBezTo>
                  <a:cubicBezTo>
                    <a:pt x="798" y="1379"/>
                    <a:pt x="798" y="1379"/>
                    <a:pt x="798" y="1379"/>
                  </a:cubicBezTo>
                  <a:lnTo>
                    <a:pt x="739" y="1379"/>
                  </a:lnTo>
                  <a:close/>
                  <a:moveTo>
                    <a:pt x="1597" y="438"/>
                  </a:moveTo>
                  <a:cubicBezTo>
                    <a:pt x="1622" y="373"/>
                    <a:pt x="1695" y="339"/>
                    <a:pt x="1760" y="363"/>
                  </a:cubicBezTo>
                  <a:cubicBezTo>
                    <a:pt x="1810" y="382"/>
                    <a:pt x="1843" y="429"/>
                    <a:pt x="1843" y="482"/>
                  </a:cubicBezTo>
                  <a:cubicBezTo>
                    <a:pt x="1843" y="513"/>
                    <a:pt x="1843" y="513"/>
                    <a:pt x="1843" y="513"/>
                  </a:cubicBezTo>
                  <a:cubicBezTo>
                    <a:pt x="1843" y="537"/>
                    <a:pt x="1836" y="561"/>
                    <a:pt x="1823" y="581"/>
                  </a:cubicBezTo>
                  <a:cubicBezTo>
                    <a:pt x="1688" y="792"/>
                    <a:pt x="1688" y="792"/>
                    <a:pt x="1688" y="792"/>
                  </a:cubicBezTo>
                  <a:cubicBezTo>
                    <a:pt x="1679" y="801"/>
                    <a:pt x="1671" y="812"/>
                    <a:pt x="1663" y="823"/>
                  </a:cubicBezTo>
                  <a:cubicBezTo>
                    <a:pt x="1309" y="1379"/>
                    <a:pt x="1309" y="1379"/>
                    <a:pt x="1309" y="1379"/>
                  </a:cubicBezTo>
                  <a:cubicBezTo>
                    <a:pt x="1250" y="1379"/>
                    <a:pt x="1250" y="1379"/>
                    <a:pt x="1250" y="1379"/>
                  </a:cubicBezTo>
                  <a:lnTo>
                    <a:pt x="1597" y="438"/>
                  </a:lnTo>
                  <a:close/>
                  <a:moveTo>
                    <a:pt x="1936" y="1028"/>
                  </a:moveTo>
                  <a:cubicBezTo>
                    <a:pt x="1544" y="1379"/>
                    <a:pt x="1544" y="1379"/>
                    <a:pt x="1544" y="1379"/>
                  </a:cubicBezTo>
                  <a:cubicBezTo>
                    <a:pt x="1393" y="1379"/>
                    <a:pt x="1393" y="1379"/>
                    <a:pt x="1393" y="1379"/>
                  </a:cubicBezTo>
                  <a:cubicBezTo>
                    <a:pt x="1742" y="835"/>
                    <a:pt x="1742" y="835"/>
                    <a:pt x="1742" y="835"/>
                  </a:cubicBezTo>
                  <a:cubicBezTo>
                    <a:pt x="1766" y="812"/>
                    <a:pt x="1798" y="799"/>
                    <a:pt x="1831" y="799"/>
                  </a:cubicBezTo>
                  <a:cubicBezTo>
                    <a:pt x="1848" y="799"/>
                    <a:pt x="1848" y="799"/>
                    <a:pt x="1848" y="799"/>
                  </a:cubicBezTo>
                  <a:cubicBezTo>
                    <a:pt x="1921" y="799"/>
                    <a:pt x="1980" y="858"/>
                    <a:pt x="1980" y="930"/>
                  </a:cubicBezTo>
                  <a:cubicBezTo>
                    <a:pt x="1980" y="967"/>
                    <a:pt x="1964" y="1003"/>
                    <a:pt x="1936" y="1028"/>
                  </a:cubicBezTo>
                  <a:close/>
                </a:path>
              </a:pathLst>
            </a:custGeom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ValueBack">
              <a:extLst>
                <a:ext uri="{FF2B5EF4-FFF2-40B4-BE49-F238E27FC236}">
                  <a16:creationId xmlns:a16="http://schemas.microsoft.com/office/drawing/2014/main" id="{7D969F2C-B8BD-4AE9-B478-ED762A1008FB}"/>
                </a:ext>
              </a:extLst>
            </p:cNvPr>
            <p:cNvSpPr/>
            <p:nvPr/>
          </p:nvSpPr>
          <p:spPr bwMode="auto">
            <a:xfrm>
              <a:off x="3995595" y="4188588"/>
              <a:ext cx="1659357" cy="466786"/>
            </a:xfrm>
            <a:custGeom>
              <a:avLst/>
              <a:gdLst>
                <a:gd name="T0" fmla="*/ 13 w 1092"/>
                <a:gd name="T1" fmla="*/ 0 h 307"/>
                <a:gd name="T2" fmla="*/ 0 w 1092"/>
                <a:gd name="T3" fmla="*/ 0 h 307"/>
                <a:gd name="T4" fmla="*/ 0 w 1092"/>
                <a:gd name="T5" fmla="*/ 170 h 307"/>
                <a:gd name="T6" fmla="*/ 136 w 1092"/>
                <a:gd name="T7" fmla="*/ 307 h 307"/>
                <a:gd name="T8" fmla="*/ 956 w 1092"/>
                <a:gd name="T9" fmla="*/ 307 h 307"/>
                <a:gd name="T10" fmla="*/ 1092 w 1092"/>
                <a:gd name="T11" fmla="*/ 170 h 307"/>
                <a:gd name="T12" fmla="*/ 1092 w 1092"/>
                <a:gd name="T13" fmla="*/ 0 h 307"/>
                <a:gd name="T14" fmla="*/ 13 w 1092"/>
                <a:gd name="T1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2" h="307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246"/>
                    <a:pt x="61" y="307"/>
                    <a:pt x="136" y="307"/>
                  </a:cubicBezTo>
                  <a:cubicBezTo>
                    <a:pt x="956" y="307"/>
                    <a:pt x="956" y="307"/>
                    <a:pt x="956" y="307"/>
                  </a:cubicBezTo>
                  <a:cubicBezTo>
                    <a:pt x="1031" y="307"/>
                    <a:pt x="1092" y="246"/>
                    <a:pt x="1092" y="170"/>
                  </a:cubicBezTo>
                  <a:cubicBezTo>
                    <a:pt x="1092" y="0"/>
                    <a:pt x="1092" y="0"/>
                    <a:pt x="1092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7" name="SorbShape">
              <a:extLst>
                <a:ext uri="{FF2B5EF4-FFF2-40B4-BE49-F238E27FC236}">
                  <a16:creationId xmlns:a16="http://schemas.microsoft.com/office/drawing/2014/main" id="{EC043D3C-F2F0-4E18-86CD-350A70F627C6}"/>
                </a:ext>
              </a:extLst>
            </p:cNvPr>
            <p:cNvCxnSpPr>
              <a:cxnSpLocks/>
            </p:cNvCxnSpPr>
            <p:nvPr/>
          </p:nvCxnSpPr>
          <p:spPr>
            <a:xfrm>
              <a:off x="3021415" y="3103427"/>
              <a:ext cx="5968773" cy="0"/>
            </a:xfrm>
            <a:prstGeom prst="line">
              <a:avLst/>
            </a:prstGeom>
            <a:ln>
              <a:solidFill>
                <a:schemeClr val="accent6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Text1">
              <a:extLst>
                <a:ext uri="{FF2B5EF4-FFF2-40B4-BE49-F238E27FC236}">
                  <a16:creationId xmlns:a16="http://schemas.microsoft.com/office/drawing/2014/main" id="{FC1585EF-1E3E-48C9-9316-24632D9D1345}"/>
                </a:ext>
              </a:extLst>
            </p:cNvPr>
            <p:cNvSpPr txBox="1"/>
            <p:nvPr/>
          </p:nvSpPr>
          <p:spPr>
            <a:xfrm>
              <a:off x="7144571" y="3726269"/>
              <a:ext cx="1988365" cy="569506"/>
            </a:xfrm>
            <a:prstGeom prst="rect">
              <a:avLst/>
            </a:prstGeom>
            <a:noFill/>
          </p:spPr>
          <p:txBody>
            <a:bodyPr wrap="none" tIns="46800" bIns="46800" rtlCol="0" anchor="b">
              <a:normAutofit/>
            </a:bodyPr>
            <a:lstStyle/>
            <a:p>
              <a:pPr algn="r"/>
              <a:r>
                <a:rPr lang="zh-CN" altLang="en-US" sz="2400" b="1" dirty="0">
                  <a:cs typeface="+mn-ea"/>
                  <a:sym typeface="+mn-lt"/>
                </a:rPr>
                <a:t>持久性</a:t>
              </a:r>
            </a:p>
          </p:txBody>
        </p:sp>
        <p:sp>
          <p:nvSpPr>
            <p:cNvPr id="9" name="CustomText2">
              <a:extLst>
                <a:ext uri="{FF2B5EF4-FFF2-40B4-BE49-F238E27FC236}">
                  <a16:creationId xmlns:a16="http://schemas.microsoft.com/office/drawing/2014/main" id="{B8DD115A-D913-4DC9-AF12-7F0BFC987C60}"/>
                </a:ext>
              </a:extLst>
            </p:cNvPr>
            <p:cNvSpPr txBox="1"/>
            <p:nvPr/>
          </p:nvSpPr>
          <p:spPr>
            <a:xfrm>
              <a:off x="7144571" y="4300170"/>
              <a:ext cx="1988365" cy="569506"/>
            </a:xfrm>
            <a:prstGeom prst="rect">
              <a:avLst/>
            </a:prstGeom>
            <a:noFill/>
          </p:spPr>
          <p:txBody>
            <a:bodyPr wrap="none" tIns="46800" bIns="46800" rtlCol="0" anchor="t">
              <a:normAutofit/>
            </a:bodyPr>
            <a:lstStyle/>
            <a:p>
              <a:pPr lvl="0" algn="r">
                <a:defRPr/>
              </a:pPr>
              <a:r>
                <a:rPr lang="zh-CN" altLang="en-US" sz="1600" dirty="0" smtClean="0">
                  <a:solidFill>
                    <a:srgbClr val="404040"/>
                  </a:solidFill>
                  <a:cs typeface="+mn-ea"/>
                  <a:sym typeface="+mn-lt"/>
                </a:rPr>
                <a:t>是如何实现的</a:t>
              </a:r>
              <a:endParaRPr lang="en-US" altLang="zh-CN" sz="1600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ExtraShape">
              <a:extLst>
                <a:ext uri="{FF2B5EF4-FFF2-40B4-BE49-F238E27FC236}">
                  <a16:creationId xmlns:a16="http://schemas.microsoft.com/office/drawing/2014/main" id="{A93EFE97-FA44-4FE5-B049-4608281CD4BE}"/>
                </a:ext>
              </a:extLst>
            </p:cNvPr>
            <p:cNvCxnSpPr>
              <a:cxnSpLocks/>
            </p:cNvCxnSpPr>
            <p:nvPr/>
          </p:nvCxnSpPr>
          <p:spPr>
            <a:xfrm>
              <a:off x="7144571" y="4286983"/>
              <a:ext cx="188326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ValueText1">
              <a:extLst>
                <a:ext uri="{FF2B5EF4-FFF2-40B4-BE49-F238E27FC236}">
                  <a16:creationId xmlns:a16="http://schemas.microsoft.com/office/drawing/2014/main" id="{5E50271D-817F-4B61-9BAA-4CAFD7FF9203}"/>
                </a:ext>
              </a:extLst>
            </p:cNvPr>
            <p:cNvSpPr txBox="1"/>
            <p:nvPr/>
          </p:nvSpPr>
          <p:spPr>
            <a:xfrm>
              <a:off x="8214247" y="2565147"/>
              <a:ext cx="785133" cy="384486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6000" smtClean="0">
                  <a:cs typeface="+mn-ea"/>
                  <a:sym typeface="+mn-lt"/>
                </a:rPr>
                <a:t>50%</a:t>
              </a:r>
              <a:endParaRPr lang="en-US" sz="6000" dirty="0">
                <a:cs typeface="+mn-ea"/>
                <a:sym typeface="+mn-lt"/>
              </a:endParaRPr>
            </a:p>
          </p:txBody>
        </p:sp>
        <p:sp>
          <p:nvSpPr>
            <p:cNvPr id="12" name="SorbShape1">
              <a:extLst>
                <a:ext uri="{FF2B5EF4-FFF2-40B4-BE49-F238E27FC236}">
                  <a16:creationId xmlns:a16="http://schemas.microsoft.com/office/drawing/2014/main" id="{FD33265C-83E6-48C2-B27D-C30D175C1D85}"/>
                </a:ext>
              </a:extLst>
            </p:cNvPr>
            <p:cNvSpPr/>
            <p:nvPr/>
          </p:nvSpPr>
          <p:spPr>
            <a:xfrm>
              <a:off x="3322285" y="3103427"/>
              <a:ext cx="3008704" cy="1032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SorbShape11">
              <a:extLst>
                <a:ext uri="{FF2B5EF4-FFF2-40B4-BE49-F238E27FC236}">
                  <a16:creationId xmlns:a16="http://schemas.microsoft.com/office/drawing/2014/main" id="{9470EA69-058A-4A88-B8AC-34E248F45F76}"/>
                </a:ext>
              </a:extLst>
            </p:cNvPr>
            <p:cNvSpPr/>
            <p:nvPr/>
          </p:nvSpPr>
          <p:spPr>
            <a:xfrm>
              <a:off x="3322285" y="2071391"/>
              <a:ext cx="3008704" cy="20640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17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61779" y="415635"/>
            <a:ext cx="6268442" cy="773809"/>
            <a:chOff x="1764632" y="1582169"/>
            <a:chExt cx="8634382" cy="1130655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582169"/>
              <a:ext cx="6528763" cy="1130655"/>
              <a:chOff x="1764632" y="1582169"/>
              <a:chExt cx="6528763" cy="113065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582169"/>
                <a:ext cx="6505462" cy="1126996"/>
                <a:chOff x="1764632" y="1582169"/>
                <a:chExt cx="6505462" cy="112699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0" y="1582169"/>
                  <a:ext cx="4399844" cy="718961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430" y="520659"/>
            <a:ext cx="3211142" cy="345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200" b="1" dirty="0" smtClean="0">
                <a:latin typeface="+mn-lt"/>
                <a:ea typeface="+mn-ea"/>
                <a:cs typeface="+mn-ea"/>
                <a:sym typeface="+mn-lt"/>
              </a:rPr>
              <a:t>redo log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iconfont-1191-866887"/>
          <p:cNvSpPr>
            <a:spLocks noChangeAspect="1"/>
          </p:cNvSpPr>
          <p:nvPr/>
        </p:nvSpPr>
        <p:spPr bwMode="auto">
          <a:xfrm>
            <a:off x="1062160" y="1687242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97998" y="173344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cs typeface="+mn-ea"/>
                <a:sym typeface="+mn-lt"/>
              </a:rPr>
              <a:t>作用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iconfont-1191-866887"/>
          <p:cNvSpPr>
            <a:spLocks noChangeAspect="1"/>
          </p:cNvSpPr>
          <p:nvPr/>
        </p:nvSpPr>
        <p:spPr bwMode="auto">
          <a:xfrm>
            <a:off x="1062160" y="3341499"/>
            <a:ext cx="369430" cy="369332"/>
          </a:xfrm>
          <a:custGeom>
            <a:avLst/>
            <a:gdLst>
              <a:gd name="T0" fmla="*/ 1929 w 7768"/>
              <a:gd name="T1" fmla="*/ 3699 h 7766"/>
              <a:gd name="T2" fmla="*/ 3359 w 7768"/>
              <a:gd name="T3" fmla="*/ 3699 h 7766"/>
              <a:gd name="T4" fmla="*/ 3638 w 7768"/>
              <a:gd name="T5" fmla="*/ 3259 h 7766"/>
              <a:gd name="T6" fmla="*/ 3638 w 7768"/>
              <a:gd name="T7" fmla="*/ 1829 h 7766"/>
              <a:gd name="T8" fmla="*/ 1930 w 7768"/>
              <a:gd name="T9" fmla="*/ 17 h 7766"/>
              <a:gd name="T10" fmla="*/ 0 w 7768"/>
              <a:gd name="T11" fmla="*/ 1829 h 7766"/>
              <a:gd name="T12" fmla="*/ 1930 w 7768"/>
              <a:gd name="T13" fmla="*/ 3699 h 7766"/>
              <a:gd name="T14" fmla="*/ 1930 w 7768"/>
              <a:gd name="T15" fmla="*/ 3699 h 7766"/>
              <a:gd name="T16" fmla="*/ 1929 w 7768"/>
              <a:gd name="T17" fmla="*/ 3699 h 7766"/>
              <a:gd name="T18" fmla="*/ 4543 w 7768"/>
              <a:gd name="T19" fmla="*/ 3698 h 7766"/>
              <a:gd name="T20" fmla="*/ 5972 w 7768"/>
              <a:gd name="T21" fmla="*/ 3698 h 7766"/>
              <a:gd name="T22" fmla="*/ 7768 w 7768"/>
              <a:gd name="T23" fmla="*/ 1828 h 7766"/>
              <a:gd name="T24" fmla="*/ 5972 w 7768"/>
              <a:gd name="T25" fmla="*/ 0 h 7766"/>
              <a:gd name="T26" fmla="*/ 4165 w 7768"/>
              <a:gd name="T27" fmla="*/ 1829 h 7766"/>
              <a:gd name="T28" fmla="*/ 4165 w 7768"/>
              <a:gd name="T29" fmla="*/ 3258 h 7766"/>
              <a:gd name="T30" fmla="*/ 4543 w 7768"/>
              <a:gd name="T31" fmla="*/ 3698 h 7766"/>
              <a:gd name="T32" fmla="*/ 4543 w 7768"/>
              <a:gd name="T33" fmla="*/ 3698 h 7766"/>
              <a:gd name="T34" fmla="*/ 5972 w 7768"/>
              <a:gd name="T35" fmla="*/ 4233 h 7766"/>
              <a:gd name="T36" fmla="*/ 4543 w 7768"/>
              <a:gd name="T37" fmla="*/ 4233 h 7766"/>
              <a:gd name="T38" fmla="*/ 4165 w 7768"/>
              <a:gd name="T39" fmla="*/ 4649 h 7766"/>
              <a:gd name="T40" fmla="*/ 4165 w 7768"/>
              <a:gd name="T41" fmla="*/ 5871 h 7766"/>
              <a:gd name="T42" fmla="*/ 5972 w 7768"/>
              <a:gd name="T43" fmla="*/ 7766 h 7766"/>
              <a:gd name="T44" fmla="*/ 7768 w 7768"/>
              <a:gd name="T45" fmla="*/ 5871 h 7766"/>
              <a:gd name="T46" fmla="*/ 5972 w 7768"/>
              <a:gd name="T47" fmla="*/ 4233 h 7766"/>
              <a:gd name="T48" fmla="*/ 5972 w 7768"/>
              <a:gd name="T49" fmla="*/ 4233 h 7766"/>
              <a:gd name="T50" fmla="*/ 3359 w 7768"/>
              <a:gd name="T51" fmla="*/ 4233 h 7766"/>
              <a:gd name="T52" fmla="*/ 1929 w 7768"/>
              <a:gd name="T53" fmla="*/ 4233 h 7766"/>
              <a:gd name="T54" fmla="*/ 0 w 7768"/>
              <a:gd name="T55" fmla="*/ 5871 h 7766"/>
              <a:gd name="T56" fmla="*/ 1929 w 7768"/>
              <a:gd name="T57" fmla="*/ 7750 h 7766"/>
              <a:gd name="T58" fmla="*/ 3638 w 7768"/>
              <a:gd name="T59" fmla="*/ 5871 h 7766"/>
              <a:gd name="T60" fmla="*/ 3638 w 7768"/>
              <a:gd name="T61" fmla="*/ 4649 h 7766"/>
              <a:gd name="T62" fmla="*/ 3359 w 7768"/>
              <a:gd name="T63" fmla="*/ 4233 h 7766"/>
              <a:gd name="T64" fmla="*/ 3359 w 7768"/>
              <a:gd name="T65" fmla="*/ 4233 h 7766"/>
              <a:gd name="T66" fmla="*/ 3359 w 7768"/>
              <a:gd name="T67" fmla="*/ 423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68" h="7766">
                <a:moveTo>
                  <a:pt x="1929" y="3699"/>
                </a:moveTo>
                <a:lnTo>
                  <a:pt x="3359" y="3699"/>
                </a:lnTo>
                <a:cubicBezTo>
                  <a:pt x="3589" y="3699"/>
                  <a:pt x="3638" y="3488"/>
                  <a:pt x="3638" y="3259"/>
                </a:cubicBezTo>
                <a:lnTo>
                  <a:pt x="3638" y="1829"/>
                </a:lnTo>
                <a:cubicBezTo>
                  <a:pt x="3638" y="809"/>
                  <a:pt x="2949" y="17"/>
                  <a:pt x="1930" y="17"/>
                </a:cubicBezTo>
                <a:cubicBezTo>
                  <a:pt x="911" y="17"/>
                  <a:pt x="0" y="809"/>
                  <a:pt x="0" y="1829"/>
                </a:cubicBezTo>
                <a:cubicBezTo>
                  <a:pt x="0" y="2848"/>
                  <a:pt x="911" y="3699"/>
                  <a:pt x="1930" y="3699"/>
                </a:cubicBezTo>
                <a:lnTo>
                  <a:pt x="1930" y="3699"/>
                </a:lnTo>
                <a:lnTo>
                  <a:pt x="1929" y="3699"/>
                </a:lnTo>
                <a:close/>
                <a:moveTo>
                  <a:pt x="4543" y="3698"/>
                </a:moveTo>
                <a:lnTo>
                  <a:pt x="5972" y="3698"/>
                </a:lnTo>
                <a:cubicBezTo>
                  <a:pt x="6991" y="3698"/>
                  <a:pt x="7768" y="2848"/>
                  <a:pt x="7768" y="1828"/>
                </a:cubicBezTo>
                <a:cubicBezTo>
                  <a:pt x="7768" y="809"/>
                  <a:pt x="6991" y="0"/>
                  <a:pt x="5972" y="0"/>
                </a:cubicBezTo>
                <a:cubicBezTo>
                  <a:pt x="4953" y="0"/>
                  <a:pt x="4165" y="809"/>
                  <a:pt x="4165" y="1829"/>
                </a:cubicBezTo>
                <a:lnTo>
                  <a:pt x="4165" y="3258"/>
                </a:lnTo>
                <a:cubicBezTo>
                  <a:pt x="4165" y="3488"/>
                  <a:pt x="4313" y="3698"/>
                  <a:pt x="4543" y="3698"/>
                </a:cubicBezTo>
                <a:lnTo>
                  <a:pt x="4543" y="3698"/>
                </a:lnTo>
                <a:close/>
                <a:moveTo>
                  <a:pt x="5972" y="4233"/>
                </a:moveTo>
                <a:lnTo>
                  <a:pt x="4543" y="4233"/>
                </a:lnTo>
                <a:cubicBezTo>
                  <a:pt x="4313" y="4233"/>
                  <a:pt x="4165" y="4419"/>
                  <a:pt x="4165" y="4649"/>
                </a:cubicBezTo>
                <a:lnTo>
                  <a:pt x="4165" y="5871"/>
                </a:lnTo>
                <a:cubicBezTo>
                  <a:pt x="4165" y="6890"/>
                  <a:pt x="4953" y="7766"/>
                  <a:pt x="5972" y="7766"/>
                </a:cubicBezTo>
                <a:cubicBezTo>
                  <a:pt x="6991" y="7766"/>
                  <a:pt x="7768" y="6891"/>
                  <a:pt x="7768" y="5871"/>
                </a:cubicBezTo>
                <a:cubicBezTo>
                  <a:pt x="7768" y="4852"/>
                  <a:pt x="6991" y="4233"/>
                  <a:pt x="5972" y="4233"/>
                </a:cubicBezTo>
                <a:lnTo>
                  <a:pt x="5972" y="4233"/>
                </a:lnTo>
                <a:close/>
                <a:moveTo>
                  <a:pt x="3359" y="4233"/>
                </a:moveTo>
                <a:lnTo>
                  <a:pt x="1929" y="4233"/>
                </a:lnTo>
                <a:cubicBezTo>
                  <a:pt x="911" y="4233"/>
                  <a:pt x="0" y="4852"/>
                  <a:pt x="0" y="5871"/>
                </a:cubicBezTo>
                <a:cubicBezTo>
                  <a:pt x="0" y="6890"/>
                  <a:pt x="911" y="7750"/>
                  <a:pt x="1929" y="7750"/>
                </a:cubicBezTo>
                <a:cubicBezTo>
                  <a:pt x="2949" y="7750"/>
                  <a:pt x="3638" y="6890"/>
                  <a:pt x="3638" y="5871"/>
                </a:cubicBezTo>
                <a:lnTo>
                  <a:pt x="3638" y="4649"/>
                </a:lnTo>
                <a:cubicBezTo>
                  <a:pt x="3638" y="4419"/>
                  <a:pt x="3589" y="4233"/>
                  <a:pt x="3359" y="4233"/>
                </a:cubicBezTo>
                <a:lnTo>
                  <a:pt x="3359" y="4233"/>
                </a:lnTo>
                <a:close/>
                <a:moveTo>
                  <a:pt x="3359" y="42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97998" y="3387702"/>
            <a:ext cx="237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cs typeface="+mn-ea"/>
                <a:sym typeface="+mn-lt"/>
              </a:rPr>
              <a:t>Redo log</a:t>
            </a:r>
            <a:r>
              <a:rPr kumimoji="1" lang="zh-CN" altLang="en-US" b="1" dirty="0" smtClean="0">
                <a:cs typeface="+mn-ea"/>
                <a:sym typeface="+mn-lt"/>
              </a:rPr>
              <a:t>包括两部分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67412" y="2255177"/>
            <a:ext cx="873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cs typeface="+mn-ea"/>
                <a:sym typeface="+mn-lt"/>
              </a:rPr>
              <a:t>和</a:t>
            </a:r>
            <a:r>
              <a:rPr lang="en-US" altLang="zh-CN" sz="1400" dirty="0" smtClean="0">
                <a:cs typeface="+mn-ea"/>
                <a:sym typeface="+mn-lt"/>
              </a:rPr>
              <a:t>undo log</a:t>
            </a:r>
            <a:r>
              <a:rPr lang="zh-CN" altLang="en-US" sz="1400" dirty="0" smtClean="0">
                <a:cs typeface="+mn-ea"/>
                <a:sym typeface="+mn-lt"/>
              </a:rPr>
              <a:t>相反，</a:t>
            </a:r>
            <a:r>
              <a:rPr lang="en-US" altLang="zh-CN" sz="1400" dirty="0" smtClean="0">
                <a:cs typeface="+mn-ea"/>
                <a:sym typeface="+mn-lt"/>
              </a:rPr>
              <a:t>redo log </a:t>
            </a:r>
            <a:r>
              <a:rPr lang="zh-CN" altLang="en-US" sz="1400" dirty="0" smtClean="0">
                <a:cs typeface="+mn-ea"/>
                <a:sym typeface="+mn-lt"/>
              </a:rPr>
              <a:t>记录的是更新操作的备份，当系统崩溃的是，虽然数据没有持久化</a:t>
            </a:r>
            <a:r>
              <a:rPr lang="zh-CN" altLang="en-US" sz="1400" dirty="0" smtClean="0">
                <a:cs typeface="+mn-ea"/>
                <a:sym typeface="+mn-lt"/>
              </a:rPr>
              <a:t>，但</a:t>
            </a:r>
            <a:r>
              <a:rPr lang="en-US" altLang="zh-CN" sz="1400" dirty="0" smtClean="0">
                <a:cs typeface="+mn-ea"/>
                <a:sym typeface="+mn-lt"/>
              </a:rPr>
              <a:t>redo </a:t>
            </a:r>
            <a:r>
              <a:rPr lang="en-US" altLang="zh-CN" sz="1400" dirty="0" smtClean="0">
                <a:cs typeface="+mn-ea"/>
                <a:sym typeface="+mn-lt"/>
              </a:rPr>
              <a:t>log</a:t>
            </a:r>
            <a:r>
              <a:rPr lang="zh-CN" altLang="en-US" sz="1400" dirty="0" smtClean="0">
                <a:cs typeface="+mn-ea"/>
                <a:sym typeface="+mn-lt"/>
              </a:rPr>
              <a:t>已经持久化，系统可以根据</a:t>
            </a:r>
            <a:r>
              <a:rPr lang="en-US" altLang="zh-CN" sz="1400" dirty="0" smtClean="0">
                <a:cs typeface="+mn-ea"/>
                <a:sym typeface="+mn-lt"/>
              </a:rPr>
              <a:t>redo log</a:t>
            </a:r>
            <a:r>
              <a:rPr lang="zh-CN" altLang="en-US" sz="1400" dirty="0" smtClean="0">
                <a:cs typeface="+mn-ea"/>
                <a:sym typeface="+mn-lt"/>
              </a:rPr>
              <a:t>的内容，将所有数据回复到最新的</a:t>
            </a:r>
            <a:r>
              <a:rPr lang="zh-CN" altLang="en-US" sz="1400" dirty="0" smtClean="0">
                <a:cs typeface="+mn-ea"/>
                <a:sym typeface="+mn-lt"/>
              </a:rPr>
              <a:t>状态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67412" y="3947814"/>
            <a:ext cx="82043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cs typeface="+mn-ea"/>
                <a:sym typeface="+mn-lt"/>
              </a:rPr>
              <a:t>1</a:t>
            </a:r>
            <a:r>
              <a:rPr lang="en-US" altLang="zh-CN" sz="1400" dirty="0">
                <a:cs typeface="+mn-ea"/>
                <a:sym typeface="+mn-lt"/>
              </a:rPr>
              <a:t>.</a:t>
            </a:r>
            <a:r>
              <a:rPr lang="zh-CN" altLang="en-US" sz="1400" dirty="0">
                <a:cs typeface="+mn-ea"/>
                <a:sym typeface="+mn-lt"/>
              </a:rPr>
              <a:t>内存中的日志缓冲</a:t>
            </a:r>
            <a:r>
              <a:rPr lang="en-US" altLang="zh-CN" sz="1400" dirty="0">
                <a:cs typeface="+mn-ea"/>
                <a:sym typeface="+mn-lt"/>
              </a:rPr>
              <a:t>(redo log buffer)</a:t>
            </a:r>
            <a:r>
              <a:rPr lang="zh-CN" altLang="en-US" sz="1400" dirty="0">
                <a:cs typeface="+mn-ea"/>
                <a:sym typeface="+mn-lt"/>
              </a:rPr>
              <a:t>，该部分日志是易失性</a:t>
            </a:r>
            <a:r>
              <a:rPr lang="zh-CN" altLang="en-US" sz="1400" dirty="0" smtClean="0">
                <a:cs typeface="+mn-ea"/>
                <a:sym typeface="+mn-lt"/>
              </a:rPr>
              <a:t>的</a:t>
            </a:r>
            <a:endParaRPr lang="en-US" altLang="zh-CN" sz="1400" dirty="0" smtClean="0">
              <a:cs typeface="+mn-ea"/>
              <a:sym typeface="+mn-lt"/>
            </a:endParaRPr>
          </a:p>
          <a:p>
            <a:endParaRPr lang="en-US" altLang="zh-CN" sz="1400" dirty="0">
              <a:cs typeface="+mn-ea"/>
              <a:sym typeface="+mn-lt"/>
            </a:endParaRPr>
          </a:p>
          <a:p>
            <a:r>
              <a:rPr lang="en-US" altLang="zh-CN" sz="1400" dirty="0" smtClean="0">
                <a:cs typeface="+mn-ea"/>
                <a:sym typeface="+mn-lt"/>
              </a:rPr>
              <a:t>2.</a:t>
            </a:r>
            <a:r>
              <a:rPr lang="zh-CN" altLang="en-US" sz="1400" dirty="0" smtClean="0">
                <a:cs typeface="+mn-ea"/>
                <a:sym typeface="+mn-lt"/>
              </a:rPr>
              <a:t>磁盘上的日志文件（</a:t>
            </a:r>
            <a:r>
              <a:rPr lang="en-US" altLang="zh-CN" sz="1400" dirty="0" smtClean="0">
                <a:cs typeface="+mn-ea"/>
                <a:sym typeface="+mn-lt"/>
              </a:rPr>
              <a:t>redo log file</a:t>
            </a:r>
            <a:r>
              <a:rPr lang="zh-CN" altLang="en-US" sz="1400" dirty="0" smtClean="0">
                <a:cs typeface="+mn-ea"/>
                <a:sym typeface="+mn-lt"/>
              </a:rPr>
              <a:t>），该部分日志是持久的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1288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8.cnblogs.com/blog/733013/201805/733013-20180508101949424-9389313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93" y="717550"/>
            <a:ext cx="6566907" cy="54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70927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2018.cnblogs.com/blog/733013/201805/733013-20180508104623183-6909864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79" y="1406302"/>
            <a:ext cx="7993042" cy="4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06256" y="759971"/>
            <a:ext cx="9866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cs typeface="+mn-ea"/>
                <a:sym typeface="+mn-lt"/>
              </a:rPr>
              <a:t>为了控制 </a:t>
            </a:r>
            <a:r>
              <a:rPr lang="en-US" altLang="zh-CN" dirty="0">
                <a:solidFill>
                  <a:srgbClr val="121212"/>
                </a:solidFill>
                <a:cs typeface="+mn-ea"/>
                <a:sym typeface="+mn-lt"/>
              </a:rPr>
              <a:t>redo log </a:t>
            </a:r>
            <a:r>
              <a:rPr lang="zh-CN" altLang="en-US" dirty="0">
                <a:solidFill>
                  <a:srgbClr val="121212"/>
                </a:solidFill>
                <a:cs typeface="+mn-ea"/>
                <a:sym typeface="+mn-lt"/>
              </a:rPr>
              <a:t>的写入策略，</a:t>
            </a:r>
            <a:r>
              <a:rPr lang="en-US" altLang="zh-CN" dirty="0" err="1">
                <a:solidFill>
                  <a:srgbClr val="121212"/>
                </a:solidFill>
                <a:cs typeface="+mn-ea"/>
                <a:sym typeface="+mn-lt"/>
              </a:rPr>
              <a:t>InnoDB</a:t>
            </a:r>
            <a:r>
              <a:rPr lang="en-US" altLang="zh-CN" dirty="0">
                <a:solidFill>
                  <a:srgbClr val="121212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121212"/>
                </a:solidFill>
                <a:cs typeface="+mn-ea"/>
                <a:sym typeface="+mn-lt"/>
              </a:rPr>
              <a:t>提供了 </a:t>
            </a:r>
            <a:r>
              <a:rPr lang="en-US" altLang="zh-CN" dirty="0" err="1">
                <a:solidFill>
                  <a:srgbClr val="121212"/>
                </a:solidFill>
                <a:cs typeface="+mn-ea"/>
                <a:sym typeface="+mn-lt"/>
              </a:rPr>
              <a:t>innodb_flush_log_at_trx_commit</a:t>
            </a:r>
            <a:r>
              <a:rPr lang="en-US" altLang="zh-CN" dirty="0">
                <a:solidFill>
                  <a:srgbClr val="121212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121212"/>
                </a:solidFill>
                <a:cs typeface="+mn-ea"/>
                <a:sym typeface="+mn-lt"/>
              </a:rPr>
              <a:t>参数，它有三种可能取值：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8971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9.0,&quot;FooterHeight&quot;:9.0,&quot;SideMargin&quot;:4.2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20329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203291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  <p:tag name="ISLIDE.VECTOR" val="#431642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203291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203291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203291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40718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93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jor1ap5">
      <a:majorFont>
        <a:latin typeface="" panose="020F0302020204030204"/>
        <a:ea typeface="微软雅黑"/>
        <a:cs typeface=""/>
      </a:majorFont>
      <a:minorFont>
        <a:latin typeface="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33281</TotalTime>
  <Words>702</Words>
  <Application>Microsoft Office PowerPoint</Application>
  <PresentationFormat>宽屏</PresentationFormat>
  <Paragraphs>76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新細明體</vt:lpstr>
      <vt:lpstr>等线</vt:lpstr>
      <vt:lpstr>微软雅黑</vt:lpstr>
      <vt:lpstr>Arial</vt:lpstr>
      <vt:lpstr>Office Theme</vt:lpstr>
      <vt:lpstr>PowerPoint 演示文稿</vt:lpstr>
      <vt:lpstr>事务特点（ACID）</vt:lpstr>
      <vt:lpstr>PowerPoint 演示文稿</vt:lpstr>
      <vt:lpstr>PowerPoint 演示文稿</vt:lpstr>
      <vt:lpstr>undo log</vt:lpstr>
      <vt:lpstr>PowerPoint 演示文稿</vt:lpstr>
      <vt:lpstr>redo log</vt:lpstr>
      <vt:lpstr>PowerPoint 演示文稿</vt:lpstr>
      <vt:lpstr>PowerPoint 演示文稿</vt:lpstr>
      <vt:lpstr>PowerPoint 演示文稿</vt:lpstr>
      <vt:lpstr>mysql的隔离级别</vt:lpstr>
      <vt:lpstr>mvcc实现原理</vt:lpstr>
      <vt:lpstr>Innodb的实现</vt:lpstr>
      <vt:lpstr>Innodb的实现</vt:lpstr>
      <vt:lpstr>Read view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info@designbakery.cn</dc:creator>
  <cp:lastModifiedBy>张伟</cp:lastModifiedBy>
  <cp:revision>115</cp:revision>
  <dcterms:created xsi:type="dcterms:W3CDTF">2018-11-21T06:26:02Z</dcterms:created>
  <dcterms:modified xsi:type="dcterms:W3CDTF">2020-10-20T07:46:14Z</dcterms:modified>
</cp:coreProperties>
</file>