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327"/>
  </p:normalViewPr>
  <p:slideViewPr>
    <p:cSldViewPr snapToGrid="0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6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4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4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6639D2-290C-C047-97A7-2FC5D987946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C9751D-B078-DF4C-A2F3-464014BF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5B46-7D97-A120-8743-6A98AC0E0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304" y="2099733"/>
            <a:ext cx="10109770" cy="3232555"/>
          </a:xfrm>
        </p:spPr>
        <p:txBody>
          <a:bodyPr/>
          <a:lstStyle/>
          <a:p>
            <a:pPr algn="ctr"/>
            <a:r>
              <a:rPr lang="en-US" sz="3600" dirty="0"/>
              <a:t>Team Future Wizards of AI – Assignment A05</a:t>
            </a:r>
            <a:br>
              <a:rPr lang="en-US" sz="3600" dirty="0"/>
            </a:br>
            <a:br>
              <a:rPr lang="en-US" sz="2800" dirty="0"/>
            </a:br>
            <a:r>
              <a:rPr lang="en-US" sz="2400" dirty="0"/>
              <a:t>Team Members:</a:t>
            </a:r>
            <a:br>
              <a:rPr lang="en-US" sz="2400" dirty="0"/>
            </a:br>
            <a:r>
              <a:rPr lang="en-US" sz="2400" dirty="0"/>
              <a:t>Gabrielle Marshall (Lead)</a:t>
            </a:r>
            <a:br>
              <a:rPr lang="en-US" sz="2400" dirty="0"/>
            </a:br>
            <a:r>
              <a:rPr lang="en-US" sz="2400" dirty="0"/>
              <a:t>Bryanna Wallace</a:t>
            </a:r>
            <a:br>
              <a:rPr lang="en-US" sz="2400" dirty="0"/>
            </a:br>
            <a:r>
              <a:rPr lang="en-US" sz="2400" dirty="0"/>
              <a:t>Daniel Wright</a:t>
            </a:r>
            <a:br>
              <a:rPr lang="en-US" sz="2400" dirty="0"/>
            </a:br>
            <a:r>
              <a:rPr lang="en-US" sz="2400" dirty="0"/>
              <a:t>Patrick Pacheco</a:t>
            </a:r>
            <a:br>
              <a:rPr lang="en-US" sz="2400" dirty="0"/>
            </a:br>
            <a:r>
              <a:rPr lang="en-US" sz="2400" dirty="0"/>
              <a:t>Winston Lee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76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0598-249A-D243-11A8-FA885CAD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C1F3-5959-2E52-2752-54C908D7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22637" cy="3416300"/>
          </a:xfrm>
        </p:spPr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4DB60-2989-26F9-79C2-2E57AC86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33731"/>
            <a:ext cx="7772400" cy="275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DB54D-A267-8EDD-F5D0-EFBAF075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19" y="3429000"/>
            <a:ext cx="7772400" cy="21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5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82B8-50B0-A86E-E40B-5EAC8174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2"/>
            <a:ext cx="9807571" cy="244144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sz="3600" dirty="0"/>
            </a:br>
            <a:r>
              <a:rPr lang="en-US" sz="4000" dirty="0"/>
              <a:t>A-dee-a-dee-a-dee-that’s-all-folks!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8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888A-2DE1-FAB2-62B7-47737539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3C14C5A-89FA-F3FA-08E6-F6488C242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101" y="2381615"/>
            <a:ext cx="4458984" cy="38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0A5-F8E1-D3DA-A4B7-C8975D0B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675EF5-299E-645C-C7F4-31FB286D9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51" y="2866490"/>
            <a:ext cx="8154985" cy="28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0A5-F8E1-D3DA-A4B7-C8975D0B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C4856-0AFF-B5C4-C683-74BB41ED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4975"/>
            <a:ext cx="8825659" cy="35848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Horizontal Convolution: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6ADFE-F971-D3A6-C091-D8269ECE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29000"/>
            <a:ext cx="7772400" cy="19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08-C880-5310-8EF3-5F9BB09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1C37D6-A540-6FDC-2F09-CFAEBF4F3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806" y="2742406"/>
            <a:ext cx="5346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08-C880-5310-8EF3-5F9BB09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4BE005-51A9-806B-A454-7AB78300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369" y="2373313"/>
            <a:ext cx="3133574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08-C880-5310-8EF3-5F9BB09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FA31A-A401-C397-FC3B-A8B110914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006" y="3257550"/>
            <a:ext cx="5448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5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08-C880-5310-8EF3-5F9BB09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315037-1062-43CA-3137-B6605B9B2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056" y="2586038"/>
            <a:ext cx="3124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8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9908-C880-5310-8EF3-5F9BB097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Assignment A05 – Manual CNN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B88D81-619B-B0A2-CC0A-F641FD7A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056" y="2489200"/>
            <a:ext cx="3124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04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{AD4848A2-316C-8742-9BCA-F17753C7E768}tf10001076</Template>
  <TotalTime>130</TotalTime>
  <Words>85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Team Future Wizards of AI – Assignment A05  Team Members: Gabrielle Marshall (Lead) Bryanna Wallace Daniel Wright Patrick Pacheco Winston Lee</vt:lpstr>
      <vt:lpstr>Assignment A05 – Manual CNN</vt:lpstr>
      <vt:lpstr>Assignment A05 – Manual CNN</vt:lpstr>
      <vt:lpstr>Assignment A05 – Manual CNN</vt:lpstr>
      <vt:lpstr>Assignment A05 – Manual CNN</vt:lpstr>
      <vt:lpstr>Assignment A05 – Manual CNN</vt:lpstr>
      <vt:lpstr>Assignment A05 – Manual CNN</vt:lpstr>
      <vt:lpstr>Assignment A05 – Manual CNN</vt:lpstr>
      <vt:lpstr>Assignment A05 – Manual CNN</vt:lpstr>
      <vt:lpstr>Assignment A05 – Manual CNN</vt:lpstr>
      <vt:lpstr>Thank you  A-dee-a-dee-a-dee-that’s-all-folks!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03 Future Wizzards of AI – Assignment A05 Team Members: Gabrielle Marshall (Lead) Bryanna Wallace Daniel Wright Patrick Pacheco Winston Lee</dc:title>
  <dc:creator>Winston Lee</dc:creator>
  <cp:lastModifiedBy>Winston Lee</cp:lastModifiedBy>
  <cp:revision>9</cp:revision>
  <cp:lastPrinted>2024-02-15T21:00:18Z</cp:lastPrinted>
  <dcterms:created xsi:type="dcterms:W3CDTF">2024-02-15T20:22:16Z</dcterms:created>
  <dcterms:modified xsi:type="dcterms:W3CDTF">2024-02-15T22:47:14Z</dcterms:modified>
</cp:coreProperties>
</file>