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0af076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0af076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bb0af076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bb0af076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b0af076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bb0af076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bb0af076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bb0af076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3d263990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3d263990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3d263991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3d263991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3d263992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3d263992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3d263993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3d263993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3d263994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3d263994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3d263995-d19d-11ee-9027-0372618bc02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3d263995-d19d-11ee-9027-0372618bc02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bb0af076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bb0af076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DCB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4"/>
          <p:cNvSpPr txBox="1"/>
          <p:nvPr>
            <p:ph idx="3" type="body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idx="4" type="body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79400" lvl="1" marL="914400" rtl="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s.nvidia.com/blog/what-is-a-transformer-model/" TargetMode="External"/><Relationship Id="rId4" Type="http://schemas.openxmlformats.org/officeDocument/2006/relationships/hyperlink" Target="https://blogs.nvidia.com/blog/what-is-a-transformer-model/" TargetMode="External"/><Relationship Id="rId9" Type="http://schemas.openxmlformats.org/officeDocument/2006/relationships/hyperlink" Target="https://builtin.com/artificial-intelligence/transformer-neural-network" TargetMode="External"/><Relationship Id="rId5" Type="http://schemas.openxmlformats.org/officeDocument/2006/relationships/hyperlink" Target="https://towardsdatascience.com/transformers-141e32e69591" TargetMode="External"/><Relationship Id="rId6" Type="http://schemas.openxmlformats.org/officeDocument/2006/relationships/hyperlink" Target="https://towardsdatascience.com/transformers-141e32e69591" TargetMode="External"/><Relationship Id="rId7" Type="http://schemas.openxmlformats.org/officeDocument/2006/relationships/hyperlink" Target="https://en.wikipedia.org/wiki/Transformer_(deep_learning_architecture)" TargetMode="External"/><Relationship Id="rId8" Type="http://schemas.openxmlformats.org/officeDocument/2006/relationships/hyperlink" Target="https://en.wikipedia.org/wiki/Transformer_(deep_learning_architectur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nsplash.com/photos/dRMQiAubdws?utm_source=slidesgpt.com&amp;utm_medium=referral" TargetMode="External"/><Relationship Id="rId4" Type="http://schemas.openxmlformats.org/officeDocument/2006/relationships/hyperlink" Target="https://unsplash.com/@@possessedphotography?utm_source=slidesgpt.com&amp;utm_medium=referral" TargetMode="External"/><Relationship Id="rId5" Type="http://schemas.openxmlformats.org/officeDocument/2006/relationships/hyperlink" Target="https://unsplash.com/?utm_source=slidesgpt.com&amp;utm_medium=referral" TargetMode="External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8_KVSMupRAw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3425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300" y="935199"/>
            <a:ext cx="3828075" cy="33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65575" y="4419275"/>
            <a:ext cx="4182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TEAM: FUTURE WIZARDS OF AI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727325" y="4419275"/>
            <a:ext cx="2438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"/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Rick Merritt (NVIDIA); “What Is a Transformer Model?”;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https://blogs.nvidia.com/blog/what-is-a-transformer-model/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Giuliano Giacaglia; “How Transformers Work”;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https://towardsdatascience.com/transformers-141e32e69591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Wikipedia, “Transformer (deep learning architecture)”;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https://en.wikipedia.org/wiki/Transformer_(deep_learning_architecture)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Ankit, U. (2022, June 28). Transformer neural networks: A step-by-step breakdown. Transformer Neural Networks: A Step-by-Step Breakdown.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https://builtin.com/artificial-intelligence/transformer-neural-network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WHEN WE SPEAK OF TRANSFORMERS WHAT’S THE FIRST THOUGHT THAT COMES TO MIND?</a:t>
            </a:r>
            <a:endParaRPr sz="2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418900"/>
            <a:ext cx="1909425" cy="30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725" y="1455850"/>
            <a:ext cx="3782576" cy="28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628550" y="2364825"/>
            <a:ext cx="1248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</a:t>
            </a:r>
            <a:endParaRPr b="1" sz="3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8725" y="4618800"/>
            <a:ext cx="3429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 IT COMES TO DEEP LEARNING, IF YOU CHOSE THIS MODEL YOU ARE CORRECT. </a:t>
            </a:r>
            <a:endParaRPr b="1" sz="6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Transformers</a:t>
            </a:r>
            <a:endParaRPr sz="26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006325" y="1430675"/>
            <a:ext cx="4822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Developed by researchers at Google in 2017, the Transformer model introduced a new era in AI, focusing on improving language understanding and generation. Transformers have revolutionized AI's capability to understand and generate human language, offering unparalleled efficiency and accuracy.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446100" y="821775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Revolutionary Leap in AI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525" y="2021900"/>
            <a:ext cx="2062650" cy="130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Features of Transformer Neural Networks</a:t>
            </a:r>
            <a:endParaRPr sz="2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Attention Mechanisms</a:t>
            </a:r>
            <a:r>
              <a:rPr lang="en" sz="1000"/>
              <a:t>: Enable focusing on different parts of input data for better context and nuance understanding, akin to prioritizing specific words or phrases in language.\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Sequential Data Handling</a:t>
            </a:r>
            <a:r>
              <a:rPr lang="en" sz="1000"/>
              <a:t>: Process all parts of data simultaneously, unlike predecessors, enhancing understanding and significantly speeding up training and operation.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Versatility Across Domains</a:t>
            </a:r>
            <a:r>
              <a:rPr lang="en" sz="1000"/>
              <a:t>: Adapted for a wide range of tasks beyond NLP, including computer vision, finance, healthcare, and even genomics, showcasing their flexibility and efficiency.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Example: OpenAI's GPT Series</a:t>
            </a:r>
            <a:r>
              <a:rPr lang="en" sz="1000"/>
              <a:t>: Demonstrates the transformative potential of transformers in generating human-like text, answering questions, and creating content that feels human.</a:t>
            </a:r>
            <a:endParaRPr sz="1000"/>
          </a:p>
        </p:txBody>
      </p:sp>
      <p:sp>
        <p:nvSpPr>
          <p:cNvPr id="99" name="Google Shape;99;p18"/>
          <p:cNvSpPr txBox="1"/>
          <p:nvPr>
            <p:ph idx="2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Them Apart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AI Horizon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Applications of Transformer Neural Networks</a:t>
            </a:r>
            <a:endParaRPr sz="2500"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Beyond Natural Language Processing</a:t>
            </a:r>
            <a:r>
              <a:rPr lang="en" sz="1000"/>
              <a:t>: Transformers are foundational in evolving AI's capabilities in understanding and generating human language, marking a significant leap beyond traditional models.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Computer Vision</a:t>
            </a:r>
            <a:r>
              <a:rPr lang="en" sz="1000"/>
              <a:t>: Adapted for computer vision tasks, such as image recognition, transformers demonstrate remarkable versatility and accuracy.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Time Series Analysis</a:t>
            </a:r>
            <a:r>
              <a:rPr lang="en" sz="1000"/>
              <a:t>: Utilized in finance, healthcare, and meteorology, transformers enable advanced analysis of sequential data, improving predictions and insights.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Audio Processing and Genomics</a:t>
            </a:r>
            <a:r>
              <a:rPr lang="en" sz="1000"/>
              <a:t>: Their application in audio processing, genomics, and signal processing showcases the broad utility of transformers across diverse scientific fields.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Signal Processing</a:t>
            </a:r>
            <a:r>
              <a:rPr lang="en" sz="1000"/>
              <a:t>: Innovative in processing EEG and seismic data, transformers contribute to advancements in neuroscience and geoscience, respectively.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894543"/>
            <a:ext cx="3999900" cy="266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Hurdles</a:t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Challenges and Limitations of Transformer Neural Networks</a:t>
            </a:r>
            <a:endParaRPr sz="19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387900" y="1790875"/>
            <a:ext cx="81549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High Resource Demand</a:t>
            </a:r>
            <a:r>
              <a:rPr lang="en" sz="1100"/>
              <a:t>: Transformers require substantial computational resources and large datasets for training, which can be a barrier for some applications.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Risk of Overfitting</a:t>
            </a:r>
            <a:r>
              <a:rPr lang="en" sz="1100"/>
              <a:t>: Their capacity for complexity means they can sometimes overfit to training data, especially without sufficient regularization and data diversity.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Limited in Narrow Tasks</a:t>
            </a:r>
            <a:r>
              <a:rPr lang="en" sz="1100"/>
              <a:t>: While versatile, transformers may not always be the most efficient choice for highly specialized tasks compared to tailored solutions.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Interpretability Challenges</a:t>
            </a:r>
            <a:r>
              <a:rPr lang="en" sz="1100"/>
              <a:t>: Understanding how transformers make specific decisions can be difficult, posing challenges for applications requiring clear decision-making processes.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3" type="body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Suitability, Performance, and Efficiency</a:t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Comparing Architectures: Transformers, CNNs, and RNNs</a:t>
            </a:r>
            <a:endParaRPr sz="19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Transformers</a:t>
            </a:r>
            <a:r>
              <a:rPr lang="en" sz="900"/>
              <a:t>: Excel in handling long-range dependencies in text and beyond, with efficient parallel processing and superior performance in NLP and some computer vision tasks.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CNNs</a:t>
            </a:r>
            <a:r>
              <a:rPr lang="en" sz="900"/>
              <a:t>: Specialized for image recognition and processing, capturing spatial hierarchies in data, with high efficiency in tasks requiring understanding of visual context.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RNNs</a:t>
            </a:r>
            <a:r>
              <a:rPr lang="en" sz="900"/>
              <a:t>: Designed for sequential data, ideal for time series analysis and certain NLP tasks, though challenged by long dependency lengths and slower sequential processing.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Application Suitability</a:t>
            </a:r>
            <a:r>
              <a:rPr lang="en" sz="900"/>
              <a:t>: Transformers are versatile, applicable in a wide range of domains; CNNs are the go-to for image tasks; RNNs fit sequential data but are being overtaken by transformers in NLP.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Performance and Efficiency</a:t>
            </a:r>
            <a:r>
              <a:rPr lang="en" sz="900"/>
              <a:t>: Transformers offer scalability and parallelism, CNNs provide spatial efficiency, and RNNs face limitations with long sequences but excel in compact sequential tasks.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3" type="body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4" type="body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r>
              <a:rPr lang="en" u="sng">
                <a:solidFill>
                  <a:schemeClr val="hlink"/>
                </a:solidFill>
                <a:hlinkClick r:id="rId3"/>
              </a:rPr>
              <a:t>Photo</a:t>
            </a:r>
            <a:r>
              <a:rPr lang="en"/>
              <a:t>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Possessed Photography</a:t>
            </a:r>
            <a:r>
              <a:rPr lang="en"/>
              <a:t> on </a:t>
            </a:r>
            <a:r>
              <a:rPr lang="en" u="sng">
                <a:solidFill>
                  <a:schemeClr val="hlink"/>
                </a:solidFill>
                <a:hlinkClick r:id="rId5"/>
              </a:rPr>
              <a:t>Unsplash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200" y="1699548"/>
            <a:ext cx="3999900" cy="30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Future Directions for Transformer Neural Networks</a:t>
            </a:r>
            <a:endParaRPr sz="2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Enhancing Efficiency</a:t>
            </a:r>
            <a:r>
              <a:rPr lang="en"/>
              <a:t>: Developing techniques to reduce computational resources and energy consumption without compromising performance.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Efficiency Improvements</a:t>
            </a:r>
            <a:r>
              <a:rPr lang="en"/>
              <a:t>: Innovations to minimize the need for vast amounts of training data, making transformers more accessible for a broader range of applications.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Improving Interpretability</a:t>
            </a:r>
            <a:r>
              <a:rPr lang="en"/>
              <a:t>: Advancing methods to understand how transformers make decisions, increasing their usability in critical and sensitive areas.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Extending Applicability</a:t>
            </a:r>
            <a:r>
              <a:rPr lang="en"/>
              <a:t>: Broadening the range of tasks where transformers can be applied, including further inroads into areas like healthcare, environmental science, and beyond.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Integration with Other AI Technologies</a:t>
            </a:r>
            <a:r>
              <a:rPr lang="en"/>
              <a:t>: Combining transformers with other AI approaches, such as reinforcement learning and generative models, to unlock new capabilities and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and Improvement Horizons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confused?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short video breaking it down.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https://www.youtube.com/watch?v=8_KVSMupRAw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426" y="1361400"/>
            <a:ext cx="4162299" cy="333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