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7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009227-82B8-4021-9B8E-610683A27A61}" v="177" dt="2024-10-09T22:45:31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355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onel.deluna-W6276947" userId="1c13e45e-b223-484a-967f-bacb0eaeac8e" providerId="ADAL" clId="{1A009227-82B8-4021-9B8E-610683A27A61}"/>
    <pc:docChg chg="undo custSel modSld sldOrd">
      <pc:chgData name="lionel.deluna-W6276947" userId="1c13e45e-b223-484a-967f-bacb0eaeac8e" providerId="ADAL" clId="{1A009227-82B8-4021-9B8E-610683A27A61}" dt="2024-10-09T22:49:31.919" v="652" actId="1076"/>
      <pc:docMkLst>
        <pc:docMk/>
      </pc:docMkLst>
      <pc:sldChg chg="addSp delSp modSp mod setBg delDesignElem">
        <pc:chgData name="lionel.deluna-W6276947" userId="1c13e45e-b223-484a-967f-bacb0eaeac8e" providerId="ADAL" clId="{1A009227-82B8-4021-9B8E-610683A27A61}" dt="2024-10-09T22:42:52.305" v="463" actId="20577"/>
        <pc:sldMkLst>
          <pc:docMk/>
          <pc:sldMk cId="3926123603" sldId="257"/>
        </pc:sldMkLst>
        <pc:spChg chg="add del">
          <ac:chgData name="lionel.deluna-W6276947" userId="1c13e45e-b223-484a-967f-bacb0eaeac8e" providerId="ADAL" clId="{1A009227-82B8-4021-9B8E-610683A27A61}" dt="2024-10-09T19:54:53.721" v="405"/>
          <ac:spMkLst>
            <pc:docMk/>
            <pc:sldMk cId="3926123603" sldId="257"/>
            <ac:spMk id="9" creationId="{664E23E2-7440-4E36-A67B-0F88C5F7E185}"/>
          </ac:spMkLst>
        </pc:spChg>
        <pc:spChg chg="add del">
          <ac:chgData name="lionel.deluna-W6276947" userId="1c13e45e-b223-484a-967f-bacb0eaeac8e" providerId="ADAL" clId="{1A009227-82B8-4021-9B8E-610683A27A61}" dt="2024-10-09T19:54:53.721" v="405"/>
          <ac:spMkLst>
            <pc:docMk/>
            <pc:sldMk cId="3926123603" sldId="257"/>
            <ac:spMk id="10" creationId="{B06949AE-010D-4C18-8AED-7872085ADD57}"/>
          </ac:spMkLst>
        </pc:spChg>
        <pc:spChg chg="add del">
          <ac:chgData name="lionel.deluna-W6276947" userId="1c13e45e-b223-484a-967f-bacb0eaeac8e" providerId="ADAL" clId="{1A009227-82B8-4021-9B8E-610683A27A61}" dt="2024-10-09T19:54:53.721" v="405"/>
          <ac:spMkLst>
            <pc:docMk/>
            <pc:sldMk cId="3926123603" sldId="257"/>
            <ac:spMk id="11" creationId="{FE54AADB-50C7-4293-94C0-27361A32B8CF}"/>
          </ac:spMkLst>
        </pc:spChg>
        <pc:spChg chg="add del">
          <ac:chgData name="lionel.deluna-W6276947" userId="1c13e45e-b223-484a-967f-bacb0eaeac8e" providerId="ADAL" clId="{1A009227-82B8-4021-9B8E-610683A27A61}" dt="2024-10-09T18:35:00.226" v="157" actId="26606"/>
          <ac:spMkLst>
            <pc:docMk/>
            <pc:sldMk cId="3926123603" sldId="257"/>
            <ac:spMk id="12" creationId="{5F9CFCE6-877F-4858-B8BD-2C52CA8AFBC4}"/>
          </ac:spMkLst>
        </pc:spChg>
        <pc:spChg chg="add del">
          <ac:chgData name="lionel.deluna-W6276947" userId="1c13e45e-b223-484a-967f-bacb0eaeac8e" providerId="ADAL" clId="{1A009227-82B8-4021-9B8E-610683A27A61}" dt="2024-10-09T18:35:00.226" v="157" actId="26606"/>
          <ac:spMkLst>
            <pc:docMk/>
            <pc:sldMk cId="3926123603" sldId="257"/>
            <ac:spMk id="14" creationId="{8213F8A0-12AE-4514-8372-0DD766EC28EE}"/>
          </ac:spMkLst>
        </pc:spChg>
        <pc:spChg chg="add mod">
          <ac:chgData name="lionel.deluna-W6276947" userId="1c13e45e-b223-484a-967f-bacb0eaeac8e" providerId="ADAL" clId="{1A009227-82B8-4021-9B8E-610683A27A61}" dt="2024-10-09T22:41:31.431" v="433" actId="20577"/>
          <ac:spMkLst>
            <pc:docMk/>
            <pc:sldMk cId="3926123603" sldId="257"/>
            <ac:spMk id="15" creationId="{AB255F6B-EA27-4FA5-1EC4-FAE434224DA8}"/>
          </ac:spMkLst>
        </pc:spChg>
        <pc:spChg chg="add del">
          <ac:chgData name="lionel.deluna-W6276947" userId="1c13e45e-b223-484a-967f-bacb0eaeac8e" providerId="ADAL" clId="{1A009227-82B8-4021-9B8E-610683A27A61}" dt="2024-10-09T18:35:00.226" v="157" actId="26606"/>
          <ac:spMkLst>
            <pc:docMk/>
            <pc:sldMk cId="3926123603" sldId="257"/>
            <ac:spMk id="16" creationId="{9EFF17D4-9A8C-4CE5-B096-D8CCD4400437}"/>
          </ac:spMkLst>
        </pc:spChg>
        <pc:spChg chg="add mod">
          <ac:chgData name="lionel.deluna-W6276947" userId="1c13e45e-b223-484a-967f-bacb0eaeac8e" providerId="ADAL" clId="{1A009227-82B8-4021-9B8E-610683A27A61}" dt="2024-10-09T22:42:52.305" v="463" actId="20577"/>
          <ac:spMkLst>
            <pc:docMk/>
            <pc:sldMk cId="3926123603" sldId="257"/>
            <ac:spMk id="17" creationId="{3464B33D-6B88-79C6-74F2-D95FA4027CDF}"/>
          </ac:spMkLst>
        </pc:spChg>
        <pc:picChg chg="del">
          <ac:chgData name="lionel.deluna-W6276947" userId="1c13e45e-b223-484a-967f-bacb0eaeac8e" providerId="ADAL" clId="{1A009227-82B8-4021-9B8E-610683A27A61}" dt="2024-10-09T18:19:58.886" v="0" actId="478"/>
          <ac:picMkLst>
            <pc:docMk/>
            <pc:sldMk cId="3926123603" sldId="257"/>
            <ac:picMk id="3" creationId="{FC3727C2-A9C0-AB80-91CC-F94CCEA44ED3}"/>
          </ac:picMkLst>
        </pc:picChg>
        <pc:picChg chg="add mod">
          <ac:chgData name="lionel.deluna-W6276947" userId="1c13e45e-b223-484a-967f-bacb0eaeac8e" providerId="ADAL" clId="{1A009227-82B8-4021-9B8E-610683A27A61}" dt="2024-10-09T18:35:25.668" v="158" actId="26606"/>
          <ac:picMkLst>
            <pc:docMk/>
            <pc:sldMk cId="3926123603" sldId="257"/>
            <ac:picMk id="5" creationId="{6857B8B2-0AB3-51F6-36CB-86A5199C69D3}"/>
          </ac:picMkLst>
        </pc:picChg>
        <pc:picChg chg="add del mod">
          <ac:chgData name="lionel.deluna-W6276947" userId="1c13e45e-b223-484a-967f-bacb0eaeac8e" providerId="ADAL" clId="{1A009227-82B8-4021-9B8E-610683A27A61}" dt="2024-10-09T18:39:59.434" v="161" actId="478"/>
          <ac:picMkLst>
            <pc:docMk/>
            <pc:sldMk cId="3926123603" sldId="257"/>
            <ac:picMk id="7" creationId="{C3A87706-4961-C6FA-4FF7-F114B9D685E8}"/>
          </ac:picMkLst>
        </pc:picChg>
        <pc:picChg chg="add mod">
          <ac:chgData name="lionel.deluna-W6276947" userId="1c13e45e-b223-484a-967f-bacb0eaeac8e" providerId="ADAL" clId="{1A009227-82B8-4021-9B8E-610683A27A61}" dt="2024-10-09T18:58:51.033" v="212" actId="14100"/>
          <ac:picMkLst>
            <pc:docMk/>
            <pc:sldMk cId="3926123603" sldId="257"/>
            <ac:picMk id="13" creationId="{7AEB1668-F334-C7BF-3528-161BD4C63FD6}"/>
          </ac:picMkLst>
        </pc:picChg>
      </pc:sldChg>
      <pc:sldChg chg="addSp delSp modSp mod setBg delDesignElem">
        <pc:chgData name="lionel.deluna-W6276947" userId="1c13e45e-b223-484a-967f-bacb0eaeac8e" providerId="ADAL" clId="{1A009227-82B8-4021-9B8E-610683A27A61}" dt="2024-10-09T19:57:15.827" v="422" actId="1037"/>
        <pc:sldMkLst>
          <pc:docMk/>
          <pc:sldMk cId="4094342926" sldId="258"/>
        </pc:sldMkLst>
        <pc:spChg chg="add del">
          <ac:chgData name="lionel.deluna-W6276947" userId="1c13e45e-b223-484a-967f-bacb0eaeac8e" providerId="ADAL" clId="{1A009227-82B8-4021-9B8E-610683A27A61}" dt="2024-10-09T19:54:53.721" v="405"/>
          <ac:spMkLst>
            <pc:docMk/>
            <pc:sldMk cId="4094342926" sldId="258"/>
            <ac:spMk id="8" creationId="{32BC26D8-82FB-445E-AA49-62A77D7C1EE0}"/>
          </ac:spMkLst>
        </pc:spChg>
        <pc:spChg chg="add del">
          <ac:chgData name="lionel.deluna-W6276947" userId="1c13e45e-b223-484a-967f-bacb0eaeac8e" providerId="ADAL" clId="{1A009227-82B8-4021-9B8E-610683A27A61}" dt="2024-10-09T19:54:53.721" v="405"/>
          <ac:spMkLst>
            <pc:docMk/>
            <pc:sldMk cId="4094342926" sldId="258"/>
            <ac:spMk id="10" creationId="{CB44330D-EA18-4254-AA95-EB49948539B8}"/>
          </ac:spMkLst>
        </pc:spChg>
        <pc:picChg chg="add mod">
          <ac:chgData name="lionel.deluna-W6276947" userId="1c13e45e-b223-484a-967f-bacb0eaeac8e" providerId="ADAL" clId="{1A009227-82B8-4021-9B8E-610683A27A61}" dt="2024-10-09T19:57:15.827" v="422" actId="1037"/>
          <ac:picMkLst>
            <pc:docMk/>
            <pc:sldMk cId="4094342926" sldId="258"/>
            <ac:picMk id="3" creationId="{DBDC3DC3-9644-4039-D25C-90AFCE3C1B1E}"/>
          </ac:picMkLst>
        </pc:picChg>
      </pc:sldChg>
      <pc:sldChg chg="addSp delSp modSp mod ord setBg delDesignElem">
        <pc:chgData name="lionel.deluna-W6276947" userId="1c13e45e-b223-484a-967f-bacb0eaeac8e" providerId="ADAL" clId="{1A009227-82B8-4021-9B8E-610683A27A61}" dt="2024-10-09T22:47:34.509" v="644" actId="14100"/>
        <pc:sldMkLst>
          <pc:docMk/>
          <pc:sldMk cId="998593047" sldId="259"/>
        </pc:sldMkLst>
        <pc:spChg chg="add mod">
          <ac:chgData name="lionel.deluna-W6276947" userId="1c13e45e-b223-484a-967f-bacb0eaeac8e" providerId="ADAL" clId="{1A009227-82B8-4021-9B8E-610683A27A61}" dt="2024-10-09T22:47:34.509" v="644" actId="14100"/>
          <ac:spMkLst>
            <pc:docMk/>
            <pc:sldMk cId="998593047" sldId="259"/>
            <ac:spMk id="2" creationId="{A466B1ED-65F3-2D95-9D6D-6D52035EBD1E}"/>
          </ac:spMkLst>
        </pc:spChg>
        <pc:spChg chg="add mod">
          <ac:chgData name="lionel.deluna-W6276947" userId="1c13e45e-b223-484a-967f-bacb0eaeac8e" providerId="ADAL" clId="{1A009227-82B8-4021-9B8E-610683A27A61}" dt="2024-10-09T22:47:07.548" v="638" actId="1076"/>
          <ac:spMkLst>
            <pc:docMk/>
            <pc:sldMk cId="998593047" sldId="259"/>
            <ac:spMk id="3" creationId="{731C17F5-BCC8-B321-FBED-EC8050D586DA}"/>
          </ac:spMkLst>
        </pc:spChg>
        <pc:spChg chg="add del">
          <ac:chgData name="lionel.deluna-W6276947" userId="1c13e45e-b223-484a-967f-bacb0eaeac8e" providerId="ADAL" clId="{1A009227-82B8-4021-9B8E-610683A27A61}" dt="2024-10-09T18:31:44.759" v="64" actId="26606"/>
          <ac:spMkLst>
            <pc:docMk/>
            <pc:sldMk cId="998593047" sldId="259"/>
            <ac:spMk id="7" creationId="{18873D23-2DCF-4B31-A009-95721C06E8E1}"/>
          </ac:spMkLst>
        </pc:spChg>
        <pc:spChg chg="add del">
          <ac:chgData name="lionel.deluna-W6276947" userId="1c13e45e-b223-484a-967f-bacb0eaeac8e" providerId="ADAL" clId="{1A009227-82B8-4021-9B8E-610683A27A61}" dt="2024-10-09T18:31:38.618" v="62" actId="26606"/>
          <ac:spMkLst>
            <pc:docMk/>
            <pc:sldMk cId="998593047" sldId="259"/>
            <ac:spMk id="8" creationId="{04812C46-200A-4DEB-A05E-3ED6C68C2387}"/>
          </ac:spMkLst>
        </pc:spChg>
        <pc:spChg chg="add del">
          <ac:chgData name="lionel.deluna-W6276947" userId="1c13e45e-b223-484a-967f-bacb0eaeac8e" providerId="ADAL" clId="{1A009227-82B8-4021-9B8E-610683A27A61}" dt="2024-10-09T18:31:44.759" v="64" actId="26606"/>
          <ac:spMkLst>
            <pc:docMk/>
            <pc:sldMk cId="998593047" sldId="259"/>
            <ac:spMk id="9" creationId="{C13EF075-D4EF-4929-ADBC-91B27DA19955}"/>
          </ac:spMkLst>
        </pc:spChg>
        <pc:spChg chg="add del">
          <ac:chgData name="lionel.deluna-W6276947" userId="1c13e45e-b223-484a-967f-bacb0eaeac8e" providerId="ADAL" clId="{1A009227-82B8-4021-9B8E-610683A27A61}" dt="2024-10-09T18:31:38.618" v="62" actId="26606"/>
          <ac:spMkLst>
            <pc:docMk/>
            <pc:sldMk cId="998593047" sldId="259"/>
            <ac:spMk id="10" creationId="{D1EA859B-E555-4109-94F3-6700E046E008}"/>
          </ac:spMkLst>
        </pc:spChg>
        <pc:grpChg chg="add del">
          <ac:chgData name="lionel.deluna-W6276947" userId="1c13e45e-b223-484a-967f-bacb0eaeac8e" providerId="ADAL" clId="{1A009227-82B8-4021-9B8E-610683A27A61}" dt="2024-10-09T18:31:44.759" v="64" actId="26606"/>
          <ac:grpSpMkLst>
            <pc:docMk/>
            <pc:sldMk cId="998593047" sldId="259"/>
            <ac:grpSpMk id="11" creationId="{DAA26DFA-AAB2-4973-9C17-16D587C7B198}"/>
          </ac:grpSpMkLst>
        </pc:grpChg>
        <pc:picChg chg="add del">
          <ac:chgData name="lionel.deluna-W6276947" userId="1c13e45e-b223-484a-967f-bacb0eaeac8e" providerId="ADAL" clId="{1A009227-82B8-4021-9B8E-610683A27A61}" dt="2024-10-09T18:31:38.618" v="62" actId="26606"/>
          <ac:picMkLst>
            <pc:docMk/>
            <pc:sldMk cId="998593047" sldId="259"/>
            <ac:picMk id="4" creationId="{A6D480D3-3EB3-5EB6-EA81-A8263274364D}"/>
          </ac:picMkLst>
        </pc:picChg>
        <pc:picChg chg="add">
          <ac:chgData name="lionel.deluna-W6276947" userId="1c13e45e-b223-484a-967f-bacb0eaeac8e" providerId="ADAL" clId="{1A009227-82B8-4021-9B8E-610683A27A61}" dt="2024-10-09T18:31:44.765" v="65" actId="26606"/>
          <ac:picMkLst>
            <pc:docMk/>
            <pc:sldMk cId="998593047" sldId="259"/>
            <ac:picMk id="17" creationId="{F093D5A9-D643-22AE-5C84-A0877C5DB841}"/>
          </ac:picMkLst>
        </pc:picChg>
        <pc:cxnChg chg="add del">
          <ac:chgData name="lionel.deluna-W6276947" userId="1c13e45e-b223-484a-967f-bacb0eaeac8e" providerId="ADAL" clId="{1A009227-82B8-4021-9B8E-610683A27A61}" dt="2024-10-09T19:54:53.721" v="405"/>
          <ac:cxnSpMkLst>
            <pc:docMk/>
            <pc:sldMk cId="998593047" sldId="259"/>
            <ac:cxnSpMk id="18" creationId="{249EDD1B-F94D-B4E6-ACAA-566B9A26FDE3}"/>
          </ac:cxnSpMkLst>
        </pc:cxnChg>
      </pc:sldChg>
      <pc:sldChg chg="addSp delSp modSp mod">
        <pc:chgData name="lionel.deluna-W6276947" userId="1c13e45e-b223-484a-967f-bacb0eaeac8e" providerId="ADAL" clId="{1A009227-82B8-4021-9B8E-610683A27A61}" dt="2024-10-09T22:49:31.919" v="652" actId="1076"/>
        <pc:sldMkLst>
          <pc:docMk/>
          <pc:sldMk cId="1149309518" sldId="260"/>
        </pc:sldMkLst>
        <pc:spChg chg="add mod">
          <ac:chgData name="lionel.deluna-W6276947" userId="1c13e45e-b223-484a-967f-bacb0eaeac8e" providerId="ADAL" clId="{1A009227-82B8-4021-9B8E-610683A27A61}" dt="2024-10-09T19:05:37.758" v="301" actId="122"/>
          <ac:spMkLst>
            <pc:docMk/>
            <pc:sldMk cId="1149309518" sldId="260"/>
            <ac:spMk id="16" creationId="{E7288B38-8900-7165-8022-5E3A6C02B0BB}"/>
          </ac:spMkLst>
        </pc:spChg>
        <pc:spChg chg="add mod">
          <ac:chgData name="lionel.deluna-W6276947" userId="1c13e45e-b223-484a-967f-bacb0eaeac8e" providerId="ADAL" clId="{1A009227-82B8-4021-9B8E-610683A27A61}" dt="2024-10-09T19:05:42.834" v="302" actId="122"/>
          <ac:spMkLst>
            <pc:docMk/>
            <pc:sldMk cId="1149309518" sldId="260"/>
            <ac:spMk id="17" creationId="{E67BABA8-7681-FB6A-B68F-9A3D1A99C7B1}"/>
          </ac:spMkLst>
        </pc:spChg>
        <pc:picChg chg="add del mod">
          <ac:chgData name="lionel.deluna-W6276947" userId="1c13e45e-b223-484a-967f-bacb0eaeac8e" providerId="ADAL" clId="{1A009227-82B8-4021-9B8E-610683A27A61}" dt="2024-10-09T18:40:35.738" v="170" actId="478"/>
          <ac:picMkLst>
            <pc:docMk/>
            <pc:sldMk cId="1149309518" sldId="260"/>
            <ac:picMk id="2" creationId="{B39A080F-21D8-1B40-2D1F-4249CDFC27E3}"/>
          </ac:picMkLst>
        </pc:picChg>
        <pc:picChg chg="add mod">
          <ac:chgData name="lionel.deluna-W6276947" userId="1c13e45e-b223-484a-967f-bacb0eaeac8e" providerId="ADAL" clId="{1A009227-82B8-4021-9B8E-610683A27A61}" dt="2024-10-09T18:51:35.079" v="190" actId="1076"/>
          <ac:picMkLst>
            <pc:docMk/>
            <pc:sldMk cId="1149309518" sldId="260"/>
            <ac:picMk id="3" creationId="{0A419B58-2DB1-7FF8-7A89-68D97F17B70E}"/>
          </ac:picMkLst>
        </pc:picChg>
        <pc:picChg chg="add mod">
          <ac:chgData name="lionel.deluna-W6276947" userId="1c13e45e-b223-484a-967f-bacb0eaeac8e" providerId="ADAL" clId="{1A009227-82B8-4021-9B8E-610683A27A61}" dt="2024-10-09T19:31:04.859" v="373" actId="1076"/>
          <ac:picMkLst>
            <pc:docMk/>
            <pc:sldMk cId="1149309518" sldId="260"/>
            <ac:picMk id="5" creationId="{FA756B4D-2B3F-0244-1898-25E3D2E8B62A}"/>
          </ac:picMkLst>
        </pc:picChg>
        <pc:picChg chg="add mod">
          <ac:chgData name="lionel.deluna-W6276947" userId="1c13e45e-b223-484a-967f-bacb0eaeac8e" providerId="ADAL" clId="{1A009227-82B8-4021-9B8E-610683A27A61}" dt="2024-10-09T19:03:15.909" v="281" actId="1076"/>
          <ac:picMkLst>
            <pc:docMk/>
            <pc:sldMk cId="1149309518" sldId="260"/>
            <ac:picMk id="7" creationId="{5A96FB81-4C24-2FA0-E850-924CC67652BE}"/>
          </ac:picMkLst>
        </pc:picChg>
        <pc:picChg chg="add mod">
          <ac:chgData name="lionel.deluna-W6276947" userId="1c13e45e-b223-484a-967f-bacb0eaeac8e" providerId="ADAL" clId="{1A009227-82B8-4021-9B8E-610683A27A61}" dt="2024-10-09T22:49:31.919" v="652" actId="1076"/>
          <ac:picMkLst>
            <pc:docMk/>
            <pc:sldMk cId="1149309518" sldId="260"/>
            <ac:picMk id="9" creationId="{58E16059-5B22-52B4-BC1E-619F898DEE4D}"/>
          </ac:picMkLst>
        </pc:picChg>
        <pc:picChg chg="add mod">
          <ac:chgData name="lionel.deluna-W6276947" userId="1c13e45e-b223-484a-967f-bacb0eaeac8e" providerId="ADAL" clId="{1A009227-82B8-4021-9B8E-610683A27A61}" dt="2024-10-09T19:06:05.959" v="304" actId="1076"/>
          <ac:picMkLst>
            <pc:docMk/>
            <pc:sldMk cId="1149309518" sldId="260"/>
            <ac:picMk id="11" creationId="{6998CAB2-CCC9-6D37-1A85-C6FA062971A1}"/>
          </ac:picMkLst>
        </pc:picChg>
        <pc:picChg chg="add mod">
          <ac:chgData name="lionel.deluna-W6276947" userId="1c13e45e-b223-484a-967f-bacb0eaeac8e" providerId="ADAL" clId="{1A009227-82B8-4021-9B8E-610683A27A61}" dt="2024-10-09T19:02:30.898" v="278" actId="1076"/>
          <ac:picMkLst>
            <pc:docMk/>
            <pc:sldMk cId="1149309518" sldId="260"/>
            <ac:picMk id="13" creationId="{4E110485-1A53-5CBB-06D5-FDA90F394C1F}"/>
          </ac:picMkLst>
        </pc:picChg>
        <pc:picChg chg="add mod">
          <ac:chgData name="lionel.deluna-W6276947" userId="1c13e45e-b223-484a-967f-bacb0eaeac8e" providerId="ADAL" clId="{1A009227-82B8-4021-9B8E-610683A27A61}" dt="2024-10-09T19:42:07.470" v="397" actId="14100"/>
          <ac:picMkLst>
            <pc:docMk/>
            <pc:sldMk cId="1149309518" sldId="260"/>
            <ac:picMk id="15" creationId="{F77E0E37-AA98-EE5E-6A39-71BCFC23C1FC}"/>
          </ac:picMkLst>
        </pc:picChg>
        <pc:picChg chg="add mod">
          <ac:chgData name="lionel.deluna-W6276947" userId="1c13e45e-b223-484a-967f-bacb0eaeac8e" providerId="ADAL" clId="{1A009227-82B8-4021-9B8E-610683A27A61}" dt="2024-10-09T19:11:53.313" v="308"/>
          <ac:picMkLst>
            <pc:docMk/>
            <pc:sldMk cId="1149309518" sldId="260"/>
            <ac:picMk id="18" creationId="{79845E8B-BCEE-EE5A-309D-F8459EDFC7CC}"/>
          </ac:picMkLst>
        </pc:picChg>
      </pc:sldChg>
      <pc:sldChg chg="addSp delSp modSp mod setBg">
        <pc:chgData name="lionel.deluna-W6276947" userId="1c13e45e-b223-484a-967f-bacb0eaeac8e" providerId="ADAL" clId="{1A009227-82B8-4021-9B8E-610683A27A61}" dt="2024-10-09T22:49:16.680" v="649" actId="1076"/>
        <pc:sldMkLst>
          <pc:docMk/>
          <pc:sldMk cId="3350984102" sldId="261"/>
        </pc:sldMkLst>
        <pc:spChg chg="add mod">
          <ac:chgData name="lionel.deluna-W6276947" userId="1c13e45e-b223-484a-967f-bacb0eaeac8e" providerId="ADAL" clId="{1A009227-82B8-4021-9B8E-610683A27A61}" dt="2024-10-09T19:41:54.230" v="396" actId="1076"/>
          <ac:spMkLst>
            <pc:docMk/>
            <pc:sldMk cId="3350984102" sldId="261"/>
            <ac:spMk id="15" creationId="{6B57EEC4-C1D7-6768-BB0A-92ADA239871D}"/>
          </ac:spMkLst>
        </pc:spChg>
        <pc:spChg chg="add mod">
          <ac:chgData name="lionel.deluna-W6276947" userId="1c13e45e-b223-484a-967f-bacb0eaeac8e" providerId="ADAL" clId="{1A009227-82B8-4021-9B8E-610683A27A61}" dt="2024-10-09T22:49:16.680" v="649" actId="1076"/>
          <ac:spMkLst>
            <pc:docMk/>
            <pc:sldMk cId="3350984102" sldId="261"/>
            <ac:spMk id="16" creationId="{A63E1A15-0E86-71A3-4A71-3AD7995B08C3}"/>
          </ac:spMkLst>
        </pc:spChg>
        <pc:picChg chg="add del mod">
          <ac:chgData name="lionel.deluna-W6276947" userId="1c13e45e-b223-484a-967f-bacb0eaeac8e" providerId="ADAL" clId="{1A009227-82B8-4021-9B8E-610683A27A61}" dt="2024-10-09T19:14:46.808" v="311" actId="478"/>
          <ac:picMkLst>
            <pc:docMk/>
            <pc:sldMk cId="3350984102" sldId="261"/>
            <ac:picMk id="3" creationId="{868E9A13-682D-5DE7-BF0F-F7CCE0CEB291}"/>
          </ac:picMkLst>
        </pc:picChg>
        <pc:picChg chg="add del mod">
          <ac:chgData name="lionel.deluna-W6276947" userId="1c13e45e-b223-484a-967f-bacb0eaeac8e" providerId="ADAL" clId="{1A009227-82B8-4021-9B8E-610683A27A61}" dt="2024-10-09T19:18:44.387" v="314" actId="478"/>
          <ac:picMkLst>
            <pc:docMk/>
            <pc:sldMk cId="3350984102" sldId="261"/>
            <ac:picMk id="4" creationId="{7CE38190-1D30-02A8-2EA4-B8334167BBBC}"/>
          </ac:picMkLst>
        </pc:picChg>
        <pc:picChg chg="add mod ord">
          <ac:chgData name="lionel.deluna-W6276947" userId="1c13e45e-b223-484a-967f-bacb0eaeac8e" providerId="ADAL" clId="{1A009227-82B8-4021-9B8E-610683A27A61}" dt="2024-10-09T19:55:49.489" v="415" actId="1076"/>
          <ac:picMkLst>
            <pc:docMk/>
            <pc:sldMk cId="3350984102" sldId="261"/>
            <ac:picMk id="6" creationId="{A1FE3BFE-223A-688B-955C-86E5AA306FE0}"/>
          </ac:picMkLst>
        </pc:picChg>
        <pc:picChg chg="add del mod ord">
          <ac:chgData name="lionel.deluna-W6276947" userId="1c13e45e-b223-484a-967f-bacb0eaeac8e" providerId="ADAL" clId="{1A009227-82B8-4021-9B8E-610683A27A61}" dt="2024-10-09T19:27:56.657" v="333" actId="478"/>
          <ac:picMkLst>
            <pc:docMk/>
            <pc:sldMk cId="3350984102" sldId="261"/>
            <ac:picMk id="8" creationId="{DE07B8A8-F1A7-B7C0-C204-3FD07DEDA135}"/>
          </ac:picMkLst>
        </pc:picChg>
        <pc:picChg chg="add del mod">
          <ac:chgData name="lionel.deluna-W6276947" userId="1c13e45e-b223-484a-967f-bacb0eaeac8e" providerId="ADAL" clId="{1A009227-82B8-4021-9B8E-610683A27A61}" dt="2024-10-09T19:24:41.278" v="329" actId="478"/>
          <ac:picMkLst>
            <pc:docMk/>
            <pc:sldMk cId="3350984102" sldId="261"/>
            <ac:picMk id="10" creationId="{9C0DD1DE-6DEC-58C3-CC4F-646E8CC50EE6}"/>
          </ac:picMkLst>
        </pc:picChg>
        <pc:picChg chg="add mod">
          <ac:chgData name="lionel.deluna-W6276947" userId="1c13e45e-b223-484a-967f-bacb0eaeac8e" providerId="ADAL" clId="{1A009227-82B8-4021-9B8E-610683A27A61}" dt="2024-10-09T19:55:54.098" v="416" actId="1076"/>
          <ac:picMkLst>
            <pc:docMk/>
            <pc:sldMk cId="3350984102" sldId="261"/>
            <ac:picMk id="12" creationId="{FDE772EA-CC7A-AB36-807C-BEF5A115E4AF}"/>
          </ac:picMkLst>
        </pc:picChg>
        <pc:picChg chg="add mod">
          <ac:chgData name="lionel.deluna-W6276947" userId="1c13e45e-b223-484a-967f-bacb0eaeac8e" providerId="ADAL" clId="{1A009227-82B8-4021-9B8E-610683A27A61}" dt="2024-10-09T19:41:46.090" v="395" actId="1076"/>
          <ac:picMkLst>
            <pc:docMk/>
            <pc:sldMk cId="3350984102" sldId="261"/>
            <ac:picMk id="14" creationId="{696CE414-9EDA-C8EA-731E-094C9D3AA3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81E8-26C5-445E-8EF1-569CCF2733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266F-5357-4486-96F0-3722666A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81E8-26C5-445E-8EF1-569CCF2733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266F-5357-4486-96F0-3722666A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7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81E8-26C5-445E-8EF1-569CCF2733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266F-5357-4486-96F0-3722666A194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160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81E8-26C5-445E-8EF1-569CCF2733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266F-5357-4486-96F0-3722666A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20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81E8-26C5-445E-8EF1-569CCF2733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266F-5357-4486-96F0-3722666A194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5672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81E8-26C5-445E-8EF1-569CCF2733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266F-5357-4486-96F0-3722666A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16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81E8-26C5-445E-8EF1-569CCF2733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266F-5357-4486-96F0-3722666A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88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81E8-26C5-445E-8EF1-569CCF2733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266F-5357-4486-96F0-3722666A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81E8-26C5-445E-8EF1-569CCF2733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266F-5357-4486-96F0-3722666A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81E8-26C5-445E-8EF1-569CCF2733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266F-5357-4486-96F0-3722666A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3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81E8-26C5-445E-8EF1-569CCF2733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266F-5357-4486-96F0-3722666A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1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81E8-26C5-445E-8EF1-569CCF2733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266F-5357-4486-96F0-3722666A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1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81E8-26C5-445E-8EF1-569CCF2733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266F-5357-4486-96F0-3722666A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9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81E8-26C5-445E-8EF1-569CCF2733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266F-5357-4486-96F0-3722666A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3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81E8-26C5-445E-8EF1-569CCF2733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266F-5357-4486-96F0-3722666A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1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81E8-26C5-445E-8EF1-569CCF2733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266F-5357-4486-96F0-3722666A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2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081E8-26C5-445E-8EF1-569CCF2733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D4266F-5357-4486-96F0-3722666A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3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Light reflection in a lens">
            <a:extLst>
              <a:ext uri="{FF2B5EF4-FFF2-40B4-BE49-F238E27FC236}">
                <a16:creationId xmlns:a16="http://schemas.microsoft.com/office/drawing/2014/main" id="{F093D5A9-D643-22AE-5C84-A0877C5DB8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06" r="19988" b="-1"/>
          <a:stretch/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66B1ED-65F3-2D95-9D6D-6D52035EBD1E}"/>
              </a:ext>
            </a:extLst>
          </p:cNvPr>
          <p:cNvSpPr txBox="1"/>
          <p:nvPr/>
        </p:nvSpPr>
        <p:spPr>
          <a:xfrm>
            <a:off x="8199520" y="726520"/>
            <a:ext cx="3794360" cy="233904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Convolutional Layers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And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 Filters in Image Recognition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C17F5-BCC8-B321-FBED-EC8050D586DA}"/>
              </a:ext>
            </a:extLst>
          </p:cNvPr>
          <p:cNvSpPr txBox="1"/>
          <p:nvPr/>
        </p:nvSpPr>
        <p:spPr>
          <a:xfrm>
            <a:off x="8199520" y="3792438"/>
            <a:ext cx="3992480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Lionel DeLuna</a:t>
            </a:r>
          </a:p>
          <a:p>
            <a:pPr algn="ctr"/>
            <a:r>
              <a:rPr lang="en-US" sz="2400" dirty="0"/>
              <a:t>Masson Lopez</a:t>
            </a:r>
          </a:p>
          <a:p>
            <a:pPr algn="ctr"/>
            <a:r>
              <a:rPr lang="en-US" sz="2400" dirty="0"/>
              <a:t>Mohammad </a:t>
            </a:r>
            <a:r>
              <a:rPr lang="en-US" sz="2400" dirty="0" err="1"/>
              <a:t>Sufyaan</a:t>
            </a:r>
            <a:endParaRPr lang="en-US" sz="2400" dirty="0"/>
          </a:p>
          <a:p>
            <a:pPr algn="ctr"/>
            <a:r>
              <a:rPr lang="en-US" sz="2400" dirty="0"/>
              <a:t>Morgan Germany</a:t>
            </a:r>
          </a:p>
          <a:p>
            <a:pPr algn="ctr"/>
            <a:r>
              <a:rPr lang="en-US" sz="2400" dirty="0"/>
              <a:t>Silas Caporal</a:t>
            </a:r>
          </a:p>
        </p:txBody>
      </p:sp>
    </p:spTree>
    <p:extLst>
      <p:ext uri="{BB962C8B-B14F-4D97-AF65-F5344CB8AC3E}">
        <p14:creationId xmlns:p14="http://schemas.microsoft.com/office/powerpoint/2010/main" val="99859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57B8B2-0AB3-51F6-36CB-86A5199C6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1157509"/>
            <a:ext cx="5129784" cy="45570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EB1668-F334-C7BF-3528-161BD4C63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6" y="1150480"/>
            <a:ext cx="5458121" cy="45640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255F6B-EA27-4FA5-1EC4-FAE434224DA8}"/>
              </a:ext>
            </a:extLst>
          </p:cNvPr>
          <p:cNvSpPr txBox="1"/>
          <p:nvPr/>
        </p:nvSpPr>
        <p:spPr>
          <a:xfrm>
            <a:off x="1989221" y="705853"/>
            <a:ext cx="280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of the Number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64B33D-6B88-79C6-74F2-D95FA4027CDF}"/>
              </a:ext>
            </a:extLst>
          </p:cNvPr>
          <p:cNvSpPr txBox="1"/>
          <p:nvPr/>
        </p:nvSpPr>
        <p:spPr>
          <a:xfrm>
            <a:off x="7685292" y="781147"/>
            <a:ext cx="280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of the Number 4</a:t>
            </a:r>
          </a:p>
        </p:txBody>
      </p:sp>
    </p:spTree>
    <p:extLst>
      <p:ext uri="{BB962C8B-B14F-4D97-AF65-F5344CB8AC3E}">
        <p14:creationId xmlns:p14="http://schemas.microsoft.com/office/powerpoint/2010/main" val="392612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419B58-2DB1-7FF8-7A89-68D97F17B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01" y="1119996"/>
            <a:ext cx="5458121" cy="45570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756B4D-2B3F-0244-1898-25E3D2E8B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925" y="1108069"/>
            <a:ext cx="2019475" cy="1737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96FB81-4C24-2FA0-E850-924CC6765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353" y="1077587"/>
            <a:ext cx="2072820" cy="17679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E16059-5B22-52B4-BC1E-619F898DE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2735" y="1108069"/>
            <a:ext cx="2049265" cy="17679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98CAB2-CCC9-6D37-1A85-C6FA062971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4132" y="3886532"/>
            <a:ext cx="1943268" cy="16765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110485-1A53-5CBB-06D5-FDA90F394C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1560" y="3909394"/>
            <a:ext cx="1920406" cy="16536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7E0E37-AA98-EE5E-6A39-71BCFC23C1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90379" y="3935551"/>
            <a:ext cx="1877333" cy="16275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288B38-8900-7165-8022-5E3A6C02B0BB}"/>
              </a:ext>
            </a:extLst>
          </p:cNvPr>
          <p:cNvSpPr txBox="1"/>
          <p:nvPr/>
        </p:nvSpPr>
        <p:spPr>
          <a:xfrm>
            <a:off x="6494585" y="375138"/>
            <a:ext cx="440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Sliding Filter for Vertical Edges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7BABA8-7681-FB6A-B68F-9A3D1A99C7B1}"/>
              </a:ext>
            </a:extLst>
          </p:cNvPr>
          <p:cNvSpPr txBox="1"/>
          <p:nvPr/>
        </p:nvSpPr>
        <p:spPr>
          <a:xfrm>
            <a:off x="6494584" y="3341672"/>
            <a:ext cx="440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Sliding  Filter for Horizontal Edges</a:t>
            </a:r>
          </a:p>
        </p:txBody>
      </p:sp>
    </p:spTree>
    <p:extLst>
      <p:ext uri="{BB962C8B-B14F-4D97-AF65-F5344CB8AC3E}">
        <p14:creationId xmlns:p14="http://schemas.microsoft.com/office/powerpoint/2010/main" val="114930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FE3BFE-223A-688B-955C-86E5AA306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662" y="1214354"/>
            <a:ext cx="5011876" cy="4328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E772EA-CC7A-AB36-807C-BEF5A115E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590" y="3638550"/>
            <a:ext cx="2711789" cy="23585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6CE414-9EDA-C8EA-731E-094C9D3AA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213" y="353493"/>
            <a:ext cx="2711789" cy="24705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B57EEC4-C1D7-6768-BB0A-92ADA239871D}"/>
              </a:ext>
            </a:extLst>
          </p:cNvPr>
          <p:cNvSpPr txBox="1"/>
          <p:nvPr/>
        </p:nvSpPr>
        <p:spPr>
          <a:xfrm>
            <a:off x="-409432" y="3009241"/>
            <a:ext cx="440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Sliding Filter for Vertical Edges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3E1A15-0E86-71A3-4A71-3AD7995B08C3}"/>
              </a:ext>
            </a:extLst>
          </p:cNvPr>
          <p:cNvSpPr txBox="1"/>
          <p:nvPr/>
        </p:nvSpPr>
        <p:spPr>
          <a:xfrm>
            <a:off x="8554170" y="3085441"/>
            <a:ext cx="37424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Sliding  Filter for Horizontal Edges</a:t>
            </a:r>
          </a:p>
        </p:txBody>
      </p:sp>
    </p:spTree>
    <p:extLst>
      <p:ext uri="{BB962C8B-B14F-4D97-AF65-F5344CB8AC3E}">
        <p14:creationId xmlns:p14="http://schemas.microsoft.com/office/powerpoint/2010/main" val="3350984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 of a structure&#10;&#10;Description automatically generated with medium confidence">
            <a:extLst>
              <a:ext uri="{FF2B5EF4-FFF2-40B4-BE49-F238E27FC236}">
                <a16:creationId xmlns:a16="http://schemas.microsoft.com/office/drawing/2014/main" id="{DBDC3DC3-9644-4039-D25C-90AFCE3C1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83" y="1082643"/>
            <a:ext cx="9338733" cy="469271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43429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305</TotalTime>
  <Words>48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lionel.deluna-W6276947</dc:creator>
  <cp:lastModifiedBy>lionel.deluna-W6276947</cp:lastModifiedBy>
  <cp:revision>1</cp:revision>
  <dcterms:created xsi:type="dcterms:W3CDTF">2024-10-09T17:43:53Z</dcterms:created>
  <dcterms:modified xsi:type="dcterms:W3CDTF">2024-10-09T22:49:32Z</dcterms:modified>
</cp:coreProperties>
</file>