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63" r:id="rId2"/>
    <p:sldId id="257" r:id="rId3"/>
    <p:sldId id="314" r:id="rId4"/>
    <p:sldId id="266" r:id="rId5"/>
    <p:sldId id="315" r:id="rId6"/>
    <p:sldId id="321" r:id="rId7"/>
    <p:sldId id="322" r:id="rId8"/>
    <p:sldId id="316" r:id="rId9"/>
    <p:sldId id="269" r:id="rId10"/>
    <p:sldId id="273" r:id="rId11"/>
    <p:sldId id="303" r:id="rId12"/>
    <p:sldId id="306" r:id="rId13"/>
    <p:sldId id="307" r:id="rId14"/>
    <p:sldId id="310" r:id="rId15"/>
    <p:sldId id="288" r:id="rId16"/>
    <p:sldId id="320" r:id="rId17"/>
    <p:sldId id="290" r:id="rId18"/>
    <p:sldId id="271" r:id="rId19"/>
    <p:sldId id="270" r:id="rId20"/>
    <p:sldId id="296" r:id="rId21"/>
    <p:sldId id="312" r:id="rId22"/>
    <p:sldId id="313" r:id="rId23"/>
    <p:sldId id="267" r:id="rId24"/>
    <p:sldId id="26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500"/>
    <a:srgbClr val="301EFF"/>
    <a:srgbClr val="0B0092"/>
    <a:srgbClr val="07005A"/>
    <a:srgbClr val="C49100"/>
    <a:srgbClr val="F9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6" y="3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7D89-C237-406A-8F29-E3F34A7D15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D0A182-E7F8-42C4-A392-90B0AF102AC4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2   Contexte et objectifs de la mission</a:t>
          </a:r>
          <a:endParaRPr lang="fr-FR" sz="2000" dirty="0"/>
        </a:p>
      </dgm:t>
    </dgm:pt>
    <dgm:pt modelId="{19F52821-C591-497E-815D-923CC689A9B7}" type="parTrans" cxnId="{8D17D2D8-E5B3-44B2-8C1F-05AB5566288E}">
      <dgm:prSet/>
      <dgm:spPr/>
      <dgm:t>
        <a:bodyPr/>
        <a:lstStyle/>
        <a:p>
          <a:endParaRPr lang="fr-FR" sz="2000"/>
        </a:p>
      </dgm:t>
    </dgm:pt>
    <dgm:pt modelId="{935395C4-1255-4FE7-9E5A-1742D43631BE}" type="sibTrans" cxnId="{8D17D2D8-E5B3-44B2-8C1F-05AB5566288E}">
      <dgm:prSet/>
      <dgm:spPr/>
      <dgm:t>
        <a:bodyPr/>
        <a:lstStyle/>
        <a:p>
          <a:endParaRPr lang="fr-FR" sz="2000"/>
        </a:p>
      </dgm:t>
    </dgm:pt>
    <dgm:pt modelId="{AD72C954-66F4-4E6E-B345-0B52809CA2FD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4   </a:t>
          </a:r>
          <a:r>
            <a:rPr lang="fr-FR" sz="2000" dirty="0" smtClean="0"/>
            <a:t>Le Pipeline </a:t>
          </a:r>
          <a:r>
            <a:rPr lang="fr-FR" sz="2000" dirty="0" smtClean="0"/>
            <a:t>NGS-RG pour les séquenceurs MGI</a:t>
          </a:r>
          <a:endParaRPr lang="fr-FR" sz="2000" dirty="0"/>
        </a:p>
      </dgm:t>
    </dgm:pt>
    <dgm:pt modelId="{78D62436-B773-48DA-A13F-108FBA7B8697}" type="parTrans" cxnId="{FE95B433-618E-4110-A6BB-E815DACC0803}">
      <dgm:prSet/>
      <dgm:spPr/>
      <dgm:t>
        <a:bodyPr/>
        <a:lstStyle/>
        <a:p>
          <a:endParaRPr lang="fr-FR" sz="2000"/>
        </a:p>
      </dgm:t>
    </dgm:pt>
    <dgm:pt modelId="{8481AA84-DE9A-4006-9123-8DF1678CB2FB}" type="sibTrans" cxnId="{FE95B433-618E-4110-A6BB-E815DACC0803}">
      <dgm:prSet/>
      <dgm:spPr/>
      <dgm:t>
        <a:bodyPr/>
        <a:lstStyle/>
        <a:p>
          <a:endParaRPr lang="fr-FR" sz="2000"/>
        </a:p>
      </dgm:t>
    </dgm:pt>
    <dgm:pt modelId="{3226E87F-17C2-4E2B-BB2C-960DB334B073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5   Perspectives</a:t>
          </a:r>
          <a:endParaRPr lang="fr-FR" sz="2000" dirty="0"/>
        </a:p>
      </dgm:t>
    </dgm:pt>
    <dgm:pt modelId="{1B161550-101B-4BFB-894F-C6B057978BD9}" type="parTrans" cxnId="{39C284D5-DE21-45ED-9823-986563073CD1}">
      <dgm:prSet/>
      <dgm:spPr/>
      <dgm:t>
        <a:bodyPr/>
        <a:lstStyle/>
        <a:p>
          <a:endParaRPr lang="fr-FR" sz="2000"/>
        </a:p>
      </dgm:t>
    </dgm:pt>
    <dgm:pt modelId="{8EF6A7C7-A638-4865-AF5D-91F1FA3BFE24}" type="sibTrans" cxnId="{39C284D5-DE21-45ED-9823-986563073CD1}">
      <dgm:prSet/>
      <dgm:spPr/>
      <dgm:t>
        <a:bodyPr/>
        <a:lstStyle/>
        <a:p>
          <a:endParaRPr lang="fr-FR" sz="2000"/>
        </a:p>
      </dgm:t>
    </dgm:pt>
    <dgm:pt modelId="{0650B87E-341A-46EE-9E8E-0002C8442AF1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1   </a:t>
          </a:r>
          <a:r>
            <a:rPr lang="fr-FR" sz="2000" dirty="0" err="1" smtClean="0"/>
            <a:t>Genoscope</a:t>
          </a:r>
          <a:r>
            <a:rPr lang="fr-FR" sz="2000" dirty="0" smtClean="0"/>
            <a:t> - LBGB</a:t>
          </a:r>
          <a:endParaRPr lang="fr-FR" sz="2000" dirty="0"/>
        </a:p>
      </dgm:t>
    </dgm:pt>
    <dgm:pt modelId="{C067D2A8-9ECD-49E3-9C35-F2D166A41067}" type="parTrans" cxnId="{B577B9C8-EEA2-45B9-82A2-64FEC6295C09}">
      <dgm:prSet/>
      <dgm:spPr/>
      <dgm:t>
        <a:bodyPr/>
        <a:lstStyle/>
        <a:p>
          <a:endParaRPr lang="fr-FR" sz="2000"/>
        </a:p>
      </dgm:t>
    </dgm:pt>
    <dgm:pt modelId="{2E0D45AF-C135-4FC9-A088-514D8171F04F}" type="sibTrans" cxnId="{B577B9C8-EEA2-45B9-82A2-64FEC6295C09}">
      <dgm:prSet/>
      <dgm:spPr/>
      <dgm:t>
        <a:bodyPr/>
        <a:lstStyle/>
        <a:p>
          <a:endParaRPr lang="fr-FR" sz="2000"/>
        </a:p>
      </dgm:t>
    </dgm:pt>
    <dgm:pt modelId="{00A6A412-2F4C-448C-9405-AA40A03EDB9B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3   Etude comparative de 2 logiciels de génération de fichiers de séquences</a:t>
          </a:r>
          <a:endParaRPr lang="fr-FR" sz="2000" i="1" dirty="0"/>
        </a:p>
      </dgm:t>
    </dgm:pt>
    <dgm:pt modelId="{E4F5F409-6A1B-4C15-A6FC-9EB8B597154B}" type="parTrans" cxnId="{83761F9D-73EB-440A-8850-051388026299}">
      <dgm:prSet/>
      <dgm:spPr/>
      <dgm:t>
        <a:bodyPr/>
        <a:lstStyle/>
        <a:p>
          <a:endParaRPr lang="fr-FR" sz="2000"/>
        </a:p>
      </dgm:t>
    </dgm:pt>
    <dgm:pt modelId="{17A1D40F-02CB-4562-8981-656E68155B29}" type="sibTrans" cxnId="{83761F9D-73EB-440A-8850-051388026299}">
      <dgm:prSet/>
      <dgm:spPr/>
      <dgm:t>
        <a:bodyPr/>
        <a:lstStyle/>
        <a:p>
          <a:endParaRPr lang="fr-FR" sz="2000"/>
        </a:p>
      </dgm:t>
    </dgm:pt>
    <dgm:pt modelId="{72F62C66-E894-4475-ACEB-9CFECA2B7B9E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5   Le Pipeline NGS-QC pour les séquenceurs MGI </a:t>
          </a:r>
          <a:endParaRPr lang="fr-FR" sz="2000" dirty="0"/>
        </a:p>
      </dgm:t>
    </dgm:pt>
    <dgm:pt modelId="{77981121-708C-4C8D-AF25-13876E16D0CA}" type="parTrans" cxnId="{0D76714C-51DC-4A4F-93E9-B0ED7A997FF1}">
      <dgm:prSet/>
      <dgm:spPr/>
      <dgm:t>
        <a:bodyPr/>
        <a:lstStyle/>
        <a:p>
          <a:endParaRPr lang="fr-FR" sz="2000"/>
        </a:p>
      </dgm:t>
    </dgm:pt>
    <dgm:pt modelId="{E139FFBF-5B7F-4A4E-8DA2-6B9549CC2AAC}" type="sibTrans" cxnId="{0D76714C-51DC-4A4F-93E9-B0ED7A997FF1}">
      <dgm:prSet/>
      <dgm:spPr/>
      <dgm:t>
        <a:bodyPr/>
        <a:lstStyle/>
        <a:p>
          <a:endParaRPr lang="fr-FR" sz="2000"/>
        </a:p>
      </dgm:t>
    </dgm:pt>
    <dgm:pt modelId="{7BCA4DF1-67A0-4246-8628-B769C2CA1D50}" type="pres">
      <dgm:prSet presAssocID="{05BE7D89-C237-406A-8F29-E3F34A7D1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27AE09-D621-4149-ADE9-1610CA423263}" type="pres">
      <dgm:prSet presAssocID="{0650B87E-341A-46EE-9E8E-0002C8442AF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601B1-DF95-4ACC-B569-F79697C0DB54}" type="pres">
      <dgm:prSet presAssocID="{2E0D45AF-C135-4FC9-A088-514D8171F04F}" presName="spacer" presStyleCnt="0"/>
      <dgm:spPr/>
    </dgm:pt>
    <dgm:pt modelId="{2290966F-A1AD-48CC-9FF9-0D082AE489D0}" type="pres">
      <dgm:prSet presAssocID="{51D0A182-E7F8-42C4-A392-90B0AF102AC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375778-1277-4841-9903-F81A208D96B2}" type="pres">
      <dgm:prSet presAssocID="{935395C4-1255-4FE7-9E5A-1742D43631BE}" presName="spacer" presStyleCnt="0"/>
      <dgm:spPr/>
    </dgm:pt>
    <dgm:pt modelId="{3EB2F747-CD3B-4991-9A6D-B825500F57EE}" type="pres">
      <dgm:prSet presAssocID="{00A6A412-2F4C-448C-9405-AA40A03EDB9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EB3D09-F8E2-4C36-B9C7-BA2670AB3BCE}" type="pres">
      <dgm:prSet presAssocID="{17A1D40F-02CB-4562-8981-656E68155B29}" presName="spacer" presStyleCnt="0"/>
      <dgm:spPr/>
    </dgm:pt>
    <dgm:pt modelId="{503B1E3D-28B9-4013-BE6B-66D095542245}" type="pres">
      <dgm:prSet presAssocID="{AD72C954-66F4-4E6E-B345-0B52809CA2F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17507D-1C66-4BCB-AE3E-67A012396C01}" type="pres">
      <dgm:prSet presAssocID="{8481AA84-DE9A-4006-9123-8DF1678CB2FB}" presName="spacer" presStyleCnt="0"/>
      <dgm:spPr/>
    </dgm:pt>
    <dgm:pt modelId="{48259E7D-3815-4715-A7E1-678934A92379}" type="pres">
      <dgm:prSet presAssocID="{72F62C66-E894-4475-ACEB-9CFECA2B7B9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2D584E-2157-4D40-BA9D-E2723020AF73}" type="pres">
      <dgm:prSet presAssocID="{E139FFBF-5B7F-4A4E-8DA2-6B9549CC2AAC}" presName="spacer" presStyleCnt="0"/>
      <dgm:spPr/>
    </dgm:pt>
    <dgm:pt modelId="{D67EBD61-AD34-4869-AB78-BBBC616D1740}" type="pres">
      <dgm:prSet presAssocID="{3226E87F-17C2-4E2B-BB2C-960DB334B07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76714C-51DC-4A4F-93E9-B0ED7A997FF1}" srcId="{05BE7D89-C237-406A-8F29-E3F34A7D15BD}" destId="{72F62C66-E894-4475-ACEB-9CFECA2B7B9E}" srcOrd="4" destOrd="0" parTransId="{77981121-708C-4C8D-AF25-13876E16D0CA}" sibTransId="{E139FFBF-5B7F-4A4E-8DA2-6B9549CC2AAC}"/>
    <dgm:cxn modelId="{8D17D2D8-E5B3-44B2-8C1F-05AB5566288E}" srcId="{05BE7D89-C237-406A-8F29-E3F34A7D15BD}" destId="{51D0A182-E7F8-42C4-A392-90B0AF102AC4}" srcOrd="1" destOrd="0" parTransId="{19F52821-C591-497E-815D-923CC689A9B7}" sibTransId="{935395C4-1255-4FE7-9E5A-1742D43631BE}"/>
    <dgm:cxn modelId="{0A4F4553-DBE3-4AF3-A6D8-6D8875DE75D1}" type="presOf" srcId="{72F62C66-E894-4475-ACEB-9CFECA2B7B9E}" destId="{48259E7D-3815-4715-A7E1-678934A92379}" srcOrd="0" destOrd="0" presId="urn:microsoft.com/office/officeart/2005/8/layout/vList2"/>
    <dgm:cxn modelId="{39C284D5-DE21-45ED-9823-986563073CD1}" srcId="{05BE7D89-C237-406A-8F29-E3F34A7D15BD}" destId="{3226E87F-17C2-4E2B-BB2C-960DB334B073}" srcOrd="5" destOrd="0" parTransId="{1B161550-101B-4BFB-894F-C6B057978BD9}" sibTransId="{8EF6A7C7-A638-4865-AF5D-91F1FA3BFE24}"/>
    <dgm:cxn modelId="{9729F6DB-0024-4886-9A4D-820DB3A4DCCD}" type="presOf" srcId="{05BE7D89-C237-406A-8F29-E3F34A7D15BD}" destId="{7BCA4DF1-67A0-4246-8628-B769C2CA1D50}" srcOrd="0" destOrd="0" presId="urn:microsoft.com/office/officeart/2005/8/layout/vList2"/>
    <dgm:cxn modelId="{FE95B433-618E-4110-A6BB-E815DACC0803}" srcId="{05BE7D89-C237-406A-8F29-E3F34A7D15BD}" destId="{AD72C954-66F4-4E6E-B345-0B52809CA2FD}" srcOrd="3" destOrd="0" parTransId="{78D62436-B773-48DA-A13F-108FBA7B8697}" sibTransId="{8481AA84-DE9A-4006-9123-8DF1678CB2FB}"/>
    <dgm:cxn modelId="{B577B9C8-EEA2-45B9-82A2-64FEC6295C09}" srcId="{05BE7D89-C237-406A-8F29-E3F34A7D15BD}" destId="{0650B87E-341A-46EE-9E8E-0002C8442AF1}" srcOrd="0" destOrd="0" parTransId="{C067D2A8-9ECD-49E3-9C35-F2D166A41067}" sibTransId="{2E0D45AF-C135-4FC9-A088-514D8171F04F}"/>
    <dgm:cxn modelId="{EC9B2A05-BDC7-4652-B14F-0D3149708CC1}" type="presOf" srcId="{0650B87E-341A-46EE-9E8E-0002C8442AF1}" destId="{BC27AE09-D621-4149-ADE9-1610CA423263}" srcOrd="0" destOrd="0" presId="urn:microsoft.com/office/officeart/2005/8/layout/vList2"/>
    <dgm:cxn modelId="{334BA883-E1FD-40D5-B6BA-ABA929BE4522}" type="presOf" srcId="{00A6A412-2F4C-448C-9405-AA40A03EDB9B}" destId="{3EB2F747-CD3B-4991-9A6D-B825500F57EE}" srcOrd="0" destOrd="0" presId="urn:microsoft.com/office/officeart/2005/8/layout/vList2"/>
    <dgm:cxn modelId="{82C65CCE-9E9D-446A-BD6B-6460B3AA4AA1}" type="presOf" srcId="{3226E87F-17C2-4E2B-BB2C-960DB334B073}" destId="{D67EBD61-AD34-4869-AB78-BBBC616D1740}" srcOrd="0" destOrd="0" presId="urn:microsoft.com/office/officeart/2005/8/layout/vList2"/>
    <dgm:cxn modelId="{83761F9D-73EB-440A-8850-051388026299}" srcId="{05BE7D89-C237-406A-8F29-E3F34A7D15BD}" destId="{00A6A412-2F4C-448C-9405-AA40A03EDB9B}" srcOrd="2" destOrd="0" parTransId="{E4F5F409-6A1B-4C15-A6FC-9EB8B597154B}" sibTransId="{17A1D40F-02CB-4562-8981-656E68155B29}"/>
    <dgm:cxn modelId="{45573730-4711-48DE-9378-CB3EF0133960}" type="presOf" srcId="{51D0A182-E7F8-42C4-A392-90B0AF102AC4}" destId="{2290966F-A1AD-48CC-9FF9-0D082AE489D0}" srcOrd="0" destOrd="0" presId="urn:microsoft.com/office/officeart/2005/8/layout/vList2"/>
    <dgm:cxn modelId="{9ACDE6DF-63CC-4CC6-98C1-71D9CA321261}" type="presOf" srcId="{AD72C954-66F4-4E6E-B345-0B52809CA2FD}" destId="{503B1E3D-28B9-4013-BE6B-66D095542245}" srcOrd="0" destOrd="0" presId="urn:microsoft.com/office/officeart/2005/8/layout/vList2"/>
    <dgm:cxn modelId="{F07E19B1-C357-4019-9BC6-CFB0C8A7C767}" type="presParOf" srcId="{7BCA4DF1-67A0-4246-8628-B769C2CA1D50}" destId="{BC27AE09-D621-4149-ADE9-1610CA423263}" srcOrd="0" destOrd="0" presId="urn:microsoft.com/office/officeart/2005/8/layout/vList2"/>
    <dgm:cxn modelId="{4112A802-C5EC-4B71-9EA1-12B9EF0FBC50}" type="presParOf" srcId="{7BCA4DF1-67A0-4246-8628-B769C2CA1D50}" destId="{55B601B1-DF95-4ACC-B569-F79697C0DB54}" srcOrd="1" destOrd="0" presId="urn:microsoft.com/office/officeart/2005/8/layout/vList2"/>
    <dgm:cxn modelId="{64B6A2E1-A5A1-426E-BC6F-AB89CA42D36B}" type="presParOf" srcId="{7BCA4DF1-67A0-4246-8628-B769C2CA1D50}" destId="{2290966F-A1AD-48CC-9FF9-0D082AE489D0}" srcOrd="2" destOrd="0" presId="urn:microsoft.com/office/officeart/2005/8/layout/vList2"/>
    <dgm:cxn modelId="{F7AE95A3-F4AF-4372-BD84-2DEE6D997F84}" type="presParOf" srcId="{7BCA4DF1-67A0-4246-8628-B769C2CA1D50}" destId="{7C375778-1277-4841-9903-F81A208D96B2}" srcOrd="3" destOrd="0" presId="urn:microsoft.com/office/officeart/2005/8/layout/vList2"/>
    <dgm:cxn modelId="{7E3C3751-99DA-402D-B14A-9E9A415BDF70}" type="presParOf" srcId="{7BCA4DF1-67A0-4246-8628-B769C2CA1D50}" destId="{3EB2F747-CD3B-4991-9A6D-B825500F57EE}" srcOrd="4" destOrd="0" presId="urn:microsoft.com/office/officeart/2005/8/layout/vList2"/>
    <dgm:cxn modelId="{AA545442-0B90-4B0E-9486-A5102C548B9F}" type="presParOf" srcId="{7BCA4DF1-67A0-4246-8628-B769C2CA1D50}" destId="{8CEB3D09-F8E2-4C36-B9C7-BA2670AB3BCE}" srcOrd="5" destOrd="0" presId="urn:microsoft.com/office/officeart/2005/8/layout/vList2"/>
    <dgm:cxn modelId="{9CA11970-0893-4A18-ABB4-5775F15F5BD7}" type="presParOf" srcId="{7BCA4DF1-67A0-4246-8628-B769C2CA1D50}" destId="{503B1E3D-28B9-4013-BE6B-66D095542245}" srcOrd="6" destOrd="0" presId="urn:microsoft.com/office/officeart/2005/8/layout/vList2"/>
    <dgm:cxn modelId="{AF109294-3637-4A9D-8744-7C26D40C5295}" type="presParOf" srcId="{7BCA4DF1-67A0-4246-8628-B769C2CA1D50}" destId="{CF17507D-1C66-4BCB-AE3E-67A012396C01}" srcOrd="7" destOrd="0" presId="urn:microsoft.com/office/officeart/2005/8/layout/vList2"/>
    <dgm:cxn modelId="{FFFAAAC0-4543-46CA-AA06-E1A9FD941330}" type="presParOf" srcId="{7BCA4DF1-67A0-4246-8628-B769C2CA1D50}" destId="{48259E7D-3815-4715-A7E1-678934A92379}" srcOrd="8" destOrd="0" presId="urn:microsoft.com/office/officeart/2005/8/layout/vList2"/>
    <dgm:cxn modelId="{D48E2507-1A2C-4813-A6D3-5ABF0BFBC1E4}" type="presParOf" srcId="{7BCA4DF1-67A0-4246-8628-B769C2CA1D50}" destId="{682D584E-2157-4D40-BA9D-E2723020AF73}" srcOrd="9" destOrd="0" presId="urn:microsoft.com/office/officeart/2005/8/layout/vList2"/>
    <dgm:cxn modelId="{C2FD64DE-1628-47BB-A6B0-FAA6F6125477}" type="presParOf" srcId="{7BCA4DF1-67A0-4246-8628-B769C2CA1D50}" destId="{D67EBD61-AD34-4869-AB78-BBBC616D1740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brut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et estimation des dupliquas sur l’échantillonnage des séquences brut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C7B91CAB-A574-4094-A061-811EFEC1C4F5}" type="pres">
      <dgm:prSet presAssocID="{8F213F78-FA3F-4178-8619-6F8DE0BB3D43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3B8DC5C-2825-4565-B721-987C012F1663}" srcId="{F93C574C-B828-4D6E-8FD7-4E6EEBF28789}" destId="{8F213F78-FA3F-4178-8619-6F8DE0BB3D43}" srcOrd="1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2F946E84-4410-4758-89FB-6AEE7FCB7EC2}" type="presParOf" srcId="{983BAE6C-8032-4E79-AB6F-DE7098C35C8E}" destId="{C7B91CAB-A574-4094-A061-811EFEC1C4F5}" srcOrd="2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fichiers se séquences nettoyés – Mise à jour de l’état du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en fin de contrôle qualité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4CABE1BC-411E-452F-B690-962B81C2C40E}" type="pres">
      <dgm:prSet presAssocID="{687B27C8-B1B2-40E3-A79A-480138105718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6803EA64-26B7-428B-B1E3-C198CE3F5AD3}" srcId="{F93C574C-B828-4D6E-8FD7-4E6EEBF28789}" destId="{687B27C8-B1B2-40E3-A79A-480138105718}" srcOrd="1" destOrd="0" parTransId="{9CAEF77D-E373-4183-9321-F7B43CEA5ADC}" sibTransId="{16C9344F-703D-4577-B281-D5A6ABDE1DBD}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E466EC24-9F58-4E80-8610-AFA9DB2108E8}" type="presParOf" srcId="{983BAE6C-8032-4E79-AB6F-DE7098C35C8E}" destId="{4CABE1BC-411E-452F-B690-962B81C2C40E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Nettoyage des fichiers de séquences                                  brut (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Trimming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bg2">
                <a:lumMod val="40000"/>
                <a:lumOff val="60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nettoyés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6B7C55-066F-47A3-BF57-493BD0834CB6}" type="pres">
      <dgm:prSet presAssocID="{008226FC-3957-4A5A-BD37-34B794CC51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F4BEC745-666B-4740-90A7-33B6694DAB81}" srcId="{F93C574C-B828-4D6E-8FD7-4E6EEBF28789}" destId="{9B0E4F26-D317-4A08-8D0D-221D2065052A}" srcOrd="1" destOrd="0" parTransId="{3B5DDE92-599B-417A-9C2B-64889F09B3CE}" sibTransId="{20BA6321-760D-4B70-8CBA-4DA8BC9D0CFE}"/>
    <dgm:cxn modelId="{BC0C09C7-8489-4808-81B7-2AF95A599465}" srcId="{F93C574C-B828-4D6E-8FD7-4E6EEBF28789}" destId="{008226FC-3957-4A5A-BD37-34B794CC5160}" srcOrd="0" destOrd="0" parTransId="{C6B9BA02-B5EB-45FA-83E1-E731D75E1C8C}" sibTransId="{C931696C-31F4-43EF-BCD8-9006FAB9E703}"/>
    <dgm:cxn modelId="{6613DDD7-508C-4127-9C36-6B4A294134D4}" type="presParOf" srcId="{983BAE6C-8032-4E79-AB6F-DE7098C35C8E}" destId="{316B7C55-066F-47A3-BF57-493BD0834CB6}" srcOrd="0" destOrd="0" presId="urn:microsoft.com/office/officeart/2005/8/layout/hChevron3"/>
    <dgm:cxn modelId="{B33C1218-57B3-426D-9692-B0C74C33304B}" type="presParOf" srcId="{983BAE6C-8032-4E79-AB6F-DE7098C35C8E}" destId="{350BF2E8-D40D-44B6-A92F-8BC8EBDB0D23}" srcOrd="1" destOrd="0" presId="urn:microsoft.com/office/officeart/2005/8/layout/hChevron3"/>
    <dgm:cxn modelId="{68A07380-439A-4A96-90A3-72119AAE528A}" type="presParOf" srcId="{983BAE6C-8032-4E79-AB6F-DE7098C35C8E}" destId="{AE74F7B1-7CE3-4DB0-8B04-43A3C0455C3C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4742999-56D0-4F93-857D-FF409D99BE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C98784-7BC8-463E-80FF-7D9A0A2D14FC}">
      <dgm:prSet custT="1"/>
      <dgm:spPr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  <a:round/>
        </a:ln>
        <a:effectLst/>
        <a:scene3d>
          <a:camera prst="orthographicFront"/>
          <a:lightRig rig="threePt" dir="t"/>
        </a:scene3d>
        <a:sp3d prstMaterial="powder"/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400" b="1" dirty="0" smtClean="0">
              <a:latin typeface="Lucida Sans" panose="020B0602030504020204" pitchFamily="34" charset="0"/>
            </a:rPr>
            <a:t>CEA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dirty="0" smtClean="0">
              <a:latin typeface="Lucida Sans" panose="020B0602030504020204" pitchFamily="34" charset="0"/>
            </a:rPr>
            <a:t>François Jacq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83D606A1-B0D6-4866-85D0-585073B32EF4}" type="parTrans" cxnId="{31D22A52-558C-4647-852F-FACD1577F2C8}">
      <dgm:prSet/>
      <dgm:spPr/>
      <dgm:t>
        <a:bodyPr/>
        <a:lstStyle/>
        <a:p>
          <a:endParaRPr lang="fr-FR"/>
        </a:p>
      </dgm:t>
    </dgm:pt>
    <dgm:pt modelId="{35AB449E-9F34-48BE-885B-A7E4CB47E611}" type="sibTrans" cxnId="{31D22A52-558C-4647-852F-FACD1577F2C8}">
      <dgm:prSet/>
      <dgm:spPr/>
      <dgm:t>
        <a:bodyPr/>
        <a:lstStyle/>
        <a:p>
          <a:endParaRPr lang="fr-FR"/>
        </a:p>
      </dgm:t>
    </dgm:pt>
    <dgm:pt modelId="{2A874799-AE13-4F39-8DFB-1FA67771111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DAM</a:t>
          </a:r>
          <a:endParaRPr lang="fr-FR">
            <a:latin typeface="Lucida Sans" panose="020B0602030504020204" pitchFamily="34" charset="0"/>
          </a:endParaRPr>
        </a:p>
      </dgm:t>
    </dgm:pt>
    <dgm:pt modelId="{19A7B44D-B9DD-4284-882A-AE9D5C52AB85}" type="parTrans" cxnId="{9E4E4DE1-BF64-4B43-976F-2E81CCE67A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7B743C3-1F44-40AF-A28A-84DFE38BA021}" type="sibTrans" cxnId="{9E4E4DE1-BF64-4B43-976F-2E81CCE67A33}">
      <dgm:prSet/>
      <dgm:spPr/>
      <dgm:t>
        <a:bodyPr/>
        <a:lstStyle/>
        <a:p>
          <a:endParaRPr lang="fr-FR"/>
        </a:p>
      </dgm:t>
    </dgm:pt>
    <dgm:pt modelId="{4D29B018-3CAC-4EA4-B1F9-B96D8C8CCBA0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DRF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Elsa </a:t>
          </a:r>
          <a:r>
            <a:rPr lang="fr-FR" sz="1200" dirty="0" err="1" smtClean="0">
              <a:latin typeface="Lucida Sans" panose="020B0602030504020204" pitchFamily="34" charset="0"/>
            </a:rPr>
            <a:t>Corijo</a:t>
          </a:r>
          <a:endParaRPr lang="fr-FR" sz="1200" dirty="0">
            <a:latin typeface="Lucida Sans" panose="020B0602030504020204" pitchFamily="34" charset="0"/>
          </a:endParaRPr>
        </a:p>
      </dgm:t>
    </dgm:pt>
    <dgm:pt modelId="{CAAFC46F-AC3D-4EDC-9A0B-18EB67CF0F08}" type="parTrans" cxnId="{2C850D55-9864-441C-AF45-596E8DFFD54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354524-DAD6-4EC4-8E44-ED5E1B55E8F6}" type="sibTrans" cxnId="{2C850D55-9864-441C-AF45-596E8DFFD549}">
      <dgm:prSet/>
      <dgm:spPr/>
      <dgm:t>
        <a:bodyPr/>
        <a:lstStyle/>
        <a:p>
          <a:endParaRPr lang="fr-FR"/>
        </a:p>
      </dgm:t>
    </dgm:pt>
    <dgm:pt modelId="{EE17567E-2556-447A-A9BE-2D65FB15FFAC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IRG</a:t>
          </a:r>
          <a:endParaRPr lang="fr-FR">
            <a:latin typeface="Lucida Sans" panose="020B0602030504020204" pitchFamily="34" charset="0"/>
          </a:endParaRPr>
        </a:p>
      </dgm:t>
    </dgm:pt>
    <dgm:pt modelId="{32DABB37-9E6E-4805-AD49-5F15F5B0B2E2}" type="parTrans" cxnId="{3DDE2B75-2116-452D-901D-21BEE4951D6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A5BD8BC-7FE2-4218-A8AB-CD1954AFDDBB}" type="sibTrans" cxnId="{3DDE2B75-2116-452D-901D-21BEE4951D6B}">
      <dgm:prSet/>
      <dgm:spPr/>
      <dgm:t>
        <a:bodyPr/>
        <a:lstStyle/>
        <a:p>
          <a:endParaRPr lang="fr-FR"/>
        </a:p>
      </dgm:t>
    </dgm:pt>
    <dgm:pt modelId="{DFFB1BC5-79C0-4772-BB5A-00C79E13730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IRFM</a:t>
          </a:r>
          <a:endParaRPr lang="fr-FR">
            <a:latin typeface="Lucida Sans" panose="020B0602030504020204" pitchFamily="34" charset="0"/>
          </a:endParaRPr>
        </a:p>
      </dgm:t>
    </dgm:pt>
    <dgm:pt modelId="{862BFF4E-300C-48D3-BF79-FDF8B3F5D9CD}" type="parTrans" cxnId="{6154F9D9-8BF5-4D15-9340-B7FB555C23B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F9D6EF1-F00B-48B6-8BEF-2EE0F0CFCFFA}" type="sibTrans" cxnId="{6154F9D9-8BF5-4D15-9340-B7FB555C23BB}">
      <dgm:prSet/>
      <dgm:spPr/>
      <dgm:t>
        <a:bodyPr/>
        <a:lstStyle/>
        <a:p>
          <a:endParaRPr lang="fr-FR"/>
        </a:p>
      </dgm:t>
    </dgm:pt>
    <dgm:pt modelId="{9E69D9F3-C7CC-4CF8-89C0-2561539B14D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LSCE</a:t>
          </a:r>
          <a:endParaRPr lang="fr-FR">
            <a:latin typeface="Lucida Sans" panose="020B0602030504020204" pitchFamily="34" charset="0"/>
          </a:endParaRPr>
        </a:p>
      </dgm:t>
    </dgm:pt>
    <dgm:pt modelId="{EF8AD71F-B034-47D0-95A3-D10482EAF696}" type="parTrans" cxnId="{7FE2CBE4-3139-439C-90E0-B588F9BBAE9C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1880015-78DB-4E85-83D7-F0BB0CB4F6D8}" type="sibTrans" cxnId="{7FE2CBE4-3139-439C-90E0-B588F9BBAE9C}">
      <dgm:prSet/>
      <dgm:spPr/>
      <dgm:t>
        <a:bodyPr/>
        <a:lstStyle/>
        <a:p>
          <a:endParaRPr lang="fr-FR"/>
        </a:p>
      </dgm:t>
    </dgm:pt>
    <dgm:pt modelId="{E97D36AD-F7A1-4C8A-8E33-6BCAE7931E3A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IPhT</a:t>
          </a:r>
          <a:endParaRPr lang="fr-FR">
            <a:latin typeface="Lucida Sans" panose="020B0602030504020204" pitchFamily="34" charset="0"/>
          </a:endParaRPr>
        </a:p>
      </dgm:t>
    </dgm:pt>
    <dgm:pt modelId="{B4F19855-DA86-4E22-90CB-92781A8DB362}" type="parTrans" cxnId="{495E7DD5-8823-41DC-99DE-0A9F6F5A6E1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77D590A-89FE-45AD-9EFB-EFF188DDFB2C}" type="sibTrans" cxnId="{495E7DD5-8823-41DC-99DE-0A9F6F5A6E11}">
      <dgm:prSet/>
      <dgm:spPr/>
      <dgm:t>
        <a:bodyPr/>
        <a:lstStyle/>
        <a:p>
          <a:endParaRPr lang="fr-FR"/>
        </a:p>
      </dgm:t>
    </dgm:pt>
    <dgm:pt modelId="{C1AD8FFD-DC03-4421-8666-8A26F60482B2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Jacob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Reiner </a:t>
          </a:r>
          <a:r>
            <a:rPr lang="fr-FR" sz="1200" dirty="0" err="1" smtClean="0">
              <a:latin typeface="Lucida Sans" panose="020B0602030504020204" pitchFamily="34" charset="0"/>
            </a:rPr>
            <a:t>Veitia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54E65D6-2654-43C6-B92D-6B789E5E28BE}" type="parTrans" cxnId="{F4A7F851-7654-4DAE-B2B5-210DAFCB90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2E2752C-E443-4C2C-92DB-51AE50217E2F}" type="sibTrans" cxnId="{F4A7F851-7654-4DAE-B2B5-210DAFCB90C6}">
      <dgm:prSet/>
      <dgm:spPr/>
      <dgm:t>
        <a:bodyPr/>
        <a:lstStyle/>
        <a:p>
          <a:endParaRPr lang="fr-FR"/>
        </a:p>
      </dgm:t>
    </dgm:pt>
    <dgm:pt modelId="{7A10F3E4-5DA1-4F74-9983-085F6783D66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MIRCen</a:t>
          </a:r>
          <a:endParaRPr lang="fr-FR">
            <a:latin typeface="Lucida Sans" panose="020B0602030504020204" pitchFamily="34" charset="0"/>
          </a:endParaRPr>
        </a:p>
      </dgm:t>
    </dgm:pt>
    <dgm:pt modelId="{4616C69F-C25F-4C17-97AF-649FA1FDEDD2}" type="parTrans" cxnId="{860513FA-7DE6-4BD3-A54B-8E8E1EB3AD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41BE054-4AD9-4C98-A523-6856A9DB6B82}" type="sibTrans" cxnId="{860513FA-7DE6-4BD3-A54B-8E8E1EB3AD33}">
      <dgm:prSet/>
      <dgm:spPr/>
      <dgm:t>
        <a:bodyPr/>
        <a:lstStyle/>
        <a:p>
          <a:endParaRPr lang="fr-FR"/>
        </a:p>
      </dgm:t>
    </dgm:pt>
    <dgm:pt modelId="{09F2B94C-34FA-421A-8E33-01DCA2B4635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SRHI</a:t>
          </a:r>
          <a:endParaRPr lang="fr-FR" dirty="0">
            <a:latin typeface="Lucida Sans" panose="020B0602030504020204" pitchFamily="34" charset="0"/>
          </a:endParaRPr>
        </a:p>
      </dgm:t>
    </dgm:pt>
    <dgm:pt modelId="{F6082D20-6406-476D-8557-AE6C5F620817}" type="parTrans" cxnId="{53B0094D-CE5A-4433-9CBA-746D5C12F29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E4DE3F6-19D2-4776-B744-2931BD4F9137}" type="sibTrans" cxnId="{53B0094D-CE5A-4433-9CBA-746D5C12F290}">
      <dgm:prSet/>
      <dgm:spPr/>
      <dgm:t>
        <a:bodyPr/>
        <a:lstStyle/>
        <a:p>
          <a:endParaRPr lang="fr-FR"/>
        </a:p>
      </dgm:t>
    </dgm:pt>
    <dgm:pt modelId="{91513110-A457-41D2-91CE-C07DB689913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err="1" smtClean="0">
              <a:latin typeface="Lucida Sans" panose="020B0602030504020204" pitchFamily="34" charset="0"/>
            </a:rPr>
            <a:t>Sepia</a:t>
          </a:r>
          <a:endParaRPr lang="fr-FR" dirty="0">
            <a:latin typeface="Lucida Sans" panose="020B0602030504020204" pitchFamily="34" charset="0"/>
          </a:endParaRPr>
        </a:p>
      </dgm:t>
    </dgm:pt>
    <dgm:pt modelId="{9C55D6DE-F5BB-46CC-AC4A-8D7F6AB81D1B}" type="parTrans" cxnId="{45C7D259-06D8-4697-AE12-71A86DA40A3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9C1A741D-786E-4606-AF4C-F2772E7D651B}" type="sibTrans" cxnId="{45C7D259-06D8-4697-AE12-71A86DA40A37}">
      <dgm:prSet/>
      <dgm:spPr/>
      <dgm:t>
        <a:bodyPr/>
        <a:lstStyle/>
        <a:p>
          <a:endParaRPr lang="fr-FR"/>
        </a:p>
      </dgm:t>
    </dgm:pt>
    <dgm:pt modelId="{95621302-CCC9-4AAD-BB21-979EB617963C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err="1" smtClean="0">
              <a:latin typeface="Lucida Sans" panose="020B0602030504020204" pitchFamily="34" charset="0"/>
            </a:rPr>
            <a:t>Genoscope</a:t>
          </a:r>
          <a:endParaRPr lang="fr-FR" sz="20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Patrick </a:t>
          </a:r>
          <a:r>
            <a:rPr lang="fr-FR" sz="1200" dirty="0" err="1" smtClean="0">
              <a:latin typeface="Lucida Sans" panose="020B0602030504020204" pitchFamily="34" charset="0"/>
            </a:rPr>
            <a:t>Wincker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4FD2138-A972-401E-8A63-831805DBE0A7}" type="parTrans" cxnId="{2C2DBAE8-4281-41D2-A4B0-DBC649962C9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F397C8A-6D37-4CDB-B19C-9049CF35A0DC}" type="sibTrans" cxnId="{2C2DBAE8-4281-41D2-A4B0-DBC649962C9E}">
      <dgm:prSet/>
      <dgm:spPr/>
      <dgm:t>
        <a:bodyPr/>
        <a:lstStyle/>
        <a:p>
          <a:endParaRPr lang="fr-FR"/>
        </a:p>
      </dgm:t>
    </dgm:pt>
    <dgm:pt modelId="{7C9464B3-E0D5-4C7B-8DB4-EC83005CFFC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LBIOMEG</a:t>
          </a:r>
          <a:endParaRPr lang="fr-FR" dirty="0">
            <a:latin typeface="Lucida Sans" panose="020B0602030504020204" pitchFamily="34" charset="0"/>
          </a:endParaRPr>
        </a:p>
      </dgm:t>
    </dgm:pt>
    <dgm:pt modelId="{5F00BB80-1EC2-4202-9711-6C45484537D7}" type="parTrans" cxnId="{7E0B08F0-28FB-45A1-B85E-87EC0B9ABE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28700E-D8CF-4FD9-A548-F423F9B7FAE9}" type="sibTrans" cxnId="{7E0B08F0-28FB-45A1-B85E-87EC0B9ABE04}">
      <dgm:prSet/>
      <dgm:spPr/>
      <dgm:t>
        <a:bodyPr/>
        <a:lstStyle/>
        <a:p>
          <a:endParaRPr lang="fr-FR"/>
        </a:p>
      </dgm:t>
    </dgm:pt>
    <dgm:pt modelId="{B6C1B762-421B-4038-B6BE-4D09673C0AB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LIS</a:t>
          </a:r>
          <a:endParaRPr lang="fr-FR" dirty="0">
            <a:latin typeface="Lucida Sans" panose="020B0602030504020204" pitchFamily="34" charset="0"/>
          </a:endParaRPr>
        </a:p>
      </dgm:t>
    </dgm:pt>
    <dgm:pt modelId="{9FBDA6C7-4012-4DC9-A6E1-B414550AE978}" type="parTrans" cxnId="{C503293A-2421-428F-8E00-7485640EE0E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77825FC-A620-4D0D-B730-12FC1A736DAD}" type="sibTrans" cxnId="{C503293A-2421-428F-8E00-7485640EE0E1}">
      <dgm:prSet/>
      <dgm:spPr/>
      <dgm:t>
        <a:bodyPr/>
        <a:lstStyle/>
        <a:p>
          <a:endParaRPr lang="fr-FR"/>
        </a:p>
      </dgm:t>
    </dgm:pt>
    <dgm:pt modelId="{883B185D-AB65-484D-90FB-460913AA27B6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dirty="0" smtClean="0">
              <a:latin typeface="Lucida Sans" panose="020B0602030504020204" pitchFamily="34" charset="0"/>
            </a:rPr>
            <a:t>LBGB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1" dirty="0" smtClean="0">
              <a:latin typeface="Lucida Sans" panose="020B0602030504020204" pitchFamily="34" charset="0"/>
            </a:rPr>
            <a:t>Jean-Marc </a:t>
          </a:r>
          <a:r>
            <a:rPr lang="fr-FR" sz="1200" b="1" dirty="0" err="1" smtClean="0">
              <a:latin typeface="Lucida Sans" panose="020B0602030504020204" pitchFamily="34" charset="0"/>
            </a:rPr>
            <a:t>Aury</a:t>
          </a:r>
          <a:endParaRPr lang="fr-FR" sz="12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000" dirty="0" err="1" smtClean="0">
              <a:latin typeface="Lucida Sans" panose="020B0602030504020204" pitchFamily="34" charset="0"/>
            </a:rPr>
            <a:t>Frédérick</a:t>
          </a:r>
          <a:r>
            <a:rPr lang="fr-FR" sz="1000" dirty="0" smtClean="0">
              <a:latin typeface="Lucida Sans" panose="020B0602030504020204" pitchFamily="34" charset="0"/>
            </a:rPr>
            <a:t> </a:t>
          </a:r>
          <a:r>
            <a:rPr lang="fr-FR" sz="1000" dirty="0" err="1" smtClean="0">
              <a:latin typeface="Lucida Sans" panose="020B0602030504020204" pitchFamily="34" charset="0"/>
            </a:rPr>
            <a:t>Gavory</a:t>
          </a:r>
          <a:endParaRPr lang="fr-FR" sz="1000" dirty="0">
            <a:latin typeface="Lucida Sans" panose="020B0602030504020204" pitchFamily="34" charset="0"/>
          </a:endParaRPr>
        </a:p>
      </dgm:t>
    </dgm:pt>
    <dgm:pt modelId="{2B20128E-65F8-4032-9E14-0112731CD6CD}" type="parTrans" cxnId="{41514271-E3F1-4FB8-BDFD-1FF79D791A5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4737FA-D210-4B61-B39E-0C2C5477A4F3}" type="sibTrans" cxnId="{41514271-E3F1-4FB8-BDFD-1FF79D791A56}">
      <dgm:prSet/>
      <dgm:spPr/>
      <dgm:t>
        <a:bodyPr/>
        <a:lstStyle/>
        <a:p>
          <a:endParaRPr lang="fr-FR"/>
        </a:p>
      </dgm:t>
    </dgm:pt>
    <dgm:pt modelId="{6A0A2688-3336-4637-80DD-A1EEC15C79E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LS</a:t>
          </a:r>
          <a:endParaRPr lang="fr-FR" dirty="0">
            <a:latin typeface="Lucida Sans" panose="020B0602030504020204" pitchFamily="34" charset="0"/>
          </a:endParaRPr>
        </a:p>
      </dgm:t>
    </dgm:pt>
    <dgm:pt modelId="{CC45FDA7-4BAE-4A47-A043-05D89E37C607}" type="parTrans" cxnId="{F37FD137-C354-4412-92AC-5917D055447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9DCD56A-0BC9-443C-9117-72E33EB7D367}" type="sibTrans" cxnId="{F37FD137-C354-4412-92AC-5917D055447A}">
      <dgm:prSet/>
      <dgm:spPr/>
      <dgm:t>
        <a:bodyPr/>
        <a:lstStyle/>
        <a:p>
          <a:endParaRPr lang="fr-FR"/>
        </a:p>
      </dgm:t>
    </dgm:pt>
    <dgm:pt modelId="{C5526473-9CE2-49C4-B53B-B51F759B3CB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LAGE</a:t>
          </a:r>
          <a:endParaRPr lang="fr-FR" dirty="0">
            <a:latin typeface="Lucida Sans" panose="020B0602030504020204" pitchFamily="34" charset="0"/>
          </a:endParaRPr>
        </a:p>
      </dgm:t>
    </dgm:pt>
    <dgm:pt modelId="{5CC7C80A-CFF0-4177-A38A-88B7409D0BF7}" type="parTrans" cxnId="{5095780E-B021-4DD4-87A4-92D09DA1207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D014909-D5AF-485A-9208-1A58C75CC3B5}" type="sibTrans" cxnId="{5095780E-B021-4DD4-87A4-92D09DA12070}">
      <dgm:prSet/>
      <dgm:spPr/>
      <dgm:t>
        <a:bodyPr/>
        <a:lstStyle/>
        <a:p>
          <a:endParaRPr lang="fr-FR"/>
        </a:p>
      </dgm:t>
    </dgm:pt>
    <dgm:pt modelId="{94D59DBD-DCF0-4213-A2B0-350D2948877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LABGEM</a:t>
          </a:r>
          <a:endParaRPr lang="fr-FR" dirty="0">
            <a:latin typeface="Lucida Sans" panose="020B0602030504020204" pitchFamily="34" charset="0"/>
          </a:endParaRPr>
        </a:p>
      </dgm:t>
    </dgm:pt>
    <dgm:pt modelId="{3BEA7DF0-5F15-4437-985C-D92A43CF50A9}" type="parTrans" cxnId="{A11F509E-8BF4-4263-BC26-859BA5159C2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D3E40AC-3D56-441B-BF82-EC8DE55D200F}" type="sibTrans" cxnId="{A11F509E-8BF4-4263-BC26-859BA5159C23}">
      <dgm:prSet/>
      <dgm:spPr/>
      <dgm:t>
        <a:bodyPr/>
        <a:lstStyle/>
        <a:p>
          <a:endParaRPr lang="fr-FR"/>
        </a:p>
      </dgm:t>
    </dgm:pt>
    <dgm:pt modelId="{5918E49A-FA40-4366-B927-28CCA578A3AF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b="1" dirty="0" smtClean="0">
              <a:latin typeface="Lucida Sans" panose="020B0602030504020204" pitchFamily="34" charset="0"/>
            </a:rPr>
            <a:t>CNRGH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i="0" dirty="0" smtClean="0">
              <a:latin typeface="Lucida Sans" panose="020B0602030504020204" pitchFamily="34" charset="0"/>
            </a:rPr>
            <a:t>Jean-François Deleuze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54BEC919-B2A1-4FC1-98E6-1A79F9DB3BB3}" type="parTrans" cxnId="{87DBF315-2387-447C-A415-AA73420CE09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EEF87E7-158F-4CD2-B849-7BA3B2FF0C5E}" type="sibTrans" cxnId="{87DBF315-2387-447C-A415-AA73420CE09F}">
      <dgm:prSet/>
      <dgm:spPr/>
      <dgm:t>
        <a:bodyPr/>
        <a:lstStyle/>
        <a:p>
          <a:endParaRPr lang="fr-FR"/>
        </a:p>
      </dgm:t>
    </dgm:pt>
    <dgm:pt modelId="{E77DAAF4-AB7B-4D3A-B2E0-F96D2FFE92B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IRCM</a:t>
          </a:r>
          <a:endParaRPr lang="fr-FR">
            <a:latin typeface="Lucida Sans" panose="020B0602030504020204" pitchFamily="34" charset="0"/>
          </a:endParaRPr>
        </a:p>
      </dgm:t>
    </dgm:pt>
    <dgm:pt modelId="{A27329DA-ECAA-48DE-ADBC-C5EB223D4728}" type="parTrans" cxnId="{D9CA0847-B62D-422F-9476-56A76B150A7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85D12B-BBB7-450F-B50F-A9D7AC3FEDE5}" type="sibTrans" cxnId="{D9CA0847-B62D-422F-9476-56A76B150A7F}">
      <dgm:prSet/>
      <dgm:spPr/>
      <dgm:t>
        <a:bodyPr/>
        <a:lstStyle/>
        <a:p>
          <a:endParaRPr lang="fr-FR"/>
        </a:p>
      </dgm:t>
    </dgm:pt>
    <dgm:pt modelId="{98FFD5A6-A5C3-4E40-83E2-201CB4B363F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IDMIT</a:t>
          </a:r>
          <a:endParaRPr lang="fr-FR" dirty="0">
            <a:latin typeface="Lucida Sans" panose="020B0602030504020204" pitchFamily="34" charset="0"/>
          </a:endParaRPr>
        </a:p>
      </dgm:t>
    </dgm:pt>
    <dgm:pt modelId="{DC129898-2060-43BC-881F-7D5130AD8A54}" type="parTrans" cxnId="{423819F2-8BE6-4037-9A15-183619908EB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6904D8-FD01-49B0-A6D5-78EA203B5A50}" type="sibTrans" cxnId="{423819F2-8BE6-4037-9A15-183619908EBF}">
      <dgm:prSet/>
      <dgm:spPr/>
      <dgm:t>
        <a:bodyPr/>
        <a:lstStyle/>
        <a:p>
          <a:endParaRPr lang="fr-FR"/>
        </a:p>
      </dgm:t>
    </dgm:pt>
    <dgm:pt modelId="{CE44DF92-8941-461F-9CED-DABCC0EBBE5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Biam</a:t>
          </a:r>
          <a:endParaRPr lang="fr-FR">
            <a:latin typeface="Lucida Sans" panose="020B0602030504020204" pitchFamily="34" charset="0"/>
          </a:endParaRPr>
        </a:p>
      </dgm:t>
    </dgm:pt>
    <dgm:pt modelId="{97194BB1-89B6-4EA9-A931-700408E4235D}" type="parTrans" cxnId="{112A7620-DDC5-4EBE-9C95-D7378C5B0FF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2276636-5FF3-4F5D-AFC7-A1B7AE8ECC41}" type="sibTrans" cxnId="{112A7620-DDC5-4EBE-9C95-D7378C5B0FF7}">
      <dgm:prSet/>
      <dgm:spPr/>
      <dgm:t>
        <a:bodyPr/>
        <a:lstStyle/>
        <a:p>
          <a:endParaRPr lang="fr-FR"/>
        </a:p>
      </dgm:t>
    </dgm:pt>
    <dgm:pt modelId="{20153061-AE05-4E2E-80BB-4AC3F5947A3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Joliot</a:t>
          </a:r>
          <a:endParaRPr lang="fr-FR">
            <a:latin typeface="Lucida Sans" panose="020B0602030504020204" pitchFamily="34" charset="0"/>
          </a:endParaRPr>
        </a:p>
      </dgm:t>
    </dgm:pt>
    <dgm:pt modelId="{12C67952-C25B-4125-AC51-4535172DE7D7}" type="parTrans" cxnId="{23110340-895A-41CD-8F63-97C19DE1F37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8F13032-31E6-450B-B1DD-9BB8800C0A45}" type="sibTrans" cxnId="{23110340-895A-41CD-8F63-97C19DE1F378}">
      <dgm:prSet/>
      <dgm:spPr/>
      <dgm:t>
        <a:bodyPr/>
        <a:lstStyle/>
        <a:p>
          <a:endParaRPr lang="fr-FR"/>
        </a:p>
      </dgm:t>
    </dgm:pt>
    <dgm:pt modelId="{C0EDC64A-A2D3-4FA6-8DD8-D8B37A50F696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Iramis</a:t>
          </a:r>
          <a:endParaRPr lang="fr-FR">
            <a:latin typeface="Lucida Sans" panose="020B0602030504020204" pitchFamily="34" charset="0"/>
          </a:endParaRPr>
        </a:p>
      </dgm:t>
    </dgm:pt>
    <dgm:pt modelId="{12153829-AC50-4806-AA96-69D9C6D05867}" type="parTrans" cxnId="{96875B5C-DCB1-4683-882F-0EB5885A7D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2456E69-3FF8-4211-988B-AE86549BC4CA}" type="sibTrans" cxnId="{96875B5C-DCB1-4683-882F-0EB5885A7D04}">
      <dgm:prSet/>
      <dgm:spPr/>
      <dgm:t>
        <a:bodyPr/>
        <a:lstStyle/>
        <a:p>
          <a:endParaRPr lang="fr-FR"/>
        </a:p>
      </dgm:t>
    </dgm:pt>
    <dgm:pt modelId="{4FBDE7B5-4937-4C5E-A386-55E2A67B913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Irfu</a:t>
          </a:r>
          <a:endParaRPr lang="fr-FR">
            <a:latin typeface="Lucida Sans" panose="020B0602030504020204" pitchFamily="34" charset="0"/>
          </a:endParaRPr>
        </a:p>
      </dgm:t>
    </dgm:pt>
    <dgm:pt modelId="{085F7B88-F3E4-44A7-BC32-28F51B7B7A96}" type="parTrans" cxnId="{2377E3C5-6737-41C2-B2C9-1F5E2EFA938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3598B8A-8B69-4231-8896-03F20722ACDD}" type="sibTrans" cxnId="{2377E3C5-6737-41C2-B2C9-1F5E2EFA938E}">
      <dgm:prSet/>
      <dgm:spPr/>
      <dgm:t>
        <a:bodyPr/>
        <a:lstStyle/>
        <a:p>
          <a:endParaRPr lang="fr-FR"/>
        </a:p>
      </dgm:t>
    </dgm:pt>
    <dgm:pt modelId="{66D048F5-5BEE-4427-89A0-F78C75905BF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DRT</a:t>
          </a:r>
          <a:endParaRPr lang="fr-FR" dirty="0">
            <a:latin typeface="Lucida Sans" panose="020B0602030504020204" pitchFamily="34" charset="0"/>
          </a:endParaRPr>
        </a:p>
      </dgm:t>
    </dgm:pt>
    <dgm:pt modelId="{33192BA1-ECBB-45DC-A545-E67D30F9E5A9}" type="parTrans" cxnId="{83D652EF-11CD-4714-B212-94EE56AAF47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ADCAFD6-BE9C-49A5-936A-4F1980915CB6}" type="sibTrans" cxnId="{83D652EF-11CD-4714-B212-94EE56AAF476}">
      <dgm:prSet/>
      <dgm:spPr/>
      <dgm:t>
        <a:bodyPr/>
        <a:lstStyle/>
        <a:p>
          <a:endParaRPr lang="fr-FR"/>
        </a:p>
      </dgm:t>
    </dgm:pt>
    <dgm:pt modelId="{18A5D6EF-B958-4A6B-8CBE-D3341890B30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DES</a:t>
          </a:r>
          <a:endParaRPr lang="fr-FR">
            <a:latin typeface="Lucida Sans" panose="020B0602030504020204" pitchFamily="34" charset="0"/>
          </a:endParaRPr>
        </a:p>
      </dgm:t>
    </dgm:pt>
    <dgm:pt modelId="{01A7A5F4-C183-4E09-A929-78F406A9849D}" type="parTrans" cxnId="{30B1FFEE-AFA6-4E53-B617-6DF4294EE85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5C1E6A-C8A2-4E8A-87BF-725672DBC168}" type="sibTrans" cxnId="{30B1FFEE-AFA6-4E53-B617-6DF4294EE85E}">
      <dgm:prSet/>
      <dgm:spPr/>
      <dgm:t>
        <a:bodyPr/>
        <a:lstStyle/>
        <a:p>
          <a:endParaRPr lang="fr-FR"/>
        </a:p>
      </dgm:t>
    </dgm:pt>
    <dgm:pt modelId="{74EB12DF-E607-41E2-9EC3-B88A724F822A}">
      <dgm:prSet/>
      <dgm:spPr>
        <a:noFill/>
      </dgm:spPr>
      <dgm:t>
        <a:bodyPr/>
        <a:lstStyle/>
        <a:p>
          <a:pPr rtl="0"/>
          <a:endParaRPr lang="fr-FR" dirty="0"/>
        </a:p>
      </dgm:t>
    </dgm:pt>
    <dgm:pt modelId="{B474D721-1BBA-4500-AD5A-8C5949E8BE33}" type="parTrans" cxnId="{71FD8DEF-C819-40AB-B30D-564F0632ECA4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86BA26BB-854B-467F-B6C7-4AFF54BEDAC7}" type="sibTrans" cxnId="{71FD8DEF-C819-40AB-B30D-564F0632ECA4}">
      <dgm:prSet/>
      <dgm:spPr/>
      <dgm:t>
        <a:bodyPr/>
        <a:lstStyle/>
        <a:p>
          <a:endParaRPr lang="fr-FR"/>
        </a:p>
      </dgm:t>
    </dgm:pt>
    <dgm:pt modelId="{064DFD73-B61C-41BA-8BEE-2DE2BD26CD66}" type="pres">
      <dgm:prSet presAssocID="{B4742999-56D0-4F93-857D-FF409D99BE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143A868-0A2E-4CCD-8C50-408790D2FCF8}" type="pres">
      <dgm:prSet presAssocID="{6DC98784-7BC8-463E-80FF-7D9A0A2D14FC}" presName="hierRoot1" presStyleCnt="0">
        <dgm:presLayoutVars>
          <dgm:hierBranch val="init"/>
        </dgm:presLayoutVars>
      </dgm:prSet>
      <dgm:spPr/>
    </dgm:pt>
    <dgm:pt modelId="{96D867F8-BC9C-4F90-94C3-C426B9A845DC}" type="pres">
      <dgm:prSet presAssocID="{6DC98784-7BC8-463E-80FF-7D9A0A2D14FC}" presName="rootComposite1" presStyleCnt="0"/>
      <dgm:spPr/>
    </dgm:pt>
    <dgm:pt modelId="{E8CB2CA9-F841-42E5-802F-8FDDA327885C}" type="pres">
      <dgm:prSet presAssocID="{6DC98784-7BC8-463E-80FF-7D9A0A2D14FC}" presName="rootText1" presStyleLbl="node0" presStyleIdx="0" presStyleCnt="1" custScaleX="223658" custScaleY="282583" custLinFactNeighborX="-75405" custLinFactNeighborY="39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B1B137-558D-4882-B22C-2F08583F0334}" type="pres">
      <dgm:prSet presAssocID="{6DC98784-7BC8-463E-80FF-7D9A0A2D14F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2ECD5AE-11D9-4BC6-8BEB-601FB96A9DE5}" type="pres">
      <dgm:prSet presAssocID="{6DC98784-7BC8-463E-80FF-7D9A0A2D14FC}" presName="hierChild2" presStyleCnt="0"/>
      <dgm:spPr/>
    </dgm:pt>
    <dgm:pt modelId="{C09CCFC2-D40D-49A0-9637-C4101CD0B53B}" type="pres">
      <dgm:prSet presAssocID="{19A7B44D-B9DD-4284-882A-AE9D5C52AB85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4B31E76-1124-4BAA-AF63-0A0F6599CD6C}" type="pres">
      <dgm:prSet presAssocID="{2A874799-AE13-4F39-8DFB-1FA677711111}" presName="hierRoot2" presStyleCnt="0">
        <dgm:presLayoutVars>
          <dgm:hierBranch val="init"/>
        </dgm:presLayoutVars>
      </dgm:prSet>
      <dgm:spPr/>
    </dgm:pt>
    <dgm:pt modelId="{6FC28CB9-574B-4E40-BAE7-84C0FF98C0FA}" type="pres">
      <dgm:prSet presAssocID="{2A874799-AE13-4F39-8DFB-1FA677711111}" presName="rootComposite" presStyleCnt="0"/>
      <dgm:spPr/>
    </dgm:pt>
    <dgm:pt modelId="{434AD323-5964-4286-BC05-8F7FD51AC908}" type="pres">
      <dgm:prSet presAssocID="{2A874799-AE13-4F39-8DFB-1FA677711111}" presName="rootText" presStyleLbl="node2" presStyleIdx="0" presStyleCnt="4" custLinFactX="-492" custLinFactNeighborX="-100000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BE554F-63DC-40A4-8C09-0F0136181BCF}" type="pres">
      <dgm:prSet presAssocID="{2A874799-AE13-4F39-8DFB-1FA677711111}" presName="rootConnector" presStyleLbl="node2" presStyleIdx="0" presStyleCnt="4"/>
      <dgm:spPr/>
      <dgm:t>
        <a:bodyPr/>
        <a:lstStyle/>
        <a:p>
          <a:endParaRPr lang="fr-FR"/>
        </a:p>
      </dgm:t>
    </dgm:pt>
    <dgm:pt modelId="{2CCA3254-DBF7-45DC-9FFA-AE7BB6F6E5A5}" type="pres">
      <dgm:prSet presAssocID="{2A874799-AE13-4F39-8DFB-1FA677711111}" presName="hierChild4" presStyleCnt="0"/>
      <dgm:spPr/>
    </dgm:pt>
    <dgm:pt modelId="{ECF816F3-56E1-4DD8-8DC3-311B9855780F}" type="pres">
      <dgm:prSet presAssocID="{2A874799-AE13-4F39-8DFB-1FA677711111}" presName="hierChild5" presStyleCnt="0"/>
      <dgm:spPr/>
    </dgm:pt>
    <dgm:pt modelId="{932547BA-7BC1-4D0F-8B44-38D84BDD460A}" type="pres">
      <dgm:prSet presAssocID="{CAAFC46F-AC3D-4EDC-9A0B-18EB67CF0F08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0AAE8FD-3A78-4898-9CA9-3AE1D05DC19F}" type="pres">
      <dgm:prSet presAssocID="{4D29B018-3CAC-4EA4-B1F9-B96D8C8CCBA0}" presName="hierRoot2" presStyleCnt="0">
        <dgm:presLayoutVars>
          <dgm:hierBranch val="init"/>
        </dgm:presLayoutVars>
      </dgm:prSet>
      <dgm:spPr/>
    </dgm:pt>
    <dgm:pt modelId="{8766FD77-2891-41AB-B337-AD790A8D3B72}" type="pres">
      <dgm:prSet presAssocID="{4D29B018-3CAC-4EA4-B1F9-B96D8C8CCBA0}" presName="rootComposite" presStyleCnt="0"/>
      <dgm:spPr/>
    </dgm:pt>
    <dgm:pt modelId="{AF883964-1260-48C3-A9F8-99AC8C8322EA}" type="pres">
      <dgm:prSet presAssocID="{4D29B018-3CAC-4EA4-B1F9-B96D8C8CCBA0}" presName="rootText" presStyleLbl="node2" presStyleIdx="1" presStyleCnt="4" custScaleX="165965" custScaleY="211114" custLinFactNeighborX="-90277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1F1857-556D-4D94-BAB9-E67E6BF2E557}" type="pres">
      <dgm:prSet presAssocID="{4D29B018-3CAC-4EA4-B1F9-B96D8C8CCBA0}" presName="rootConnector" presStyleLbl="node2" presStyleIdx="1" presStyleCnt="4"/>
      <dgm:spPr/>
      <dgm:t>
        <a:bodyPr/>
        <a:lstStyle/>
        <a:p>
          <a:endParaRPr lang="fr-FR"/>
        </a:p>
      </dgm:t>
    </dgm:pt>
    <dgm:pt modelId="{F82644FA-A4BF-4D90-AAA7-1103873591D2}" type="pres">
      <dgm:prSet presAssocID="{4D29B018-3CAC-4EA4-B1F9-B96D8C8CCBA0}" presName="hierChild4" presStyleCnt="0"/>
      <dgm:spPr/>
    </dgm:pt>
    <dgm:pt modelId="{EA5758B1-4196-4FD8-B7B9-3EE337A6B6DA}" type="pres">
      <dgm:prSet presAssocID="{32DABB37-9E6E-4805-AD49-5F15F5B0B2E2}" presName="Name37" presStyleLbl="parChTrans1D3" presStyleIdx="0" presStyleCnt="9"/>
      <dgm:spPr/>
      <dgm:t>
        <a:bodyPr/>
        <a:lstStyle/>
        <a:p>
          <a:endParaRPr lang="fr-FR"/>
        </a:p>
      </dgm:t>
    </dgm:pt>
    <dgm:pt modelId="{8D5F2DF5-FFE1-403F-9093-14A47E1E0395}" type="pres">
      <dgm:prSet presAssocID="{EE17567E-2556-447A-A9BE-2D65FB15FFAC}" presName="hierRoot2" presStyleCnt="0">
        <dgm:presLayoutVars>
          <dgm:hierBranch val="init"/>
        </dgm:presLayoutVars>
      </dgm:prSet>
      <dgm:spPr/>
    </dgm:pt>
    <dgm:pt modelId="{E680662A-6A85-4265-A024-02267102A033}" type="pres">
      <dgm:prSet presAssocID="{EE17567E-2556-447A-A9BE-2D65FB15FFAC}" presName="rootComposite" presStyleCnt="0"/>
      <dgm:spPr/>
    </dgm:pt>
    <dgm:pt modelId="{85ECD3BD-A40F-4E67-93A7-49FA1B587965}" type="pres">
      <dgm:prSet presAssocID="{EE17567E-2556-447A-A9BE-2D65FB15FFAC}" presName="rootText" presStyleLbl="node3" presStyleIdx="0" presStyleCnt="9" custLinFactY="9107" custLinFactNeighborX="124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647F2B-8B5A-4C9B-8215-C9E99BC573BB}" type="pres">
      <dgm:prSet presAssocID="{EE17567E-2556-447A-A9BE-2D65FB15FFAC}" presName="rootConnector" presStyleLbl="node3" presStyleIdx="0" presStyleCnt="9"/>
      <dgm:spPr/>
      <dgm:t>
        <a:bodyPr/>
        <a:lstStyle/>
        <a:p>
          <a:endParaRPr lang="fr-FR"/>
        </a:p>
      </dgm:t>
    </dgm:pt>
    <dgm:pt modelId="{5D206CC7-8A52-4787-A801-C0B15C3131BC}" type="pres">
      <dgm:prSet presAssocID="{EE17567E-2556-447A-A9BE-2D65FB15FFAC}" presName="hierChild4" presStyleCnt="0"/>
      <dgm:spPr/>
    </dgm:pt>
    <dgm:pt modelId="{AF179B3D-8398-402C-912E-B55A998E7CA3}" type="pres">
      <dgm:prSet presAssocID="{EE17567E-2556-447A-A9BE-2D65FB15FFAC}" presName="hierChild5" presStyleCnt="0"/>
      <dgm:spPr/>
    </dgm:pt>
    <dgm:pt modelId="{DB821CE3-8874-470D-82DE-41E61550A2A8}" type="pres">
      <dgm:prSet presAssocID="{862BFF4E-300C-48D3-BF79-FDF8B3F5D9CD}" presName="Name37" presStyleLbl="parChTrans1D3" presStyleIdx="1" presStyleCnt="9"/>
      <dgm:spPr/>
      <dgm:t>
        <a:bodyPr/>
        <a:lstStyle/>
        <a:p>
          <a:endParaRPr lang="fr-FR"/>
        </a:p>
      </dgm:t>
    </dgm:pt>
    <dgm:pt modelId="{A0B21F2C-5AAE-495C-A677-04303F10EE79}" type="pres">
      <dgm:prSet presAssocID="{DFFB1BC5-79C0-4772-BB5A-00C79E13730E}" presName="hierRoot2" presStyleCnt="0">
        <dgm:presLayoutVars>
          <dgm:hierBranch val="init"/>
        </dgm:presLayoutVars>
      </dgm:prSet>
      <dgm:spPr/>
    </dgm:pt>
    <dgm:pt modelId="{61EFBDED-F10F-4845-BB41-3C57E4A0A409}" type="pres">
      <dgm:prSet presAssocID="{DFFB1BC5-79C0-4772-BB5A-00C79E13730E}" presName="rootComposite" presStyleCnt="0"/>
      <dgm:spPr/>
    </dgm:pt>
    <dgm:pt modelId="{4B9553B1-3A50-41F2-80BB-1A15108E2D96}" type="pres">
      <dgm:prSet presAssocID="{DFFB1BC5-79C0-4772-BB5A-00C79E13730E}" presName="rootText" presStyleLbl="node3" presStyleIdx="1" presStyleCnt="9" custLinFactY="9108" custLinFactNeighborX="-477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CF2AB5-7FD1-4B75-966A-73AB4C1457D5}" type="pres">
      <dgm:prSet presAssocID="{DFFB1BC5-79C0-4772-BB5A-00C79E13730E}" presName="rootConnector" presStyleLbl="node3" presStyleIdx="1" presStyleCnt="9"/>
      <dgm:spPr/>
      <dgm:t>
        <a:bodyPr/>
        <a:lstStyle/>
        <a:p>
          <a:endParaRPr lang="fr-FR"/>
        </a:p>
      </dgm:t>
    </dgm:pt>
    <dgm:pt modelId="{AA226457-94B3-4F10-B3F9-C4D213654449}" type="pres">
      <dgm:prSet presAssocID="{DFFB1BC5-79C0-4772-BB5A-00C79E13730E}" presName="hierChild4" presStyleCnt="0"/>
      <dgm:spPr/>
    </dgm:pt>
    <dgm:pt modelId="{58A5A91E-BB28-4C1D-9B85-71A67536EFEE}" type="pres">
      <dgm:prSet presAssocID="{DFFB1BC5-79C0-4772-BB5A-00C79E13730E}" presName="hierChild5" presStyleCnt="0"/>
      <dgm:spPr/>
    </dgm:pt>
    <dgm:pt modelId="{E9B8A71E-F349-4EFE-BC2E-6A11AE342815}" type="pres">
      <dgm:prSet presAssocID="{EF8AD71F-B034-47D0-95A3-D10482EAF696}" presName="Name37" presStyleLbl="parChTrans1D3" presStyleIdx="2" presStyleCnt="9"/>
      <dgm:spPr/>
      <dgm:t>
        <a:bodyPr/>
        <a:lstStyle/>
        <a:p>
          <a:endParaRPr lang="fr-FR"/>
        </a:p>
      </dgm:t>
    </dgm:pt>
    <dgm:pt modelId="{866167A4-5B2A-4F4E-9646-696CB51CA803}" type="pres">
      <dgm:prSet presAssocID="{9E69D9F3-C7CC-4CF8-89C0-2561539B14D0}" presName="hierRoot2" presStyleCnt="0">
        <dgm:presLayoutVars>
          <dgm:hierBranch val="init"/>
        </dgm:presLayoutVars>
      </dgm:prSet>
      <dgm:spPr/>
    </dgm:pt>
    <dgm:pt modelId="{0554DE23-4F4F-4E0B-8B09-FCFBF68EB31A}" type="pres">
      <dgm:prSet presAssocID="{9E69D9F3-C7CC-4CF8-89C0-2561539B14D0}" presName="rootComposite" presStyleCnt="0"/>
      <dgm:spPr/>
    </dgm:pt>
    <dgm:pt modelId="{9A8D78FD-95FB-4DDF-8EE0-A1BB49219427}" type="pres">
      <dgm:prSet presAssocID="{9E69D9F3-C7CC-4CF8-89C0-2561539B14D0}" presName="rootText" presStyleLbl="node3" presStyleIdx="2" presStyleCnt="9" custLinFactY="11303" custLinFactNeighborX="-884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98692C-7F88-4E11-BA8D-F01394DA8AA8}" type="pres">
      <dgm:prSet presAssocID="{9E69D9F3-C7CC-4CF8-89C0-2561539B14D0}" presName="rootConnector" presStyleLbl="node3" presStyleIdx="2" presStyleCnt="9"/>
      <dgm:spPr/>
      <dgm:t>
        <a:bodyPr/>
        <a:lstStyle/>
        <a:p>
          <a:endParaRPr lang="fr-FR"/>
        </a:p>
      </dgm:t>
    </dgm:pt>
    <dgm:pt modelId="{D88C4D17-3B47-4616-AA96-4AB31165AE9B}" type="pres">
      <dgm:prSet presAssocID="{9E69D9F3-C7CC-4CF8-89C0-2561539B14D0}" presName="hierChild4" presStyleCnt="0"/>
      <dgm:spPr/>
    </dgm:pt>
    <dgm:pt modelId="{02586B91-30A3-4E62-9D25-CBE84C342FC6}" type="pres">
      <dgm:prSet presAssocID="{9E69D9F3-C7CC-4CF8-89C0-2561539B14D0}" presName="hierChild5" presStyleCnt="0"/>
      <dgm:spPr/>
    </dgm:pt>
    <dgm:pt modelId="{50DEE399-E92C-4E66-95FB-9A3D0739B768}" type="pres">
      <dgm:prSet presAssocID="{B4F19855-DA86-4E22-90CB-92781A8DB362}" presName="Name37" presStyleLbl="parChTrans1D3" presStyleIdx="3" presStyleCnt="9"/>
      <dgm:spPr/>
      <dgm:t>
        <a:bodyPr/>
        <a:lstStyle/>
        <a:p>
          <a:endParaRPr lang="fr-FR"/>
        </a:p>
      </dgm:t>
    </dgm:pt>
    <dgm:pt modelId="{48808F35-FC38-45AA-93AB-87C73D156B76}" type="pres">
      <dgm:prSet presAssocID="{E97D36AD-F7A1-4C8A-8E33-6BCAE7931E3A}" presName="hierRoot2" presStyleCnt="0">
        <dgm:presLayoutVars>
          <dgm:hierBranch val="init"/>
        </dgm:presLayoutVars>
      </dgm:prSet>
      <dgm:spPr/>
    </dgm:pt>
    <dgm:pt modelId="{CC612FAF-40D2-442D-BA39-87BFA47C49BE}" type="pres">
      <dgm:prSet presAssocID="{E97D36AD-F7A1-4C8A-8E33-6BCAE7931E3A}" presName="rootComposite" presStyleCnt="0"/>
      <dgm:spPr/>
    </dgm:pt>
    <dgm:pt modelId="{5A57662E-CF34-4B5A-9487-48B89233FD84}" type="pres">
      <dgm:prSet presAssocID="{E97D36AD-F7A1-4C8A-8E33-6BCAE7931E3A}" presName="rootText" presStyleLbl="node3" presStyleIdx="3" presStyleCnt="9" custLinFactY="10623" custLinFactNeighborX="-885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65DAD7-0DA4-4C15-81F9-2D192B5BCBE0}" type="pres">
      <dgm:prSet presAssocID="{E97D36AD-F7A1-4C8A-8E33-6BCAE7931E3A}" presName="rootConnector" presStyleLbl="node3" presStyleIdx="3" presStyleCnt="9"/>
      <dgm:spPr/>
      <dgm:t>
        <a:bodyPr/>
        <a:lstStyle/>
        <a:p>
          <a:endParaRPr lang="fr-FR"/>
        </a:p>
      </dgm:t>
    </dgm:pt>
    <dgm:pt modelId="{1FF0147E-03CB-45C7-809D-8E4014F85FA3}" type="pres">
      <dgm:prSet presAssocID="{E97D36AD-F7A1-4C8A-8E33-6BCAE7931E3A}" presName="hierChild4" presStyleCnt="0"/>
      <dgm:spPr/>
    </dgm:pt>
    <dgm:pt modelId="{88572FE3-BEA1-4309-872E-6D749B7175FF}" type="pres">
      <dgm:prSet presAssocID="{E97D36AD-F7A1-4C8A-8E33-6BCAE7931E3A}" presName="hierChild5" presStyleCnt="0"/>
      <dgm:spPr/>
    </dgm:pt>
    <dgm:pt modelId="{D003D1A7-EA5A-4554-BFB2-B0181E5D8311}" type="pres">
      <dgm:prSet presAssocID="{F54E65D6-2654-43C6-B92D-6B789E5E28BE}" presName="Name37" presStyleLbl="parChTrans1D3" presStyleIdx="4" presStyleCnt="9"/>
      <dgm:spPr/>
      <dgm:t>
        <a:bodyPr/>
        <a:lstStyle/>
        <a:p>
          <a:endParaRPr lang="fr-FR"/>
        </a:p>
      </dgm:t>
    </dgm:pt>
    <dgm:pt modelId="{9D844080-F1B5-4520-B88B-5EE0AEA710AA}" type="pres">
      <dgm:prSet presAssocID="{C1AD8FFD-DC03-4421-8666-8A26F60482B2}" presName="hierRoot2" presStyleCnt="0">
        <dgm:presLayoutVars>
          <dgm:hierBranch val="init"/>
        </dgm:presLayoutVars>
      </dgm:prSet>
      <dgm:spPr/>
    </dgm:pt>
    <dgm:pt modelId="{55FE23AC-BE60-4204-B173-43CAFCFCF2CA}" type="pres">
      <dgm:prSet presAssocID="{C1AD8FFD-DC03-4421-8666-8A26F60482B2}" presName="rootComposite" presStyleCnt="0"/>
      <dgm:spPr/>
    </dgm:pt>
    <dgm:pt modelId="{CF8D2238-30B6-4CE1-8123-5EF02EBC02B8}" type="pres">
      <dgm:prSet presAssocID="{C1AD8FFD-DC03-4421-8666-8A26F60482B2}" presName="rootText" presStyleLbl="node3" presStyleIdx="4" presStyleCnt="9" custScaleX="183399" custScaleY="196255" custLinFactY="10677" custLinFactNeighborX="-626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717744-B2B0-4AD2-983A-C25B7FD962F6}" type="pres">
      <dgm:prSet presAssocID="{C1AD8FFD-DC03-4421-8666-8A26F60482B2}" presName="rootConnector" presStyleLbl="node3" presStyleIdx="4" presStyleCnt="9"/>
      <dgm:spPr/>
      <dgm:t>
        <a:bodyPr/>
        <a:lstStyle/>
        <a:p>
          <a:endParaRPr lang="fr-FR"/>
        </a:p>
      </dgm:t>
    </dgm:pt>
    <dgm:pt modelId="{E53E7731-9183-4B2F-81D6-13238513FE81}" type="pres">
      <dgm:prSet presAssocID="{C1AD8FFD-DC03-4421-8666-8A26F60482B2}" presName="hierChild4" presStyleCnt="0"/>
      <dgm:spPr/>
    </dgm:pt>
    <dgm:pt modelId="{3DACCA63-3136-4129-AEA2-25D1ACFCB320}" type="pres">
      <dgm:prSet presAssocID="{4616C69F-C25F-4C17-97AF-649FA1FDEDD2}" presName="Name37" presStyleLbl="parChTrans1D4" presStyleIdx="0" presStyleCnt="14"/>
      <dgm:spPr/>
      <dgm:t>
        <a:bodyPr/>
        <a:lstStyle/>
        <a:p>
          <a:endParaRPr lang="fr-FR"/>
        </a:p>
      </dgm:t>
    </dgm:pt>
    <dgm:pt modelId="{1B8D28D9-0B0A-47D4-BB1C-27EC44542099}" type="pres">
      <dgm:prSet presAssocID="{7A10F3E4-5DA1-4F74-9983-085F6783D669}" presName="hierRoot2" presStyleCnt="0">
        <dgm:presLayoutVars>
          <dgm:hierBranch val="init"/>
        </dgm:presLayoutVars>
      </dgm:prSet>
      <dgm:spPr/>
    </dgm:pt>
    <dgm:pt modelId="{DCAFC7B1-ED1A-4430-A6B1-A8EF5108DD77}" type="pres">
      <dgm:prSet presAssocID="{7A10F3E4-5DA1-4F74-9983-085F6783D669}" presName="rootComposite" presStyleCnt="0"/>
      <dgm:spPr/>
    </dgm:pt>
    <dgm:pt modelId="{C27BDE41-7BAB-47B8-B8F7-4BC33666DE0E}" type="pres">
      <dgm:prSet presAssocID="{7A10F3E4-5DA1-4F74-9983-085F6783D669}" presName="rootText" presStyleLbl="node4" presStyleIdx="0" presStyleCnt="14" custLinFactY="69888" custLinFactNeighborX="5936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CFAD2-31D2-46E3-8359-A7DD39563D5F}" type="pres">
      <dgm:prSet presAssocID="{7A10F3E4-5DA1-4F74-9983-085F6783D669}" presName="rootConnector" presStyleLbl="node4" presStyleIdx="0" presStyleCnt="14"/>
      <dgm:spPr/>
      <dgm:t>
        <a:bodyPr/>
        <a:lstStyle/>
        <a:p>
          <a:endParaRPr lang="fr-FR"/>
        </a:p>
      </dgm:t>
    </dgm:pt>
    <dgm:pt modelId="{6BA29D61-C21D-4167-B5A0-DBB76E5BAA83}" type="pres">
      <dgm:prSet presAssocID="{7A10F3E4-5DA1-4F74-9983-085F6783D669}" presName="hierChild4" presStyleCnt="0"/>
      <dgm:spPr/>
    </dgm:pt>
    <dgm:pt modelId="{FF09DD05-DDA7-4B9F-84B9-319F3C976394}" type="pres">
      <dgm:prSet presAssocID="{7A10F3E4-5DA1-4F74-9983-085F6783D669}" presName="hierChild5" presStyleCnt="0"/>
      <dgm:spPr/>
    </dgm:pt>
    <dgm:pt modelId="{BF6451E6-9EEA-49AB-8CAB-D2CCF2FFEB28}" type="pres">
      <dgm:prSet presAssocID="{F6082D20-6406-476D-8557-AE6C5F620817}" presName="Name37" presStyleLbl="parChTrans1D4" presStyleIdx="1" presStyleCnt="14"/>
      <dgm:spPr/>
      <dgm:t>
        <a:bodyPr/>
        <a:lstStyle/>
        <a:p>
          <a:endParaRPr lang="fr-FR"/>
        </a:p>
      </dgm:t>
    </dgm:pt>
    <dgm:pt modelId="{0CC8E1EC-557F-4634-BF42-8BA8C3141D7A}" type="pres">
      <dgm:prSet presAssocID="{09F2B94C-34FA-421A-8E33-01DCA2B46354}" presName="hierRoot2" presStyleCnt="0">
        <dgm:presLayoutVars>
          <dgm:hierBranch val="init"/>
        </dgm:presLayoutVars>
      </dgm:prSet>
      <dgm:spPr/>
    </dgm:pt>
    <dgm:pt modelId="{C6CEF35A-B0DF-46AC-970E-7B823F9A8344}" type="pres">
      <dgm:prSet presAssocID="{09F2B94C-34FA-421A-8E33-01DCA2B46354}" presName="rootComposite" presStyleCnt="0"/>
      <dgm:spPr/>
    </dgm:pt>
    <dgm:pt modelId="{E9F70F35-277A-471C-95DF-5A5726B6ECDD}" type="pres">
      <dgm:prSet presAssocID="{09F2B94C-34FA-421A-8E33-01DCA2B46354}" presName="rootText" presStyleLbl="node4" presStyleIdx="1" presStyleCnt="14" custLinFactY="70582" custLinFactNeighborX="49457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2955A6-91E8-42F5-A853-9D4D096C2BE5}" type="pres">
      <dgm:prSet presAssocID="{09F2B94C-34FA-421A-8E33-01DCA2B46354}" presName="rootConnector" presStyleLbl="node4" presStyleIdx="1" presStyleCnt="14"/>
      <dgm:spPr/>
      <dgm:t>
        <a:bodyPr/>
        <a:lstStyle/>
        <a:p>
          <a:endParaRPr lang="fr-FR"/>
        </a:p>
      </dgm:t>
    </dgm:pt>
    <dgm:pt modelId="{4D336F86-1F9F-4DDD-945A-E3B5CC333437}" type="pres">
      <dgm:prSet presAssocID="{09F2B94C-34FA-421A-8E33-01DCA2B46354}" presName="hierChild4" presStyleCnt="0"/>
      <dgm:spPr/>
    </dgm:pt>
    <dgm:pt modelId="{D9C6F999-C07F-40C0-A6E1-D3D9B3B11CF8}" type="pres">
      <dgm:prSet presAssocID="{09F2B94C-34FA-421A-8E33-01DCA2B46354}" presName="hierChild5" presStyleCnt="0"/>
      <dgm:spPr/>
    </dgm:pt>
    <dgm:pt modelId="{872481C5-37A8-453A-B3D2-530C44323510}" type="pres">
      <dgm:prSet presAssocID="{9C55D6DE-F5BB-46CC-AC4A-8D7F6AB81D1B}" presName="Name37" presStyleLbl="parChTrans1D4" presStyleIdx="2" presStyleCnt="14"/>
      <dgm:spPr/>
      <dgm:t>
        <a:bodyPr/>
        <a:lstStyle/>
        <a:p>
          <a:endParaRPr lang="fr-FR"/>
        </a:p>
      </dgm:t>
    </dgm:pt>
    <dgm:pt modelId="{212E58A2-F661-4E5D-A258-C4A2581A8BB8}" type="pres">
      <dgm:prSet presAssocID="{91513110-A457-41D2-91CE-C07DB689913E}" presName="hierRoot2" presStyleCnt="0">
        <dgm:presLayoutVars>
          <dgm:hierBranch val="init"/>
        </dgm:presLayoutVars>
      </dgm:prSet>
      <dgm:spPr/>
    </dgm:pt>
    <dgm:pt modelId="{BBFDF2A0-15D5-4CEF-A240-69A189D3EF50}" type="pres">
      <dgm:prSet presAssocID="{91513110-A457-41D2-91CE-C07DB689913E}" presName="rootComposite" presStyleCnt="0"/>
      <dgm:spPr/>
    </dgm:pt>
    <dgm:pt modelId="{EDA8CBB9-A08D-4C69-A14C-FC0C52905CA3}" type="pres">
      <dgm:prSet presAssocID="{91513110-A457-41D2-91CE-C07DB689913E}" presName="rootText" presStyleLbl="node4" presStyleIdx="2" presStyleCnt="14" custLinFactY="68957" custLinFactNeighborX="5773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788E26-0613-40C1-B637-BE2EB13600E0}" type="pres">
      <dgm:prSet presAssocID="{91513110-A457-41D2-91CE-C07DB689913E}" presName="rootConnector" presStyleLbl="node4" presStyleIdx="2" presStyleCnt="14"/>
      <dgm:spPr/>
      <dgm:t>
        <a:bodyPr/>
        <a:lstStyle/>
        <a:p>
          <a:endParaRPr lang="fr-FR"/>
        </a:p>
      </dgm:t>
    </dgm:pt>
    <dgm:pt modelId="{3AB3B5CB-C533-4116-81DC-C5798B3D5CF1}" type="pres">
      <dgm:prSet presAssocID="{91513110-A457-41D2-91CE-C07DB689913E}" presName="hierChild4" presStyleCnt="0"/>
      <dgm:spPr/>
    </dgm:pt>
    <dgm:pt modelId="{592D1189-2DF8-4170-B323-1AC15B95BB90}" type="pres">
      <dgm:prSet presAssocID="{91513110-A457-41D2-91CE-C07DB689913E}" presName="hierChild5" presStyleCnt="0"/>
      <dgm:spPr/>
    </dgm:pt>
    <dgm:pt modelId="{8F529429-C7DE-4B0B-BC27-07005B6188E6}" type="pres">
      <dgm:prSet presAssocID="{F4FD2138-A972-401E-8A63-831805DBE0A7}" presName="Name37" presStyleLbl="parChTrans1D4" presStyleIdx="3" presStyleCnt="14"/>
      <dgm:spPr/>
      <dgm:t>
        <a:bodyPr/>
        <a:lstStyle/>
        <a:p>
          <a:endParaRPr lang="fr-FR"/>
        </a:p>
      </dgm:t>
    </dgm:pt>
    <dgm:pt modelId="{0EE914AB-C9B3-4209-9E30-B625E6951CDD}" type="pres">
      <dgm:prSet presAssocID="{95621302-CCC9-4AAD-BB21-979EB617963C}" presName="hierRoot2" presStyleCnt="0">
        <dgm:presLayoutVars>
          <dgm:hierBranch val="init"/>
        </dgm:presLayoutVars>
      </dgm:prSet>
      <dgm:spPr/>
    </dgm:pt>
    <dgm:pt modelId="{CEE5CCC3-9186-4977-90EC-59D4271C0A8A}" type="pres">
      <dgm:prSet presAssocID="{95621302-CCC9-4AAD-BB21-979EB617963C}" presName="rootComposite" presStyleCnt="0"/>
      <dgm:spPr/>
    </dgm:pt>
    <dgm:pt modelId="{826F565D-F1E6-4683-B489-A3B15689EEC8}" type="pres">
      <dgm:prSet presAssocID="{95621302-CCC9-4AAD-BB21-979EB617963C}" presName="rootText" presStyleLbl="node4" presStyleIdx="3" presStyleCnt="14" custScaleX="287428" custScaleY="254738" custLinFactY="74625" custLinFactNeighborX="4994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CD3CFD-9B1F-4DEA-9BA9-C79B293D0313}" type="pres">
      <dgm:prSet presAssocID="{95621302-CCC9-4AAD-BB21-979EB617963C}" presName="rootConnector" presStyleLbl="node4" presStyleIdx="3" presStyleCnt="14"/>
      <dgm:spPr/>
      <dgm:t>
        <a:bodyPr/>
        <a:lstStyle/>
        <a:p>
          <a:endParaRPr lang="fr-FR"/>
        </a:p>
      </dgm:t>
    </dgm:pt>
    <dgm:pt modelId="{C4A562E7-7AD9-4BA5-907D-1110446F742A}" type="pres">
      <dgm:prSet presAssocID="{95621302-CCC9-4AAD-BB21-979EB617963C}" presName="hierChild4" presStyleCnt="0"/>
      <dgm:spPr/>
    </dgm:pt>
    <dgm:pt modelId="{8113C685-4E48-498A-9D69-D0EB1040C250}" type="pres">
      <dgm:prSet presAssocID="{5F00BB80-1EC2-4202-9711-6C45484537D7}" presName="Name37" presStyleLbl="parChTrans1D4" presStyleIdx="4" presStyleCnt="14"/>
      <dgm:spPr/>
      <dgm:t>
        <a:bodyPr/>
        <a:lstStyle/>
        <a:p>
          <a:endParaRPr lang="fr-FR"/>
        </a:p>
      </dgm:t>
    </dgm:pt>
    <dgm:pt modelId="{9F4D092A-3546-4E8E-9CD9-1571346EAC36}" type="pres">
      <dgm:prSet presAssocID="{7C9464B3-E0D5-4C7B-8DB4-EC83005CFFC4}" presName="hierRoot2" presStyleCnt="0">
        <dgm:presLayoutVars>
          <dgm:hierBranch val="init"/>
        </dgm:presLayoutVars>
      </dgm:prSet>
      <dgm:spPr/>
    </dgm:pt>
    <dgm:pt modelId="{2EF58D5E-52E3-4E2B-99F6-849B108E7937}" type="pres">
      <dgm:prSet presAssocID="{7C9464B3-E0D5-4C7B-8DB4-EC83005CFFC4}" presName="rootComposite" presStyleCnt="0"/>
      <dgm:spPr/>
    </dgm:pt>
    <dgm:pt modelId="{2BF72EF6-25BF-4E6D-94D2-3E1499117327}" type="pres">
      <dgm:prSet presAssocID="{7C9464B3-E0D5-4C7B-8DB4-EC83005CFFC4}" presName="rootText" presStyleLbl="node4" presStyleIdx="4" presStyleCnt="14" custLinFactY="100000" custLinFactNeighborX="-10575" custLinFactNeighborY="1338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3B9395-782E-446C-B72C-340BA016D425}" type="pres">
      <dgm:prSet presAssocID="{7C9464B3-E0D5-4C7B-8DB4-EC83005CFFC4}" presName="rootConnector" presStyleLbl="node4" presStyleIdx="4" presStyleCnt="14"/>
      <dgm:spPr/>
      <dgm:t>
        <a:bodyPr/>
        <a:lstStyle/>
        <a:p>
          <a:endParaRPr lang="fr-FR"/>
        </a:p>
      </dgm:t>
    </dgm:pt>
    <dgm:pt modelId="{FD4C15F2-1080-4350-AE65-9E1844382C4C}" type="pres">
      <dgm:prSet presAssocID="{7C9464B3-E0D5-4C7B-8DB4-EC83005CFFC4}" presName="hierChild4" presStyleCnt="0"/>
      <dgm:spPr/>
    </dgm:pt>
    <dgm:pt modelId="{EB6A4A9A-6282-48EE-AC57-94B79F102776}" type="pres">
      <dgm:prSet presAssocID="{7C9464B3-E0D5-4C7B-8DB4-EC83005CFFC4}" presName="hierChild5" presStyleCnt="0"/>
      <dgm:spPr/>
    </dgm:pt>
    <dgm:pt modelId="{34FE76C8-B993-4456-82B9-B35375CB26F3}" type="pres">
      <dgm:prSet presAssocID="{9FBDA6C7-4012-4DC9-A6E1-B414550AE978}" presName="Name37" presStyleLbl="parChTrans1D4" presStyleIdx="5" presStyleCnt="14"/>
      <dgm:spPr/>
      <dgm:t>
        <a:bodyPr/>
        <a:lstStyle/>
        <a:p>
          <a:endParaRPr lang="fr-FR"/>
        </a:p>
      </dgm:t>
    </dgm:pt>
    <dgm:pt modelId="{14D40119-8116-4812-A401-C40C87E7C69D}" type="pres">
      <dgm:prSet presAssocID="{B6C1B762-421B-4038-B6BE-4D09673C0AB4}" presName="hierRoot2" presStyleCnt="0">
        <dgm:presLayoutVars>
          <dgm:hierBranch val="init"/>
        </dgm:presLayoutVars>
      </dgm:prSet>
      <dgm:spPr/>
    </dgm:pt>
    <dgm:pt modelId="{EE7A62E0-8490-4F71-AF47-FE85C00B118B}" type="pres">
      <dgm:prSet presAssocID="{B6C1B762-421B-4038-B6BE-4D09673C0AB4}" presName="rootComposite" presStyleCnt="0"/>
      <dgm:spPr/>
    </dgm:pt>
    <dgm:pt modelId="{3B91DCC9-8592-4338-A0D3-9B311D80AA48}" type="pres">
      <dgm:prSet presAssocID="{B6C1B762-421B-4038-B6BE-4D09673C0AB4}" presName="rootText" presStyleLbl="node4" presStyleIdx="5" presStyleCnt="14" custLinFactY="100000" custLinFactNeighborX="-8177" custLinFactNeighborY="1335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7049B6-E051-4D5B-BF84-D050BB844205}" type="pres">
      <dgm:prSet presAssocID="{B6C1B762-421B-4038-B6BE-4D09673C0AB4}" presName="rootConnector" presStyleLbl="node4" presStyleIdx="5" presStyleCnt="14"/>
      <dgm:spPr/>
      <dgm:t>
        <a:bodyPr/>
        <a:lstStyle/>
        <a:p>
          <a:endParaRPr lang="fr-FR"/>
        </a:p>
      </dgm:t>
    </dgm:pt>
    <dgm:pt modelId="{706E6859-1F61-4006-8DCA-3D6C9F846247}" type="pres">
      <dgm:prSet presAssocID="{B6C1B762-421B-4038-B6BE-4D09673C0AB4}" presName="hierChild4" presStyleCnt="0"/>
      <dgm:spPr/>
    </dgm:pt>
    <dgm:pt modelId="{B252D497-6D6C-478D-8106-F80294AAD377}" type="pres">
      <dgm:prSet presAssocID="{B6C1B762-421B-4038-B6BE-4D09673C0AB4}" presName="hierChild5" presStyleCnt="0"/>
      <dgm:spPr/>
    </dgm:pt>
    <dgm:pt modelId="{915672AB-D144-4E64-A2A5-52E8D72A31A1}" type="pres">
      <dgm:prSet presAssocID="{2B20128E-65F8-4032-9E14-0112731CD6CD}" presName="Name37" presStyleLbl="parChTrans1D4" presStyleIdx="6" presStyleCnt="14"/>
      <dgm:spPr/>
      <dgm:t>
        <a:bodyPr/>
        <a:lstStyle/>
        <a:p>
          <a:endParaRPr lang="fr-FR"/>
        </a:p>
      </dgm:t>
    </dgm:pt>
    <dgm:pt modelId="{F02E1A88-D463-4CCB-8DE0-6A219C808B47}" type="pres">
      <dgm:prSet presAssocID="{883B185D-AB65-484D-90FB-460913AA27B6}" presName="hierRoot2" presStyleCnt="0">
        <dgm:presLayoutVars>
          <dgm:hierBranch val="init"/>
        </dgm:presLayoutVars>
      </dgm:prSet>
      <dgm:spPr/>
    </dgm:pt>
    <dgm:pt modelId="{D014527A-ECAD-40B4-9584-51DFBEB84CA8}" type="pres">
      <dgm:prSet presAssocID="{883B185D-AB65-484D-90FB-460913AA27B6}" presName="rootComposite" presStyleCnt="0"/>
      <dgm:spPr/>
    </dgm:pt>
    <dgm:pt modelId="{B5E35C6D-3778-4D72-983D-BCB476DA5961}" type="pres">
      <dgm:prSet presAssocID="{883B185D-AB65-484D-90FB-460913AA27B6}" presName="rootText" presStyleLbl="node4" presStyleIdx="6" presStyleCnt="14" custScaleX="242928" custScaleY="285185" custLinFactX="10647" custLinFactY="100000" custLinFactNeighborX="100000" custLinFactNeighborY="13503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D8F854-A326-4544-A61C-57F5024DBB86}" type="pres">
      <dgm:prSet presAssocID="{883B185D-AB65-484D-90FB-460913AA27B6}" presName="rootConnector" presStyleLbl="node4" presStyleIdx="6" presStyleCnt="14"/>
      <dgm:spPr/>
      <dgm:t>
        <a:bodyPr/>
        <a:lstStyle/>
        <a:p>
          <a:endParaRPr lang="fr-FR"/>
        </a:p>
      </dgm:t>
    </dgm:pt>
    <dgm:pt modelId="{A3C0B5F0-8F72-460D-B1AA-DEDA4F048373}" type="pres">
      <dgm:prSet presAssocID="{883B185D-AB65-484D-90FB-460913AA27B6}" presName="hierChild4" presStyleCnt="0"/>
      <dgm:spPr/>
    </dgm:pt>
    <dgm:pt modelId="{9E077C7E-AF90-4EFE-93F1-2FE75007AA65}" type="pres">
      <dgm:prSet presAssocID="{B474D721-1BBA-4500-AD5A-8C5949E8BE33}" presName="Name37" presStyleLbl="parChTrans1D4" presStyleIdx="7" presStyleCnt="14"/>
      <dgm:spPr/>
      <dgm:t>
        <a:bodyPr/>
        <a:lstStyle/>
        <a:p>
          <a:endParaRPr lang="fr-FR"/>
        </a:p>
      </dgm:t>
    </dgm:pt>
    <dgm:pt modelId="{3472E675-991D-4A64-AF39-6F39A88A294F}" type="pres">
      <dgm:prSet presAssocID="{74EB12DF-E607-41E2-9EC3-B88A724F822A}" presName="hierRoot2" presStyleCnt="0">
        <dgm:presLayoutVars>
          <dgm:hierBranch val="init"/>
        </dgm:presLayoutVars>
      </dgm:prSet>
      <dgm:spPr/>
    </dgm:pt>
    <dgm:pt modelId="{A9425244-14DC-40E8-9EC3-26A5D975E1D3}" type="pres">
      <dgm:prSet presAssocID="{74EB12DF-E607-41E2-9EC3-B88A724F822A}" presName="rootComposite" presStyleCnt="0"/>
      <dgm:spPr/>
    </dgm:pt>
    <dgm:pt modelId="{F7947028-5D22-4021-86CF-94BAB7BD2DA5}" type="pres">
      <dgm:prSet presAssocID="{74EB12DF-E607-41E2-9EC3-B88A724F822A}" presName="rootText" presStyleLbl="node4" presStyleIdx="7" presStyleCnt="14" custLinFactX="-52171" custLinFactY="94326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41AA9E-75BF-473E-9483-AF0DD2FE91A2}" type="pres">
      <dgm:prSet presAssocID="{74EB12DF-E607-41E2-9EC3-B88A724F822A}" presName="rootConnector" presStyleLbl="node4" presStyleIdx="7" presStyleCnt="14"/>
      <dgm:spPr/>
      <dgm:t>
        <a:bodyPr/>
        <a:lstStyle/>
        <a:p>
          <a:endParaRPr lang="fr-FR"/>
        </a:p>
      </dgm:t>
    </dgm:pt>
    <dgm:pt modelId="{CEAFF7A2-7BB2-4AFF-9C93-8819DA7250B7}" type="pres">
      <dgm:prSet presAssocID="{74EB12DF-E607-41E2-9EC3-B88A724F822A}" presName="hierChild4" presStyleCnt="0"/>
      <dgm:spPr/>
    </dgm:pt>
    <dgm:pt modelId="{D3B88A06-B20C-418B-974F-98480313512C}" type="pres">
      <dgm:prSet presAssocID="{74EB12DF-E607-41E2-9EC3-B88A724F822A}" presName="hierChild5" presStyleCnt="0"/>
      <dgm:spPr/>
    </dgm:pt>
    <dgm:pt modelId="{EF6F7971-7A8B-4DB7-A8CF-D92F1567A4F5}" type="pres">
      <dgm:prSet presAssocID="{883B185D-AB65-484D-90FB-460913AA27B6}" presName="hierChild5" presStyleCnt="0"/>
      <dgm:spPr/>
    </dgm:pt>
    <dgm:pt modelId="{6FDC6365-E202-4503-90EF-8B1638361290}" type="pres">
      <dgm:prSet presAssocID="{CC45FDA7-4BAE-4A47-A043-05D89E37C607}" presName="Name37" presStyleLbl="parChTrans1D4" presStyleIdx="8" presStyleCnt="14"/>
      <dgm:spPr/>
      <dgm:t>
        <a:bodyPr/>
        <a:lstStyle/>
        <a:p>
          <a:endParaRPr lang="fr-FR"/>
        </a:p>
      </dgm:t>
    </dgm:pt>
    <dgm:pt modelId="{3B72E3B9-D327-4D05-99FC-976B29F6D07B}" type="pres">
      <dgm:prSet presAssocID="{6A0A2688-3336-4637-80DD-A1EEC15C79E8}" presName="hierRoot2" presStyleCnt="0">
        <dgm:presLayoutVars>
          <dgm:hierBranch val="init"/>
        </dgm:presLayoutVars>
      </dgm:prSet>
      <dgm:spPr/>
    </dgm:pt>
    <dgm:pt modelId="{D49117EC-FE31-4292-9EC6-0C9962C7B96C}" type="pres">
      <dgm:prSet presAssocID="{6A0A2688-3336-4637-80DD-A1EEC15C79E8}" presName="rootComposite" presStyleCnt="0"/>
      <dgm:spPr/>
    </dgm:pt>
    <dgm:pt modelId="{CD0794F3-7527-4790-8C62-B69B4CFCC128}" type="pres">
      <dgm:prSet presAssocID="{6A0A2688-3336-4637-80DD-A1EEC15C79E8}" presName="rootText" presStyleLbl="node4" presStyleIdx="8" presStyleCnt="14" custLinFactX="-100000" custLinFactY="100000" custLinFactNeighborX="-174262" custLinFactNeighborY="13420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9335A6-02A3-4753-8858-ADAB92891229}" type="pres">
      <dgm:prSet presAssocID="{6A0A2688-3336-4637-80DD-A1EEC15C79E8}" presName="rootConnector" presStyleLbl="node4" presStyleIdx="8" presStyleCnt="14"/>
      <dgm:spPr/>
      <dgm:t>
        <a:bodyPr/>
        <a:lstStyle/>
        <a:p>
          <a:endParaRPr lang="fr-FR"/>
        </a:p>
      </dgm:t>
    </dgm:pt>
    <dgm:pt modelId="{55597E0E-3BCB-4172-8601-A0C28D08AADF}" type="pres">
      <dgm:prSet presAssocID="{6A0A2688-3336-4637-80DD-A1EEC15C79E8}" presName="hierChild4" presStyleCnt="0"/>
      <dgm:spPr/>
    </dgm:pt>
    <dgm:pt modelId="{3E8C7AD4-14DC-4A9F-BD95-684B17C22024}" type="pres">
      <dgm:prSet presAssocID="{6A0A2688-3336-4637-80DD-A1EEC15C79E8}" presName="hierChild5" presStyleCnt="0"/>
      <dgm:spPr/>
    </dgm:pt>
    <dgm:pt modelId="{88C15504-2D4A-4C08-A691-D99AFB15924A}" type="pres">
      <dgm:prSet presAssocID="{5CC7C80A-CFF0-4177-A38A-88B7409D0BF7}" presName="Name37" presStyleLbl="parChTrans1D4" presStyleIdx="9" presStyleCnt="14"/>
      <dgm:spPr/>
      <dgm:t>
        <a:bodyPr/>
        <a:lstStyle/>
        <a:p>
          <a:endParaRPr lang="fr-FR"/>
        </a:p>
      </dgm:t>
    </dgm:pt>
    <dgm:pt modelId="{45678CBD-7DE6-402D-A0AC-13629FC536EC}" type="pres">
      <dgm:prSet presAssocID="{C5526473-9CE2-49C4-B53B-B51F759B3CB1}" presName="hierRoot2" presStyleCnt="0">
        <dgm:presLayoutVars>
          <dgm:hierBranch val="init"/>
        </dgm:presLayoutVars>
      </dgm:prSet>
      <dgm:spPr/>
    </dgm:pt>
    <dgm:pt modelId="{D52BC020-13BD-4D4B-874B-0233824F9152}" type="pres">
      <dgm:prSet presAssocID="{C5526473-9CE2-49C4-B53B-B51F759B3CB1}" presName="rootComposite" presStyleCnt="0"/>
      <dgm:spPr/>
    </dgm:pt>
    <dgm:pt modelId="{000C19F0-7F19-47F0-B85D-032B9BFDF60B}" type="pres">
      <dgm:prSet presAssocID="{C5526473-9CE2-49C4-B53B-B51F759B3CB1}" presName="rootText" presStyleLbl="node4" presStyleIdx="9" presStyleCnt="14" custLinFactX="7833" custLinFactY="100000" custLinFactNeighborX="100000" custLinFactNeighborY="13380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53EB25-2EA8-486E-B9B6-D9503D9845C9}" type="pres">
      <dgm:prSet presAssocID="{C5526473-9CE2-49C4-B53B-B51F759B3CB1}" presName="rootConnector" presStyleLbl="node4" presStyleIdx="9" presStyleCnt="14"/>
      <dgm:spPr/>
      <dgm:t>
        <a:bodyPr/>
        <a:lstStyle/>
        <a:p>
          <a:endParaRPr lang="fr-FR"/>
        </a:p>
      </dgm:t>
    </dgm:pt>
    <dgm:pt modelId="{3FE4C441-FE3F-49D8-A4FC-96F7EF04478F}" type="pres">
      <dgm:prSet presAssocID="{C5526473-9CE2-49C4-B53B-B51F759B3CB1}" presName="hierChild4" presStyleCnt="0"/>
      <dgm:spPr/>
    </dgm:pt>
    <dgm:pt modelId="{4D3E9DDB-0219-43D1-893B-0A1EF003386D}" type="pres">
      <dgm:prSet presAssocID="{C5526473-9CE2-49C4-B53B-B51F759B3CB1}" presName="hierChild5" presStyleCnt="0"/>
      <dgm:spPr/>
    </dgm:pt>
    <dgm:pt modelId="{00F1E2C5-A928-443F-80C7-9A427C6B42A3}" type="pres">
      <dgm:prSet presAssocID="{3BEA7DF0-5F15-4437-985C-D92A43CF50A9}" presName="Name37" presStyleLbl="parChTrans1D4" presStyleIdx="10" presStyleCnt="14"/>
      <dgm:spPr/>
      <dgm:t>
        <a:bodyPr/>
        <a:lstStyle/>
        <a:p>
          <a:endParaRPr lang="fr-FR"/>
        </a:p>
      </dgm:t>
    </dgm:pt>
    <dgm:pt modelId="{702EC443-E63E-4A40-91A7-12E64F2BC300}" type="pres">
      <dgm:prSet presAssocID="{94D59DBD-DCF0-4213-A2B0-350D29488770}" presName="hierRoot2" presStyleCnt="0">
        <dgm:presLayoutVars>
          <dgm:hierBranch val="init"/>
        </dgm:presLayoutVars>
      </dgm:prSet>
      <dgm:spPr/>
    </dgm:pt>
    <dgm:pt modelId="{C11343FF-3DD9-4966-8A27-843FE698BFEF}" type="pres">
      <dgm:prSet presAssocID="{94D59DBD-DCF0-4213-A2B0-350D29488770}" presName="rootComposite" presStyleCnt="0"/>
      <dgm:spPr/>
    </dgm:pt>
    <dgm:pt modelId="{2537CC53-B149-4F92-92E6-CA99D331E118}" type="pres">
      <dgm:prSet presAssocID="{94D59DBD-DCF0-4213-A2B0-350D29488770}" presName="rootText" presStyleLbl="node4" presStyleIdx="10" presStyleCnt="14" custLinFactX="-32499" custLinFactY="100000" custLinFactNeighborX="-100000" custLinFactNeighborY="13368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51A9B3-D53C-49FD-B4F3-4B02386758E6}" type="pres">
      <dgm:prSet presAssocID="{94D59DBD-DCF0-4213-A2B0-350D29488770}" presName="rootConnector" presStyleLbl="node4" presStyleIdx="10" presStyleCnt="14"/>
      <dgm:spPr/>
      <dgm:t>
        <a:bodyPr/>
        <a:lstStyle/>
        <a:p>
          <a:endParaRPr lang="fr-FR"/>
        </a:p>
      </dgm:t>
    </dgm:pt>
    <dgm:pt modelId="{5912FCFE-CBA2-483F-9789-D7DDACF88C8C}" type="pres">
      <dgm:prSet presAssocID="{94D59DBD-DCF0-4213-A2B0-350D29488770}" presName="hierChild4" presStyleCnt="0"/>
      <dgm:spPr/>
    </dgm:pt>
    <dgm:pt modelId="{B512A45C-8E79-4D3A-96C6-41AF29383DB8}" type="pres">
      <dgm:prSet presAssocID="{94D59DBD-DCF0-4213-A2B0-350D29488770}" presName="hierChild5" presStyleCnt="0"/>
      <dgm:spPr/>
    </dgm:pt>
    <dgm:pt modelId="{F7FD3FEB-9A5B-4801-95EC-976B35323F85}" type="pres">
      <dgm:prSet presAssocID="{95621302-CCC9-4AAD-BB21-979EB617963C}" presName="hierChild5" presStyleCnt="0"/>
      <dgm:spPr/>
    </dgm:pt>
    <dgm:pt modelId="{4BCFFB78-0F5B-4F2A-BE37-B8F92563C09C}" type="pres">
      <dgm:prSet presAssocID="{54BEC919-B2A1-4FC1-98E6-1A79F9DB3BB3}" presName="Name37" presStyleLbl="parChTrans1D4" presStyleIdx="11" presStyleCnt="14"/>
      <dgm:spPr/>
      <dgm:t>
        <a:bodyPr/>
        <a:lstStyle/>
        <a:p>
          <a:endParaRPr lang="fr-FR"/>
        </a:p>
      </dgm:t>
    </dgm:pt>
    <dgm:pt modelId="{68DEA007-FB05-4000-9953-E609633025B4}" type="pres">
      <dgm:prSet presAssocID="{5918E49A-FA40-4366-B927-28CCA578A3AF}" presName="hierRoot2" presStyleCnt="0">
        <dgm:presLayoutVars>
          <dgm:hierBranch val="init"/>
        </dgm:presLayoutVars>
      </dgm:prSet>
      <dgm:spPr/>
    </dgm:pt>
    <dgm:pt modelId="{14D50ACE-40F2-4EEC-9CE4-8BE00217F135}" type="pres">
      <dgm:prSet presAssocID="{5918E49A-FA40-4366-B927-28CCA578A3AF}" presName="rootComposite" presStyleCnt="0"/>
      <dgm:spPr/>
    </dgm:pt>
    <dgm:pt modelId="{3BE2828A-B7C6-4F57-892F-50E1735BDABF}" type="pres">
      <dgm:prSet presAssocID="{5918E49A-FA40-4366-B927-28CCA578A3AF}" presName="rootText" presStyleLbl="node4" presStyleIdx="11" presStyleCnt="14" custScaleX="208298" custScaleY="240117" custLinFactY="69529" custLinFactNeighborX="3974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CEAB8D-99F0-4F18-85FA-89138FEB9267}" type="pres">
      <dgm:prSet presAssocID="{5918E49A-FA40-4366-B927-28CCA578A3AF}" presName="rootConnector" presStyleLbl="node4" presStyleIdx="11" presStyleCnt="14"/>
      <dgm:spPr/>
      <dgm:t>
        <a:bodyPr/>
        <a:lstStyle/>
        <a:p>
          <a:endParaRPr lang="fr-FR"/>
        </a:p>
      </dgm:t>
    </dgm:pt>
    <dgm:pt modelId="{D64237B4-4695-4D52-9242-33901FADB599}" type="pres">
      <dgm:prSet presAssocID="{5918E49A-FA40-4366-B927-28CCA578A3AF}" presName="hierChild4" presStyleCnt="0"/>
      <dgm:spPr/>
    </dgm:pt>
    <dgm:pt modelId="{C358CBB5-6064-4828-8B01-C3B911ED9D41}" type="pres">
      <dgm:prSet presAssocID="{5918E49A-FA40-4366-B927-28CCA578A3AF}" presName="hierChild5" presStyleCnt="0"/>
      <dgm:spPr/>
    </dgm:pt>
    <dgm:pt modelId="{B952B3FA-677F-4E00-9D32-8D4A2C7AE709}" type="pres">
      <dgm:prSet presAssocID="{A27329DA-ECAA-48DE-ADBC-C5EB223D4728}" presName="Name37" presStyleLbl="parChTrans1D4" presStyleIdx="12" presStyleCnt="14"/>
      <dgm:spPr/>
      <dgm:t>
        <a:bodyPr/>
        <a:lstStyle/>
        <a:p>
          <a:endParaRPr lang="fr-FR"/>
        </a:p>
      </dgm:t>
    </dgm:pt>
    <dgm:pt modelId="{F0CB3FDC-3303-40BB-9E03-487BD09AD7D8}" type="pres">
      <dgm:prSet presAssocID="{E77DAAF4-AB7B-4D3A-B2E0-F96D2FFE92B8}" presName="hierRoot2" presStyleCnt="0">
        <dgm:presLayoutVars>
          <dgm:hierBranch val="init"/>
        </dgm:presLayoutVars>
      </dgm:prSet>
      <dgm:spPr/>
    </dgm:pt>
    <dgm:pt modelId="{5164E5B3-2B20-4574-8DF8-8F764D8C8466}" type="pres">
      <dgm:prSet presAssocID="{E77DAAF4-AB7B-4D3A-B2E0-F96D2FFE92B8}" presName="rootComposite" presStyleCnt="0"/>
      <dgm:spPr/>
    </dgm:pt>
    <dgm:pt modelId="{DE1D6CBC-F2F6-4A74-91C6-C0996BE50C6E}" type="pres">
      <dgm:prSet presAssocID="{E77DAAF4-AB7B-4D3A-B2E0-F96D2FFE92B8}" presName="rootText" presStyleLbl="node4" presStyleIdx="12" presStyleCnt="14" custLinFactY="70051" custLinFactNeighborX="2879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B2837A-1BAB-47BE-A56E-550FF8AE5D9D}" type="pres">
      <dgm:prSet presAssocID="{E77DAAF4-AB7B-4D3A-B2E0-F96D2FFE92B8}" presName="rootConnector" presStyleLbl="node4" presStyleIdx="12" presStyleCnt="14"/>
      <dgm:spPr/>
      <dgm:t>
        <a:bodyPr/>
        <a:lstStyle/>
        <a:p>
          <a:endParaRPr lang="fr-FR"/>
        </a:p>
      </dgm:t>
    </dgm:pt>
    <dgm:pt modelId="{281F3654-5C02-4FF4-BA92-F3FBC95E498F}" type="pres">
      <dgm:prSet presAssocID="{E77DAAF4-AB7B-4D3A-B2E0-F96D2FFE92B8}" presName="hierChild4" presStyleCnt="0"/>
      <dgm:spPr/>
    </dgm:pt>
    <dgm:pt modelId="{1D0D11E8-E407-4FF4-B86D-93F9CDB7B731}" type="pres">
      <dgm:prSet presAssocID="{E77DAAF4-AB7B-4D3A-B2E0-F96D2FFE92B8}" presName="hierChild5" presStyleCnt="0"/>
      <dgm:spPr/>
    </dgm:pt>
    <dgm:pt modelId="{4CE3A188-B27A-4CDF-BC87-12A51614DFDD}" type="pres">
      <dgm:prSet presAssocID="{DC129898-2060-43BC-881F-7D5130AD8A54}" presName="Name37" presStyleLbl="parChTrans1D4" presStyleIdx="13" presStyleCnt="14"/>
      <dgm:spPr/>
      <dgm:t>
        <a:bodyPr/>
        <a:lstStyle/>
        <a:p>
          <a:endParaRPr lang="fr-FR"/>
        </a:p>
      </dgm:t>
    </dgm:pt>
    <dgm:pt modelId="{8AAAA79D-85E0-4E41-BBFD-CF3CEDBF3BD1}" type="pres">
      <dgm:prSet presAssocID="{98FFD5A6-A5C3-4E40-83E2-201CB4B363FD}" presName="hierRoot2" presStyleCnt="0">
        <dgm:presLayoutVars>
          <dgm:hierBranch val="init"/>
        </dgm:presLayoutVars>
      </dgm:prSet>
      <dgm:spPr/>
    </dgm:pt>
    <dgm:pt modelId="{77703E88-F041-4414-8CC0-8365860640E5}" type="pres">
      <dgm:prSet presAssocID="{98FFD5A6-A5C3-4E40-83E2-201CB4B363FD}" presName="rootComposite" presStyleCnt="0"/>
      <dgm:spPr/>
    </dgm:pt>
    <dgm:pt modelId="{17A2897C-E099-4FEA-A4E3-98230EEB68C1}" type="pres">
      <dgm:prSet presAssocID="{98FFD5A6-A5C3-4E40-83E2-201CB4B363FD}" presName="rootText" presStyleLbl="node4" presStyleIdx="13" presStyleCnt="14" custLinFactY="70715" custLinFactNeighborX="23512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7E322C-82FB-4742-A011-BD1FED05AE75}" type="pres">
      <dgm:prSet presAssocID="{98FFD5A6-A5C3-4E40-83E2-201CB4B363FD}" presName="rootConnector" presStyleLbl="node4" presStyleIdx="13" presStyleCnt="14"/>
      <dgm:spPr/>
      <dgm:t>
        <a:bodyPr/>
        <a:lstStyle/>
        <a:p>
          <a:endParaRPr lang="fr-FR"/>
        </a:p>
      </dgm:t>
    </dgm:pt>
    <dgm:pt modelId="{E49ABA56-06DF-42B6-BB63-42918C6F12BE}" type="pres">
      <dgm:prSet presAssocID="{98FFD5A6-A5C3-4E40-83E2-201CB4B363FD}" presName="hierChild4" presStyleCnt="0"/>
      <dgm:spPr/>
    </dgm:pt>
    <dgm:pt modelId="{B6FA5292-CC4E-478F-97AF-25B30BEF123C}" type="pres">
      <dgm:prSet presAssocID="{98FFD5A6-A5C3-4E40-83E2-201CB4B363FD}" presName="hierChild5" presStyleCnt="0"/>
      <dgm:spPr/>
    </dgm:pt>
    <dgm:pt modelId="{ED07A481-A887-45EF-8B1F-29408C488B2B}" type="pres">
      <dgm:prSet presAssocID="{C1AD8FFD-DC03-4421-8666-8A26F60482B2}" presName="hierChild5" presStyleCnt="0"/>
      <dgm:spPr/>
    </dgm:pt>
    <dgm:pt modelId="{E3CEF656-0AC6-48D9-8B32-D59995D4B2B0}" type="pres">
      <dgm:prSet presAssocID="{97194BB1-89B6-4EA9-A931-700408E4235D}" presName="Name37" presStyleLbl="parChTrans1D3" presStyleIdx="5" presStyleCnt="9"/>
      <dgm:spPr/>
      <dgm:t>
        <a:bodyPr/>
        <a:lstStyle/>
        <a:p>
          <a:endParaRPr lang="fr-FR"/>
        </a:p>
      </dgm:t>
    </dgm:pt>
    <dgm:pt modelId="{3D43228D-6389-496B-8FDB-CC9D48F082A5}" type="pres">
      <dgm:prSet presAssocID="{CE44DF92-8941-461F-9CED-DABCC0EBBE5D}" presName="hierRoot2" presStyleCnt="0">
        <dgm:presLayoutVars>
          <dgm:hierBranch val="init"/>
        </dgm:presLayoutVars>
      </dgm:prSet>
      <dgm:spPr/>
    </dgm:pt>
    <dgm:pt modelId="{36241B7B-FF5A-45F7-A981-494F582C96D3}" type="pres">
      <dgm:prSet presAssocID="{CE44DF92-8941-461F-9CED-DABCC0EBBE5D}" presName="rootComposite" presStyleCnt="0"/>
      <dgm:spPr/>
    </dgm:pt>
    <dgm:pt modelId="{96865A70-0444-40D3-B162-089303AF2EDE}" type="pres">
      <dgm:prSet presAssocID="{CE44DF92-8941-461F-9CED-DABCC0EBBE5D}" presName="rootText" presStyleLbl="node3" presStyleIdx="5" presStyleCnt="9" custLinFactY="9108" custLinFactNeighborX="-189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1A4D9-56B8-4CFB-88C7-6E6AD65E7011}" type="pres">
      <dgm:prSet presAssocID="{CE44DF92-8941-461F-9CED-DABCC0EBBE5D}" presName="rootConnector" presStyleLbl="node3" presStyleIdx="5" presStyleCnt="9"/>
      <dgm:spPr/>
      <dgm:t>
        <a:bodyPr/>
        <a:lstStyle/>
        <a:p>
          <a:endParaRPr lang="fr-FR"/>
        </a:p>
      </dgm:t>
    </dgm:pt>
    <dgm:pt modelId="{569DC4D8-577F-4EC5-8597-6B9EBA6A5D52}" type="pres">
      <dgm:prSet presAssocID="{CE44DF92-8941-461F-9CED-DABCC0EBBE5D}" presName="hierChild4" presStyleCnt="0"/>
      <dgm:spPr/>
    </dgm:pt>
    <dgm:pt modelId="{E384CCF9-F532-44B9-9A5E-6F85FD6C7555}" type="pres">
      <dgm:prSet presAssocID="{CE44DF92-8941-461F-9CED-DABCC0EBBE5D}" presName="hierChild5" presStyleCnt="0"/>
      <dgm:spPr/>
    </dgm:pt>
    <dgm:pt modelId="{B4080539-8614-4262-9AF0-605DEF019C95}" type="pres">
      <dgm:prSet presAssocID="{12C67952-C25B-4125-AC51-4535172DE7D7}" presName="Name37" presStyleLbl="parChTrans1D3" presStyleIdx="6" presStyleCnt="9"/>
      <dgm:spPr/>
      <dgm:t>
        <a:bodyPr/>
        <a:lstStyle/>
        <a:p>
          <a:endParaRPr lang="fr-FR"/>
        </a:p>
      </dgm:t>
    </dgm:pt>
    <dgm:pt modelId="{678F4098-F532-48B3-AEA6-45892DE0555F}" type="pres">
      <dgm:prSet presAssocID="{20153061-AE05-4E2E-80BB-4AC3F5947A34}" presName="hierRoot2" presStyleCnt="0">
        <dgm:presLayoutVars>
          <dgm:hierBranch val="init"/>
        </dgm:presLayoutVars>
      </dgm:prSet>
      <dgm:spPr/>
    </dgm:pt>
    <dgm:pt modelId="{EFE4CB0F-ED5E-45AD-A265-274150753D03}" type="pres">
      <dgm:prSet presAssocID="{20153061-AE05-4E2E-80BB-4AC3F5947A34}" presName="rootComposite" presStyleCnt="0"/>
      <dgm:spPr/>
    </dgm:pt>
    <dgm:pt modelId="{BD658FC8-FA55-4B6A-AB5D-28F989D2F5FA}" type="pres">
      <dgm:prSet presAssocID="{20153061-AE05-4E2E-80BB-4AC3F5947A34}" presName="rootText" presStyleLbl="node3" presStyleIdx="6" presStyleCnt="9" custLinFactY="9108" custLinFactNeighborX="-294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88B19C-1D9D-4430-9F9C-90D635147BD5}" type="pres">
      <dgm:prSet presAssocID="{20153061-AE05-4E2E-80BB-4AC3F5947A34}" presName="rootConnector" presStyleLbl="node3" presStyleIdx="6" presStyleCnt="9"/>
      <dgm:spPr/>
      <dgm:t>
        <a:bodyPr/>
        <a:lstStyle/>
        <a:p>
          <a:endParaRPr lang="fr-FR"/>
        </a:p>
      </dgm:t>
    </dgm:pt>
    <dgm:pt modelId="{B0E23CA0-ECAC-4EA4-B3A2-2D1EC9D961D1}" type="pres">
      <dgm:prSet presAssocID="{20153061-AE05-4E2E-80BB-4AC3F5947A34}" presName="hierChild4" presStyleCnt="0"/>
      <dgm:spPr/>
    </dgm:pt>
    <dgm:pt modelId="{8EE6714B-142D-4693-A2CF-49B0E18950F9}" type="pres">
      <dgm:prSet presAssocID="{20153061-AE05-4E2E-80BB-4AC3F5947A34}" presName="hierChild5" presStyleCnt="0"/>
      <dgm:spPr/>
    </dgm:pt>
    <dgm:pt modelId="{3B859053-ADE9-4062-9B00-89C502FF2200}" type="pres">
      <dgm:prSet presAssocID="{12153829-AC50-4806-AA96-69D9C6D05867}" presName="Name37" presStyleLbl="parChTrans1D3" presStyleIdx="7" presStyleCnt="9"/>
      <dgm:spPr/>
      <dgm:t>
        <a:bodyPr/>
        <a:lstStyle/>
        <a:p>
          <a:endParaRPr lang="fr-FR"/>
        </a:p>
      </dgm:t>
    </dgm:pt>
    <dgm:pt modelId="{836E5F48-A08F-439F-8C2E-054313D67D5C}" type="pres">
      <dgm:prSet presAssocID="{C0EDC64A-A2D3-4FA6-8DD8-D8B37A50F696}" presName="hierRoot2" presStyleCnt="0">
        <dgm:presLayoutVars>
          <dgm:hierBranch val="init"/>
        </dgm:presLayoutVars>
      </dgm:prSet>
      <dgm:spPr/>
    </dgm:pt>
    <dgm:pt modelId="{B642CF95-B545-4414-83C4-4E8B5F145096}" type="pres">
      <dgm:prSet presAssocID="{C0EDC64A-A2D3-4FA6-8DD8-D8B37A50F696}" presName="rootComposite" presStyleCnt="0"/>
      <dgm:spPr/>
    </dgm:pt>
    <dgm:pt modelId="{1A808347-3AE7-4DE8-9FCB-410D828B8B9E}" type="pres">
      <dgm:prSet presAssocID="{C0EDC64A-A2D3-4FA6-8DD8-D8B37A50F696}" presName="rootText" presStyleLbl="node3" presStyleIdx="7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C8E1DE-5B9B-4872-80D0-16A344D95B7B}" type="pres">
      <dgm:prSet presAssocID="{C0EDC64A-A2D3-4FA6-8DD8-D8B37A50F696}" presName="rootConnector" presStyleLbl="node3" presStyleIdx="7" presStyleCnt="9"/>
      <dgm:spPr/>
      <dgm:t>
        <a:bodyPr/>
        <a:lstStyle/>
        <a:p>
          <a:endParaRPr lang="fr-FR"/>
        </a:p>
      </dgm:t>
    </dgm:pt>
    <dgm:pt modelId="{1D55BFD1-C1E6-445B-9C60-1E54FAC121EB}" type="pres">
      <dgm:prSet presAssocID="{C0EDC64A-A2D3-4FA6-8DD8-D8B37A50F696}" presName="hierChild4" presStyleCnt="0"/>
      <dgm:spPr/>
    </dgm:pt>
    <dgm:pt modelId="{4E699BFA-2618-4AA3-A31F-EF3501C71BB4}" type="pres">
      <dgm:prSet presAssocID="{C0EDC64A-A2D3-4FA6-8DD8-D8B37A50F696}" presName="hierChild5" presStyleCnt="0"/>
      <dgm:spPr/>
    </dgm:pt>
    <dgm:pt modelId="{EC30C9C7-38FB-4505-A5CB-E7FAF8275BD3}" type="pres">
      <dgm:prSet presAssocID="{085F7B88-F3E4-44A7-BC32-28F51B7B7A96}" presName="Name37" presStyleLbl="parChTrans1D3" presStyleIdx="8" presStyleCnt="9"/>
      <dgm:spPr/>
      <dgm:t>
        <a:bodyPr/>
        <a:lstStyle/>
        <a:p>
          <a:endParaRPr lang="fr-FR"/>
        </a:p>
      </dgm:t>
    </dgm:pt>
    <dgm:pt modelId="{AA5B58B1-F653-40F3-94DF-06D5C503ACED}" type="pres">
      <dgm:prSet presAssocID="{4FBDE7B5-4937-4C5E-A386-55E2A67B913F}" presName="hierRoot2" presStyleCnt="0">
        <dgm:presLayoutVars>
          <dgm:hierBranch val="init"/>
        </dgm:presLayoutVars>
      </dgm:prSet>
      <dgm:spPr/>
    </dgm:pt>
    <dgm:pt modelId="{441486A3-4AA7-495E-8208-3C4F22D42317}" type="pres">
      <dgm:prSet presAssocID="{4FBDE7B5-4937-4C5E-A386-55E2A67B913F}" presName="rootComposite" presStyleCnt="0"/>
      <dgm:spPr/>
    </dgm:pt>
    <dgm:pt modelId="{68DA157A-5A34-46EA-8DEE-F2EC32ECED36}" type="pres">
      <dgm:prSet presAssocID="{4FBDE7B5-4937-4C5E-A386-55E2A67B913F}" presName="rootText" presStyleLbl="node3" presStyleIdx="8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6A4D4E-6ADC-4E96-AE6E-21DDF00DA18F}" type="pres">
      <dgm:prSet presAssocID="{4FBDE7B5-4937-4C5E-A386-55E2A67B913F}" presName="rootConnector" presStyleLbl="node3" presStyleIdx="8" presStyleCnt="9"/>
      <dgm:spPr/>
      <dgm:t>
        <a:bodyPr/>
        <a:lstStyle/>
        <a:p>
          <a:endParaRPr lang="fr-FR"/>
        </a:p>
      </dgm:t>
    </dgm:pt>
    <dgm:pt modelId="{57258169-5AE7-4A4B-B9DB-1FE4FD387C7B}" type="pres">
      <dgm:prSet presAssocID="{4FBDE7B5-4937-4C5E-A386-55E2A67B913F}" presName="hierChild4" presStyleCnt="0"/>
      <dgm:spPr/>
    </dgm:pt>
    <dgm:pt modelId="{D43CD217-E687-403E-97FF-7CDDACFA309B}" type="pres">
      <dgm:prSet presAssocID="{4FBDE7B5-4937-4C5E-A386-55E2A67B913F}" presName="hierChild5" presStyleCnt="0"/>
      <dgm:spPr/>
    </dgm:pt>
    <dgm:pt modelId="{18095B34-BAFF-48D3-8F0F-34EF269D01FC}" type="pres">
      <dgm:prSet presAssocID="{4D29B018-3CAC-4EA4-B1F9-B96D8C8CCBA0}" presName="hierChild5" presStyleCnt="0"/>
      <dgm:spPr/>
    </dgm:pt>
    <dgm:pt modelId="{F46B8433-0CEE-4673-A0A5-6A1DF344190D}" type="pres">
      <dgm:prSet presAssocID="{33192BA1-ECBB-45DC-A545-E67D30F9E5A9}" presName="Name37" presStyleLbl="parChTrans1D2" presStyleIdx="2" presStyleCnt="4"/>
      <dgm:spPr/>
      <dgm:t>
        <a:bodyPr/>
        <a:lstStyle/>
        <a:p>
          <a:endParaRPr lang="fr-FR"/>
        </a:p>
      </dgm:t>
    </dgm:pt>
    <dgm:pt modelId="{B5B8C763-EF90-446D-8AE0-CE217CBDF7BC}" type="pres">
      <dgm:prSet presAssocID="{66D048F5-5BEE-4427-89A0-F78C75905BFF}" presName="hierRoot2" presStyleCnt="0">
        <dgm:presLayoutVars>
          <dgm:hierBranch val="init"/>
        </dgm:presLayoutVars>
      </dgm:prSet>
      <dgm:spPr/>
    </dgm:pt>
    <dgm:pt modelId="{50549487-A376-4D1C-A28C-848431FB8DAD}" type="pres">
      <dgm:prSet presAssocID="{66D048F5-5BEE-4427-89A0-F78C75905BFF}" presName="rootComposite" presStyleCnt="0"/>
      <dgm:spPr/>
    </dgm:pt>
    <dgm:pt modelId="{D96EE65B-F590-4566-9018-7057B67F2C2E}" type="pres">
      <dgm:prSet presAssocID="{66D048F5-5BEE-4427-89A0-F78C75905BFF}" presName="rootText" presStyleLbl="node2" presStyleIdx="2" presStyleCnt="4" custLinFactNeighborX="-77406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2B6A8C-4B2F-4C0C-B103-64CABFA680DD}" type="pres">
      <dgm:prSet presAssocID="{66D048F5-5BEE-4427-89A0-F78C75905BFF}" presName="rootConnector" presStyleLbl="node2" presStyleIdx="2" presStyleCnt="4"/>
      <dgm:spPr/>
      <dgm:t>
        <a:bodyPr/>
        <a:lstStyle/>
        <a:p>
          <a:endParaRPr lang="fr-FR"/>
        </a:p>
      </dgm:t>
    </dgm:pt>
    <dgm:pt modelId="{1A9DEB7F-9DCE-40EE-B043-5B82D2976D09}" type="pres">
      <dgm:prSet presAssocID="{66D048F5-5BEE-4427-89A0-F78C75905BFF}" presName="hierChild4" presStyleCnt="0"/>
      <dgm:spPr/>
    </dgm:pt>
    <dgm:pt modelId="{0C739795-BC30-48DB-8969-86221543B3AE}" type="pres">
      <dgm:prSet presAssocID="{66D048F5-5BEE-4427-89A0-F78C75905BFF}" presName="hierChild5" presStyleCnt="0"/>
      <dgm:spPr/>
    </dgm:pt>
    <dgm:pt modelId="{DBA154BD-FD99-4915-B29F-B1928A58BC76}" type="pres">
      <dgm:prSet presAssocID="{01A7A5F4-C183-4E09-A929-78F406A9849D}" presName="Name37" presStyleLbl="parChTrans1D2" presStyleIdx="3" presStyleCnt="4"/>
      <dgm:spPr/>
      <dgm:t>
        <a:bodyPr/>
        <a:lstStyle/>
        <a:p>
          <a:endParaRPr lang="fr-FR"/>
        </a:p>
      </dgm:t>
    </dgm:pt>
    <dgm:pt modelId="{93F1FA7B-A46C-4454-B45C-D786779F8F74}" type="pres">
      <dgm:prSet presAssocID="{18A5D6EF-B958-4A6B-8CBE-D3341890B309}" presName="hierRoot2" presStyleCnt="0">
        <dgm:presLayoutVars>
          <dgm:hierBranch val="init"/>
        </dgm:presLayoutVars>
      </dgm:prSet>
      <dgm:spPr/>
    </dgm:pt>
    <dgm:pt modelId="{2E7DA1EB-9CCC-4240-B7B4-4883B0E119FD}" type="pres">
      <dgm:prSet presAssocID="{18A5D6EF-B958-4A6B-8CBE-D3341890B309}" presName="rootComposite" presStyleCnt="0"/>
      <dgm:spPr/>
    </dgm:pt>
    <dgm:pt modelId="{41F5CAB3-B6A0-4556-87EE-18410B21BD36}" type="pres">
      <dgm:prSet presAssocID="{18A5D6EF-B958-4A6B-8CBE-D3341890B309}" presName="rootText" presStyleLbl="node2" presStyleIdx="3" presStyleCnt="4" custLinFactNeighborX="-69024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5470E97-8D3A-4D65-BF39-C4A342DC2615}" type="pres">
      <dgm:prSet presAssocID="{18A5D6EF-B958-4A6B-8CBE-D3341890B309}" presName="rootConnector" presStyleLbl="node2" presStyleIdx="3" presStyleCnt="4"/>
      <dgm:spPr/>
      <dgm:t>
        <a:bodyPr/>
        <a:lstStyle/>
        <a:p>
          <a:endParaRPr lang="fr-FR"/>
        </a:p>
      </dgm:t>
    </dgm:pt>
    <dgm:pt modelId="{8CE97D1B-6840-46DB-9697-13F307478BCA}" type="pres">
      <dgm:prSet presAssocID="{18A5D6EF-B958-4A6B-8CBE-D3341890B309}" presName="hierChild4" presStyleCnt="0"/>
      <dgm:spPr/>
    </dgm:pt>
    <dgm:pt modelId="{23B9781E-A0BA-4DFA-A266-6186571C2654}" type="pres">
      <dgm:prSet presAssocID="{18A5D6EF-B958-4A6B-8CBE-D3341890B309}" presName="hierChild5" presStyleCnt="0"/>
      <dgm:spPr/>
    </dgm:pt>
    <dgm:pt modelId="{408EE517-1E67-408E-A643-766D9F602B97}" type="pres">
      <dgm:prSet presAssocID="{6DC98784-7BC8-463E-80FF-7D9A0A2D14FC}" presName="hierChild3" presStyleCnt="0"/>
      <dgm:spPr/>
    </dgm:pt>
  </dgm:ptLst>
  <dgm:cxnLst>
    <dgm:cxn modelId="{5978E145-C482-46E5-ADE9-0CE4A5B92FDA}" type="presOf" srcId="{2A874799-AE13-4F39-8DFB-1FA677711111}" destId="{3EBE554F-63DC-40A4-8C09-0F0136181BCF}" srcOrd="1" destOrd="0" presId="urn:microsoft.com/office/officeart/2005/8/layout/orgChart1"/>
    <dgm:cxn modelId="{A961DEB5-05F0-41AD-BB87-8F0F9577855B}" type="presOf" srcId="{F4FD2138-A972-401E-8A63-831805DBE0A7}" destId="{8F529429-C7DE-4B0B-BC27-07005B6188E6}" srcOrd="0" destOrd="0" presId="urn:microsoft.com/office/officeart/2005/8/layout/orgChart1"/>
    <dgm:cxn modelId="{049FEEA5-C865-4006-AEC2-62CA9285DFA2}" type="presOf" srcId="{4FBDE7B5-4937-4C5E-A386-55E2A67B913F}" destId="{68DA157A-5A34-46EA-8DEE-F2EC32ECED36}" srcOrd="0" destOrd="0" presId="urn:microsoft.com/office/officeart/2005/8/layout/orgChart1"/>
    <dgm:cxn modelId="{EE600DAE-CE0B-40DB-9A62-5DDC96B47361}" type="presOf" srcId="{9E69D9F3-C7CC-4CF8-89C0-2561539B14D0}" destId="{5F98692C-7F88-4E11-BA8D-F01394DA8AA8}" srcOrd="1" destOrd="0" presId="urn:microsoft.com/office/officeart/2005/8/layout/orgChart1"/>
    <dgm:cxn modelId="{DD2A6AA0-04B2-43A1-8A53-E55A20AF9EA8}" type="presOf" srcId="{A27329DA-ECAA-48DE-ADBC-C5EB223D4728}" destId="{B952B3FA-677F-4E00-9D32-8D4A2C7AE709}" srcOrd="0" destOrd="0" presId="urn:microsoft.com/office/officeart/2005/8/layout/orgChart1"/>
    <dgm:cxn modelId="{0B06827D-8CE5-4B80-BDF8-D4B2005C5DBC}" type="presOf" srcId="{09F2B94C-34FA-421A-8E33-01DCA2B46354}" destId="{8E2955A6-91E8-42F5-A853-9D4D096C2BE5}" srcOrd="1" destOrd="0" presId="urn:microsoft.com/office/officeart/2005/8/layout/orgChart1"/>
    <dgm:cxn modelId="{AC74E729-FDF9-41DF-969E-1F00599AFEF8}" type="presOf" srcId="{4D29B018-3CAC-4EA4-B1F9-B96D8C8CCBA0}" destId="{AF883964-1260-48C3-A9F8-99AC8C8322EA}" srcOrd="0" destOrd="0" presId="urn:microsoft.com/office/officeart/2005/8/layout/orgChart1"/>
    <dgm:cxn modelId="{BDBAD284-55E4-4737-A685-1106EB64DC3B}" type="presOf" srcId="{883B185D-AB65-484D-90FB-460913AA27B6}" destId="{B5E35C6D-3778-4D72-983D-BCB476DA5961}" srcOrd="0" destOrd="0" presId="urn:microsoft.com/office/officeart/2005/8/layout/orgChart1"/>
    <dgm:cxn modelId="{1EA1B58B-40AD-4F54-ABCF-875601AC067D}" type="presOf" srcId="{6DC98784-7BC8-463E-80FF-7D9A0A2D14FC}" destId="{79B1B137-558D-4882-B22C-2F08583F0334}" srcOrd="1" destOrd="0" presId="urn:microsoft.com/office/officeart/2005/8/layout/orgChart1"/>
    <dgm:cxn modelId="{5E5CC1A1-E77C-451D-A1D6-1C104CB3E494}" type="presOf" srcId="{4D29B018-3CAC-4EA4-B1F9-B96D8C8CCBA0}" destId="{EB1F1857-556D-4D94-BAB9-E67E6BF2E557}" srcOrd="1" destOrd="0" presId="urn:microsoft.com/office/officeart/2005/8/layout/orgChart1"/>
    <dgm:cxn modelId="{96875B5C-DCB1-4683-882F-0EB5885A7D04}" srcId="{4D29B018-3CAC-4EA4-B1F9-B96D8C8CCBA0}" destId="{C0EDC64A-A2D3-4FA6-8DD8-D8B37A50F696}" srcOrd="7" destOrd="0" parTransId="{12153829-AC50-4806-AA96-69D9C6D05867}" sibTransId="{F2456E69-3FF8-4211-988B-AE86549BC4CA}"/>
    <dgm:cxn modelId="{31D22A52-558C-4647-852F-FACD1577F2C8}" srcId="{B4742999-56D0-4F93-857D-FF409D99BEB9}" destId="{6DC98784-7BC8-463E-80FF-7D9A0A2D14FC}" srcOrd="0" destOrd="0" parTransId="{83D606A1-B0D6-4866-85D0-585073B32EF4}" sibTransId="{35AB449E-9F34-48BE-885B-A7E4CB47E611}"/>
    <dgm:cxn modelId="{F4A7F851-7654-4DAE-B2B5-210DAFCB90C6}" srcId="{4D29B018-3CAC-4EA4-B1F9-B96D8C8CCBA0}" destId="{C1AD8FFD-DC03-4421-8666-8A26F60482B2}" srcOrd="4" destOrd="0" parTransId="{F54E65D6-2654-43C6-B92D-6B789E5E28BE}" sibTransId="{72E2752C-E443-4C2C-92DB-51AE50217E2F}"/>
    <dgm:cxn modelId="{23110340-895A-41CD-8F63-97C19DE1F378}" srcId="{4D29B018-3CAC-4EA4-B1F9-B96D8C8CCBA0}" destId="{20153061-AE05-4E2E-80BB-4AC3F5947A34}" srcOrd="6" destOrd="0" parTransId="{12C67952-C25B-4125-AC51-4535172DE7D7}" sibTransId="{28F13032-31E6-450B-B1DD-9BB8800C0A45}"/>
    <dgm:cxn modelId="{80F3393C-E41B-47EE-ACE9-21191816093C}" type="presOf" srcId="{C0EDC64A-A2D3-4FA6-8DD8-D8B37A50F696}" destId="{1A808347-3AE7-4DE8-9FCB-410D828B8B9E}" srcOrd="0" destOrd="0" presId="urn:microsoft.com/office/officeart/2005/8/layout/orgChart1"/>
    <dgm:cxn modelId="{260B2844-3878-41F4-A3C4-AC26E5D2CF8F}" type="presOf" srcId="{95621302-CCC9-4AAD-BB21-979EB617963C}" destId="{826F565D-F1E6-4683-B489-A3B15689EEC8}" srcOrd="0" destOrd="0" presId="urn:microsoft.com/office/officeart/2005/8/layout/orgChart1"/>
    <dgm:cxn modelId="{71B89C90-0B3E-4E59-A158-4BDFE7042C42}" type="presOf" srcId="{2B20128E-65F8-4032-9E14-0112731CD6CD}" destId="{915672AB-D144-4E64-A2A5-52E8D72A31A1}" srcOrd="0" destOrd="0" presId="urn:microsoft.com/office/officeart/2005/8/layout/orgChart1"/>
    <dgm:cxn modelId="{6DA1245A-E9B2-41FF-BBA2-1BB06D78554D}" type="presOf" srcId="{91513110-A457-41D2-91CE-C07DB689913E}" destId="{E7788E26-0613-40C1-B637-BE2EB13600E0}" srcOrd="1" destOrd="0" presId="urn:microsoft.com/office/officeart/2005/8/layout/orgChart1"/>
    <dgm:cxn modelId="{F37FD137-C354-4412-92AC-5917D055447A}" srcId="{95621302-CCC9-4AAD-BB21-979EB617963C}" destId="{6A0A2688-3336-4637-80DD-A1EEC15C79E8}" srcOrd="3" destOrd="0" parTransId="{CC45FDA7-4BAE-4A47-A043-05D89E37C607}" sibTransId="{D9DCD56A-0BC9-443C-9117-72E33EB7D367}"/>
    <dgm:cxn modelId="{E2C0F4C0-9487-4277-A869-97A8E933210B}" type="presOf" srcId="{F54E65D6-2654-43C6-B92D-6B789E5E28BE}" destId="{D003D1A7-EA5A-4554-BFB2-B0181E5D8311}" srcOrd="0" destOrd="0" presId="urn:microsoft.com/office/officeart/2005/8/layout/orgChart1"/>
    <dgm:cxn modelId="{DD0A2D4F-E020-45FA-94A1-C8BE03EBF7E7}" type="presOf" srcId="{20153061-AE05-4E2E-80BB-4AC3F5947A34}" destId="{BD658FC8-FA55-4B6A-AB5D-28F989D2F5FA}" srcOrd="0" destOrd="0" presId="urn:microsoft.com/office/officeart/2005/8/layout/orgChart1"/>
    <dgm:cxn modelId="{5095780E-B021-4DD4-87A4-92D09DA12070}" srcId="{95621302-CCC9-4AAD-BB21-979EB617963C}" destId="{C5526473-9CE2-49C4-B53B-B51F759B3CB1}" srcOrd="4" destOrd="0" parTransId="{5CC7C80A-CFF0-4177-A38A-88B7409D0BF7}" sibTransId="{5D014909-D5AF-485A-9208-1A58C75CC3B5}"/>
    <dgm:cxn modelId="{C149465C-5A72-42F2-ACBB-881F69C5656C}" type="presOf" srcId="{B6C1B762-421B-4038-B6BE-4D09673C0AB4}" destId="{3B91DCC9-8592-4338-A0D3-9B311D80AA48}" srcOrd="0" destOrd="0" presId="urn:microsoft.com/office/officeart/2005/8/layout/orgChart1"/>
    <dgm:cxn modelId="{C12E4BB1-DB32-461E-A9C7-3E0AA8C95A0C}" type="presOf" srcId="{F6082D20-6406-476D-8557-AE6C5F620817}" destId="{BF6451E6-9EEA-49AB-8CAB-D2CCF2FFEB28}" srcOrd="0" destOrd="0" presId="urn:microsoft.com/office/officeart/2005/8/layout/orgChart1"/>
    <dgm:cxn modelId="{71FD8DEF-C819-40AB-B30D-564F0632ECA4}" srcId="{883B185D-AB65-484D-90FB-460913AA27B6}" destId="{74EB12DF-E607-41E2-9EC3-B88A724F822A}" srcOrd="0" destOrd="0" parTransId="{B474D721-1BBA-4500-AD5A-8C5949E8BE33}" sibTransId="{86BA26BB-854B-467F-B6C7-4AFF54BEDAC7}"/>
    <dgm:cxn modelId="{D6E110D3-B72C-43AA-B113-53934752ADBD}" type="presOf" srcId="{7A10F3E4-5DA1-4F74-9983-085F6783D669}" destId="{C27BDE41-7BAB-47B8-B8F7-4BC33666DE0E}" srcOrd="0" destOrd="0" presId="urn:microsoft.com/office/officeart/2005/8/layout/orgChart1"/>
    <dgm:cxn modelId="{423819F2-8BE6-4037-9A15-183619908EBF}" srcId="{C1AD8FFD-DC03-4421-8666-8A26F60482B2}" destId="{98FFD5A6-A5C3-4E40-83E2-201CB4B363FD}" srcOrd="6" destOrd="0" parTransId="{DC129898-2060-43BC-881F-7D5130AD8A54}" sibTransId="{1E6904D8-FD01-49B0-A6D5-78EA203B5A50}"/>
    <dgm:cxn modelId="{4DC72447-BCA0-4139-86CF-6FF61094160C}" type="presOf" srcId="{862BFF4E-300C-48D3-BF79-FDF8B3F5D9CD}" destId="{DB821CE3-8874-470D-82DE-41E61550A2A8}" srcOrd="0" destOrd="0" presId="urn:microsoft.com/office/officeart/2005/8/layout/orgChart1"/>
    <dgm:cxn modelId="{AD0FF066-09C0-493D-B4C0-A82FC2F34861}" type="presOf" srcId="{12153829-AC50-4806-AA96-69D9C6D05867}" destId="{3B859053-ADE9-4062-9B00-89C502FF2200}" srcOrd="0" destOrd="0" presId="urn:microsoft.com/office/officeart/2005/8/layout/orgChart1"/>
    <dgm:cxn modelId="{AD400198-EAF0-425E-8412-E436FE37AC20}" type="presOf" srcId="{5918E49A-FA40-4366-B927-28CCA578A3AF}" destId="{3BE2828A-B7C6-4F57-892F-50E1735BDABF}" srcOrd="0" destOrd="0" presId="urn:microsoft.com/office/officeart/2005/8/layout/orgChart1"/>
    <dgm:cxn modelId="{495E7DD5-8823-41DC-99DE-0A9F6F5A6E11}" srcId="{4D29B018-3CAC-4EA4-B1F9-B96D8C8CCBA0}" destId="{E97D36AD-F7A1-4C8A-8E33-6BCAE7931E3A}" srcOrd="3" destOrd="0" parTransId="{B4F19855-DA86-4E22-90CB-92781A8DB362}" sibTransId="{C77D590A-89FE-45AD-9EFB-EFF188DDFB2C}"/>
    <dgm:cxn modelId="{7E0B08F0-28FB-45A1-B85E-87EC0B9ABE04}" srcId="{95621302-CCC9-4AAD-BB21-979EB617963C}" destId="{7C9464B3-E0D5-4C7B-8DB4-EC83005CFFC4}" srcOrd="0" destOrd="0" parTransId="{5F00BB80-1EC2-4202-9711-6C45484537D7}" sibTransId="{6E28700E-D8CF-4FD9-A548-F423F9B7FAE9}"/>
    <dgm:cxn modelId="{112A7620-DDC5-4EBE-9C95-D7378C5B0FF7}" srcId="{4D29B018-3CAC-4EA4-B1F9-B96D8C8CCBA0}" destId="{CE44DF92-8941-461F-9CED-DABCC0EBBE5D}" srcOrd="5" destOrd="0" parTransId="{97194BB1-89B6-4EA9-A931-700408E4235D}" sibTransId="{12276636-5FF3-4F5D-AFC7-A1B7AE8ECC41}"/>
    <dgm:cxn modelId="{03561486-137B-4C3B-B10D-FE479C30C5A1}" type="presOf" srcId="{19A7B44D-B9DD-4284-882A-AE9D5C52AB85}" destId="{C09CCFC2-D40D-49A0-9637-C4101CD0B53B}" srcOrd="0" destOrd="0" presId="urn:microsoft.com/office/officeart/2005/8/layout/orgChart1"/>
    <dgm:cxn modelId="{14D83949-FE67-498F-9DFE-519F2D1FB196}" type="presOf" srcId="{B6C1B762-421B-4038-B6BE-4D09673C0AB4}" destId="{067049B6-E051-4D5B-BF84-D050BB844205}" srcOrd="1" destOrd="0" presId="urn:microsoft.com/office/officeart/2005/8/layout/orgChart1"/>
    <dgm:cxn modelId="{41514271-E3F1-4FB8-BDFD-1FF79D791A56}" srcId="{95621302-CCC9-4AAD-BB21-979EB617963C}" destId="{883B185D-AB65-484D-90FB-460913AA27B6}" srcOrd="2" destOrd="0" parTransId="{2B20128E-65F8-4032-9E14-0112731CD6CD}" sibTransId="{1E4737FA-D210-4B61-B39E-0C2C5477A4F3}"/>
    <dgm:cxn modelId="{B419E57E-8FC5-471E-B2B2-FE477D7E78F5}" type="presOf" srcId="{18A5D6EF-B958-4A6B-8CBE-D3341890B309}" destId="{41F5CAB3-B6A0-4556-87EE-18410B21BD36}" srcOrd="0" destOrd="0" presId="urn:microsoft.com/office/officeart/2005/8/layout/orgChart1"/>
    <dgm:cxn modelId="{F61D17D4-C443-4568-A465-5DA7075BFF23}" type="presOf" srcId="{95621302-CCC9-4AAD-BB21-979EB617963C}" destId="{02CD3CFD-9B1F-4DEA-9BA9-C79B293D0313}" srcOrd="1" destOrd="0" presId="urn:microsoft.com/office/officeart/2005/8/layout/orgChart1"/>
    <dgm:cxn modelId="{A5B166C5-CF86-40DA-8C90-12D0DA4027C2}" type="presOf" srcId="{DFFB1BC5-79C0-4772-BB5A-00C79E13730E}" destId="{4B9553B1-3A50-41F2-80BB-1A15108E2D96}" srcOrd="0" destOrd="0" presId="urn:microsoft.com/office/officeart/2005/8/layout/orgChart1"/>
    <dgm:cxn modelId="{0A15E568-86B4-4C72-8396-E9A6A9BBC4D2}" type="presOf" srcId="{C0EDC64A-A2D3-4FA6-8DD8-D8B37A50F696}" destId="{B4C8E1DE-5B9B-4872-80D0-16A344D95B7B}" srcOrd="1" destOrd="0" presId="urn:microsoft.com/office/officeart/2005/8/layout/orgChart1"/>
    <dgm:cxn modelId="{FA4A6980-56B7-469E-90F0-2B4E9326EC48}" type="presOf" srcId="{32DABB37-9E6E-4805-AD49-5F15F5B0B2E2}" destId="{EA5758B1-4196-4FD8-B7B9-3EE337A6B6DA}" srcOrd="0" destOrd="0" presId="urn:microsoft.com/office/officeart/2005/8/layout/orgChart1"/>
    <dgm:cxn modelId="{4956CF64-1123-4FB9-BFB2-4F8BE28EB89C}" type="presOf" srcId="{E77DAAF4-AB7B-4D3A-B2E0-F96D2FFE92B8}" destId="{DE1D6CBC-F2F6-4A74-91C6-C0996BE50C6E}" srcOrd="0" destOrd="0" presId="urn:microsoft.com/office/officeart/2005/8/layout/orgChart1"/>
    <dgm:cxn modelId="{2C2DBAE8-4281-41D2-A4B0-DBC649962C9E}" srcId="{C1AD8FFD-DC03-4421-8666-8A26F60482B2}" destId="{95621302-CCC9-4AAD-BB21-979EB617963C}" srcOrd="3" destOrd="0" parTransId="{F4FD2138-A972-401E-8A63-831805DBE0A7}" sibTransId="{5F397C8A-6D37-4CDB-B19C-9049CF35A0DC}"/>
    <dgm:cxn modelId="{93281E82-862F-4FF0-A2A7-D55EB9F94AF6}" type="presOf" srcId="{7A10F3E4-5DA1-4F74-9983-085F6783D669}" destId="{59ECFAD2-31D2-46E3-8359-A7DD39563D5F}" srcOrd="1" destOrd="0" presId="urn:microsoft.com/office/officeart/2005/8/layout/orgChart1"/>
    <dgm:cxn modelId="{2C850D55-9864-441C-AF45-596E8DFFD549}" srcId="{6DC98784-7BC8-463E-80FF-7D9A0A2D14FC}" destId="{4D29B018-3CAC-4EA4-B1F9-B96D8C8CCBA0}" srcOrd="1" destOrd="0" parTransId="{CAAFC46F-AC3D-4EDC-9A0B-18EB67CF0F08}" sibTransId="{7E354524-DAD6-4EC4-8E44-ED5E1B55E8F6}"/>
    <dgm:cxn modelId="{87DBF315-2387-447C-A415-AA73420CE09F}" srcId="{C1AD8FFD-DC03-4421-8666-8A26F60482B2}" destId="{5918E49A-FA40-4366-B927-28CCA578A3AF}" srcOrd="4" destOrd="0" parTransId="{54BEC919-B2A1-4FC1-98E6-1A79F9DB3BB3}" sibTransId="{AEEF87E7-158F-4CD2-B849-7BA3B2FF0C5E}"/>
    <dgm:cxn modelId="{53B0094D-CE5A-4433-9CBA-746D5C12F290}" srcId="{C1AD8FFD-DC03-4421-8666-8A26F60482B2}" destId="{09F2B94C-34FA-421A-8E33-01DCA2B46354}" srcOrd="1" destOrd="0" parTransId="{F6082D20-6406-476D-8557-AE6C5F620817}" sibTransId="{2E4DE3F6-19D2-4776-B744-2931BD4F9137}"/>
    <dgm:cxn modelId="{45C7D259-06D8-4697-AE12-71A86DA40A37}" srcId="{C1AD8FFD-DC03-4421-8666-8A26F60482B2}" destId="{91513110-A457-41D2-91CE-C07DB689913E}" srcOrd="2" destOrd="0" parTransId="{9C55D6DE-F5BB-46CC-AC4A-8D7F6AB81D1B}" sibTransId="{9C1A741D-786E-4606-AF4C-F2772E7D651B}"/>
    <dgm:cxn modelId="{C542C718-9BC8-4E01-BD88-944FA439F046}" type="presOf" srcId="{5CC7C80A-CFF0-4177-A38A-88B7409D0BF7}" destId="{88C15504-2D4A-4C08-A691-D99AFB15924A}" srcOrd="0" destOrd="0" presId="urn:microsoft.com/office/officeart/2005/8/layout/orgChart1"/>
    <dgm:cxn modelId="{5FC29D76-5285-4ABC-91C2-6E0FA425152E}" type="presOf" srcId="{E97D36AD-F7A1-4C8A-8E33-6BCAE7931E3A}" destId="{5A57662E-CF34-4B5A-9487-48B89233FD84}" srcOrd="0" destOrd="0" presId="urn:microsoft.com/office/officeart/2005/8/layout/orgChart1"/>
    <dgm:cxn modelId="{CB0F2675-E84F-4605-9AE1-862D7C4CD076}" type="presOf" srcId="{B4F19855-DA86-4E22-90CB-92781A8DB362}" destId="{50DEE399-E92C-4E66-95FB-9A3D0739B768}" srcOrd="0" destOrd="0" presId="urn:microsoft.com/office/officeart/2005/8/layout/orgChart1"/>
    <dgm:cxn modelId="{F72C1A31-83B2-46AA-BDD3-EE1444B99DF8}" type="presOf" srcId="{7C9464B3-E0D5-4C7B-8DB4-EC83005CFFC4}" destId="{F73B9395-782E-446C-B72C-340BA016D425}" srcOrd="1" destOrd="0" presId="urn:microsoft.com/office/officeart/2005/8/layout/orgChart1"/>
    <dgm:cxn modelId="{0B8A633B-8398-4E14-A564-6DA72F5A41AB}" type="presOf" srcId="{6DC98784-7BC8-463E-80FF-7D9A0A2D14FC}" destId="{E8CB2CA9-F841-42E5-802F-8FDDA327885C}" srcOrd="0" destOrd="0" presId="urn:microsoft.com/office/officeart/2005/8/layout/orgChart1"/>
    <dgm:cxn modelId="{860513FA-7DE6-4BD3-A54B-8E8E1EB3AD33}" srcId="{C1AD8FFD-DC03-4421-8666-8A26F60482B2}" destId="{7A10F3E4-5DA1-4F74-9983-085F6783D669}" srcOrd="0" destOrd="0" parTransId="{4616C69F-C25F-4C17-97AF-649FA1FDEDD2}" sibTransId="{D41BE054-4AD9-4C98-A523-6856A9DB6B82}"/>
    <dgm:cxn modelId="{516E58BC-71AC-43BE-9B70-FFF9899E4F98}" type="presOf" srcId="{3BEA7DF0-5F15-4437-985C-D92A43CF50A9}" destId="{00F1E2C5-A928-443F-80C7-9A427C6B42A3}" srcOrd="0" destOrd="0" presId="urn:microsoft.com/office/officeart/2005/8/layout/orgChart1"/>
    <dgm:cxn modelId="{960C1A51-8837-49C0-9986-4E3E1488ABD7}" type="presOf" srcId="{EF8AD71F-B034-47D0-95A3-D10482EAF696}" destId="{E9B8A71E-F349-4EFE-BC2E-6A11AE342815}" srcOrd="0" destOrd="0" presId="urn:microsoft.com/office/officeart/2005/8/layout/orgChart1"/>
    <dgm:cxn modelId="{457366F3-6321-476E-8777-E0B6C2CCDBA9}" type="presOf" srcId="{DFFB1BC5-79C0-4772-BB5A-00C79E13730E}" destId="{E8CF2AB5-7FD1-4B75-966A-73AB4C1457D5}" srcOrd="1" destOrd="0" presId="urn:microsoft.com/office/officeart/2005/8/layout/orgChart1"/>
    <dgm:cxn modelId="{B174A5B1-2C24-469A-AB4F-83CF0C0BFB2C}" type="presOf" srcId="{98FFD5A6-A5C3-4E40-83E2-201CB4B363FD}" destId="{17A2897C-E099-4FEA-A4E3-98230EEB68C1}" srcOrd="0" destOrd="0" presId="urn:microsoft.com/office/officeart/2005/8/layout/orgChart1"/>
    <dgm:cxn modelId="{07CE4730-55F2-4351-BDDD-B4394C99739B}" type="presOf" srcId="{C1AD8FFD-DC03-4421-8666-8A26F60482B2}" destId="{5D717744-B2B0-4AD2-983A-C25B7FD962F6}" srcOrd="1" destOrd="0" presId="urn:microsoft.com/office/officeart/2005/8/layout/orgChart1"/>
    <dgm:cxn modelId="{46C423BA-29CF-4709-A8F2-C17F801567DD}" type="presOf" srcId="{085F7B88-F3E4-44A7-BC32-28F51B7B7A96}" destId="{EC30C9C7-38FB-4505-A5CB-E7FAF8275BD3}" srcOrd="0" destOrd="0" presId="urn:microsoft.com/office/officeart/2005/8/layout/orgChart1"/>
    <dgm:cxn modelId="{D247BEBB-35D8-45FA-BC60-9AB6A8358A45}" type="presOf" srcId="{9FBDA6C7-4012-4DC9-A6E1-B414550AE978}" destId="{34FE76C8-B993-4456-82B9-B35375CB26F3}" srcOrd="0" destOrd="0" presId="urn:microsoft.com/office/officeart/2005/8/layout/orgChart1"/>
    <dgm:cxn modelId="{B3B35AB2-FCB0-425D-A316-BAE5B4766219}" type="presOf" srcId="{9E69D9F3-C7CC-4CF8-89C0-2561539B14D0}" destId="{9A8D78FD-95FB-4DDF-8EE0-A1BB49219427}" srcOrd="0" destOrd="0" presId="urn:microsoft.com/office/officeart/2005/8/layout/orgChart1"/>
    <dgm:cxn modelId="{2377E3C5-6737-41C2-B2C9-1F5E2EFA938E}" srcId="{4D29B018-3CAC-4EA4-B1F9-B96D8C8CCBA0}" destId="{4FBDE7B5-4937-4C5E-A386-55E2A67B913F}" srcOrd="8" destOrd="0" parTransId="{085F7B88-F3E4-44A7-BC32-28F51B7B7A96}" sibTransId="{A3598B8A-8B69-4231-8896-03F20722ACDD}"/>
    <dgm:cxn modelId="{A0E83FFA-D162-4E9C-8159-481C27307621}" type="presOf" srcId="{B474D721-1BBA-4500-AD5A-8C5949E8BE33}" destId="{9E077C7E-AF90-4EFE-93F1-2FE75007AA65}" srcOrd="0" destOrd="0" presId="urn:microsoft.com/office/officeart/2005/8/layout/orgChart1"/>
    <dgm:cxn modelId="{0B98E930-B563-4DFB-8685-21C121BE299C}" type="presOf" srcId="{6A0A2688-3336-4637-80DD-A1EEC15C79E8}" destId="{669335A6-02A3-4753-8858-ADAB92891229}" srcOrd="1" destOrd="0" presId="urn:microsoft.com/office/officeart/2005/8/layout/orgChart1"/>
    <dgm:cxn modelId="{42196623-C15D-4C50-9305-1F75E6BD1774}" type="presOf" srcId="{12C67952-C25B-4125-AC51-4535172DE7D7}" destId="{B4080539-8614-4262-9AF0-605DEF019C95}" srcOrd="0" destOrd="0" presId="urn:microsoft.com/office/officeart/2005/8/layout/orgChart1"/>
    <dgm:cxn modelId="{E3CC6C3C-D9E7-4B47-89DC-1A26B8A3944A}" type="presOf" srcId="{20153061-AE05-4E2E-80BB-4AC3F5947A34}" destId="{BE88B19C-1D9D-4430-9F9C-90D635147BD5}" srcOrd="1" destOrd="0" presId="urn:microsoft.com/office/officeart/2005/8/layout/orgChart1"/>
    <dgm:cxn modelId="{97F48CAC-8FE6-4A41-91C3-1BC55A781F8C}" type="presOf" srcId="{E77DAAF4-AB7B-4D3A-B2E0-F96D2FFE92B8}" destId="{63B2837A-1BAB-47BE-A56E-550FF8AE5D9D}" srcOrd="1" destOrd="0" presId="urn:microsoft.com/office/officeart/2005/8/layout/orgChart1"/>
    <dgm:cxn modelId="{2998A6AE-D4C4-4122-BC47-6BF2485CCA4D}" type="presOf" srcId="{5918E49A-FA40-4366-B927-28CCA578A3AF}" destId="{6ECEAB8D-99F0-4F18-85FA-89138FEB9267}" srcOrd="1" destOrd="0" presId="urn:microsoft.com/office/officeart/2005/8/layout/orgChart1"/>
    <dgm:cxn modelId="{20F888BD-32D5-4461-A1B1-2AC74966F431}" type="presOf" srcId="{EE17567E-2556-447A-A9BE-2D65FB15FFAC}" destId="{85ECD3BD-A40F-4E67-93A7-49FA1B587965}" srcOrd="0" destOrd="0" presId="urn:microsoft.com/office/officeart/2005/8/layout/orgChart1"/>
    <dgm:cxn modelId="{6154F9D9-8BF5-4D15-9340-B7FB555C23BB}" srcId="{4D29B018-3CAC-4EA4-B1F9-B96D8C8CCBA0}" destId="{DFFB1BC5-79C0-4772-BB5A-00C79E13730E}" srcOrd="1" destOrd="0" parTransId="{862BFF4E-300C-48D3-BF79-FDF8B3F5D9CD}" sibTransId="{3F9D6EF1-F00B-48B6-8BEF-2EE0F0CFCFFA}"/>
    <dgm:cxn modelId="{1BDA41AB-CF08-44B4-970A-D9A03D6FE948}" type="presOf" srcId="{09F2B94C-34FA-421A-8E33-01DCA2B46354}" destId="{E9F70F35-277A-471C-95DF-5A5726B6ECDD}" srcOrd="0" destOrd="0" presId="urn:microsoft.com/office/officeart/2005/8/layout/orgChart1"/>
    <dgm:cxn modelId="{15C51A76-6C5D-453E-BCF0-0C6CE2697877}" type="presOf" srcId="{CC45FDA7-4BAE-4A47-A043-05D89E37C607}" destId="{6FDC6365-E202-4503-90EF-8B1638361290}" srcOrd="0" destOrd="0" presId="urn:microsoft.com/office/officeart/2005/8/layout/orgChart1"/>
    <dgm:cxn modelId="{70BEC806-6EF3-4C92-B39B-B3EF7A549299}" type="presOf" srcId="{74EB12DF-E607-41E2-9EC3-B88A724F822A}" destId="{F7947028-5D22-4021-86CF-94BAB7BD2DA5}" srcOrd="0" destOrd="0" presId="urn:microsoft.com/office/officeart/2005/8/layout/orgChart1"/>
    <dgm:cxn modelId="{B29E9E03-CF9E-4AB4-9ED2-EC9DEE4CE798}" type="presOf" srcId="{66D048F5-5BEE-4427-89A0-F78C75905BFF}" destId="{D96EE65B-F590-4566-9018-7057B67F2C2E}" srcOrd="0" destOrd="0" presId="urn:microsoft.com/office/officeart/2005/8/layout/orgChart1"/>
    <dgm:cxn modelId="{5422DE8A-CFA6-4DFA-BC26-DE441E05B64B}" type="presOf" srcId="{66D048F5-5BEE-4427-89A0-F78C75905BFF}" destId="{192B6A8C-4B2F-4C0C-B103-64CABFA680DD}" srcOrd="1" destOrd="0" presId="urn:microsoft.com/office/officeart/2005/8/layout/orgChart1"/>
    <dgm:cxn modelId="{C601F473-10BA-4FDF-BF12-DA69E010ED71}" type="presOf" srcId="{4FBDE7B5-4937-4C5E-A386-55E2A67B913F}" destId="{A76A4D4E-6ADC-4E96-AE6E-21DDF00DA18F}" srcOrd="1" destOrd="0" presId="urn:microsoft.com/office/officeart/2005/8/layout/orgChart1"/>
    <dgm:cxn modelId="{83D652EF-11CD-4714-B212-94EE56AAF476}" srcId="{6DC98784-7BC8-463E-80FF-7D9A0A2D14FC}" destId="{66D048F5-5BEE-4427-89A0-F78C75905BFF}" srcOrd="2" destOrd="0" parTransId="{33192BA1-ECBB-45DC-A545-E67D30F9E5A9}" sibTransId="{5ADCAFD6-BE9C-49A5-936A-4F1980915CB6}"/>
    <dgm:cxn modelId="{3DDE2B75-2116-452D-901D-21BEE4951D6B}" srcId="{4D29B018-3CAC-4EA4-B1F9-B96D8C8CCBA0}" destId="{EE17567E-2556-447A-A9BE-2D65FB15FFAC}" srcOrd="0" destOrd="0" parTransId="{32DABB37-9E6E-4805-AD49-5F15F5B0B2E2}" sibTransId="{FA5BD8BC-7FE2-4218-A8AB-CD1954AFDDBB}"/>
    <dgm:cxn modelId="{46622D91-0328-4C87-82F1-39771A40A097}" type="presOf" srcId="{E97D36AD-F7A1-4C8A-8E33-6BCAE7931E3A}" destId="{DD65DAD7-0DA4-4C15-81F9-2D192B5BCBE0}" srcOrd="1" destOrd="0" presId="urn:microsoft.com/office/officeart/2005/8/layout/orgChart1"/>
    <dgm:cxn modelId="{BF625FA7-FE4D-4255-917B-9324254BC4F7}" type="presOf" srcId="{54BEC919-B2A1-4FC1-98E6-1A79F9DB3BB3}" destId="{4BCFFB78-0F5B-4F2A-BE37-B8F92563C09C}" srcOrd="0" destOrd="0" presId="urn:microsoft.com/office/officeart/2005/8/layout/orgChart1"/>
    <dgm:cxn modelId="{D9CA0847-B62D-422F-9476-56A76B150A7F}" srcId="{C1AD8FFD-DC03-4421-8666-8A26F60482B2}" destId="{E77DAAF4-AB7B-4D3A-B2E0-F96D2FFE92B8}" srcOrd="5" destOrd="0" parTransId="{A27329DA-ECAA-48DE-ADBC-C5EB223D4728}" sibTransId="{6E85D12B-BBB7-450F-B50F-A9D7AC3FEDE5}"/>
    <dgm:cxn modelId="{711AFF11-FB15-47FF-A3A3-E1C9DBEB693A}" type="presOf" srcId="{EE17567E-2556-447A-A9BE-2D65FB15FFAC}" destId="{C4647F2B-8B5A-4C9B-8215-C9E99BC573BB}" srcOrd="1" destOrd="0" presId="urn:microsoft.com/office/officeart/2005/8/layout/orgChart1"/>
    <dgm:cxn modelId="{BC04A67F-0965-49D3-BBC2-27DC8A619664}" type="presOf" srcId="{94D59DBD-DCF0-4213-A2B0-350D29488770}" destId="{2537CC53-B149-4F92-92E6-CA99D331E118}" srcOrd="0" destOrd="0" presId="urn:microsoft.com/office/officeart/2005/8/layout/orgChart1"/>
    <dgm:cxn modelId="{F85E977A-7698-4611-B87C-65ED60E2E26E}" type="presOf" srcId="{CE44DF92-8941-461F-9CED-DABCC0EBBE5D}" destId="{96865A70-0444-40D3-B162-089303AF2EDE}" srcOrd="0" destOrd="0" presId="urn:microsoft.com/office/officeart/2005/8/layout/orgChart1"/>
    <dgm:cxn modelId="{962CAB41-FD58-4984-B616-AC7936DE25F6}" type="presOf" srcId="{C5526473-9CE2-49C4-B53B-B51F759B3CB1}" destId="{F053EB25-2EA8-486E-B9B6-D9503D9845C9}" srcOrd="1" destOrd="0" presId="urn:microsoft.com/office/officeart/2005/8/layout/orgChart1"/>
    <dgm:cxn modelId="{0ABC0F85-0BDF-42F3-A4F9-519411F3ABEB}" type="presOf" srcId="{C1AD8FFD-DC03-4421-8666-8A26F60482B2}" destId="{CF8D2238-30B6-4CE1-8123-5EF02EBC02B8}" srcOrd="0" destOrd="0" presId="urn:microsoft.com/office/officeart/2005/8/layout/orgChart1"/>
    <dgm:cxn modelId="{3F9ECE4E-60E1-40D6-8905-5ACC1F948873}" type="presOf" srcId="{94D59DBD-DCF0-4213-A2B0-350D29488770}" destId="{4D51A9B3-D53C-49FD-B4F3-4B02386758E6}" srcOrd="1" destOrd="0" presId="urn:microsoft.com/office/officeart/2005/8/layout/orgChart1"/>
    <dgm:cxn modelId="{9AE98D6F-C5A6-49BA-B640-94D83145C56B}" type="presOf" srcId="{7C9464B3-E0D5-4C7B-8DB4-EC83005CFFC4}" destId="{2BF72EF6-25BF-4E6D-94D2-3E1499117327}" srcOrd="0" destOrd="0" presId="urn:microsoft.com/office/officeart/2005/8/layout/orgChart1"/>
    <dgm:cxn modelId="{69A2A09A-E58D-4C0D-8288-DF717DE2FF62}" type="presOf" srcId="{4616C69F-C25F-4C17-97AF-649FA1FDEDD2}" destId="{3DACCA63-3136-4129-AEA2-25D1ACFCB320}" srcOrd="0" destOrd="0" presId="urn:microsoft.com/office/officeart/2005/8/layout/orgChart1"/>
    <dgm:cxn modelId="{3501893B-4505-4E40-990E-7B03C5DBF39B}" type="presOf" srcId="{5F00BB80-1EC2-4202-9711-6C45484537D7}" destId="{8113C685-4E48-498A-9D69-D0EB1040C250}" srcOrd="0" destOrd="0" presId="urn:microsoft.com/office/officeart/2005/8/layout/orgChart1"/>
    <dgm:cxn modelId="{A16A95C5-E60D-4350-A79D-DC6BA9287A9C}" type="presOf" srcId="{CE44DF92-8941-461F-9CED-DABCC0EBBE5D}" destId="{21A1A4D9-56B8-4CFB-88C7-6E6AD65E7011}" srcOrd="1" destOrd="0" presId="urn:microsoft.com/office/officeart/2005/8/layout/orgChart1"/>
    <dgm:cxn modelId="{EADA3198-8E5C-4A12-B88E-E90C2BCFD738}" type="presOf" srcId="{CAAFC46F-AC3D-4EDC-9A0B-18EB67CF0F08}" destId="{932547BA-7BC1-4D0F-8B44-38D84BDD460A}" srcOrd="0" destOrd="0" presId="urn:microsoft.com/office/officeart/2005/8/layout/orgChart1"/>
    <dgm:cxn modelId="{D37FED24-E533-4DBF-8750-A338A34E92D5}" type="presOf" srcId="{91513110-A457-41D2-91CE-C07DB689913E}" destId="{EDA8CBB9-A08D-4C69-A14C-FC0C52905CA3}" srcOrd="0" destOrd="0" presId="urn:microsoft.com/office/officeart/2005/8/layout/orgChart1"/>
    <dgm:cxn modelId="{7FE2CBE4-3139-439C-90E0-B588F9BBAE9C}" srcId="{4D29B018-3CAC-4EA4-B1F9-B96D8C8CCBA0}" destId="{9E69D9F3-C7CC-4CF8-89C0-2561539B14D0}" srcOrd="2" destOrd="0" parTransId="{EF8AD71F-B034-47D0-95A3-D10482EAF696}" sibTransId="{31880015-78DB-4E85-83D7-F0BB0CB4F6D8}"/>
    <dgm:cxn modelId="{C503293A-2421-428F-8E00-7485640EE0E1}" srcId="{95621302-CCC9-4AAD-BB21-979EB617963C}" destId="{B6C1B762-421B-4038-B6BE-4D09673C0AB4}" srcOrd="1" destOrd="0" parTransId="{9FBDA6C7-4012-4DC9-A6E1-B414550AE978}" sibTransId="{377825FC-A620-4D0D-B730-12FC1A736DAD}"/>
    <dgm:cxn modelId="{C060721E-75F3-4577-8007-3E5FCED366C1}" type="presOf" srcId="{B4742999-56D0-4F93-857D-FF409D99BEB9}" destId="{064DFD73-B61C-41BA-8BEE-2DE2BD26CD66}" srcOrd="0" destOrd="0" presId="urn:microsoft.com/office/officeart/2005/8/layout/orgChart1"/>
    <dgm:cxn modelId="{4FE27C68-81F6-4B67-BBEF-9DCB77630148}" type="presOf" srcId="{6A0A2688-3336-4637-80DD-A1EEC15C79E8}" destId="{CD0794F3-7527-4790-8C62-B69B4CFCC128}" srcOrd="0" destOrd="0" presId="urn:microsoft.com/office/officeart/2005/8/layout/orgChart1"/>
    <dgm:cxn modelId="{C08FC6CC-06BC-4C48-8947-4D8C92147506}" type="presOf" srcId="{97194BB1-89B6-4EA9-A931-700408E4235D}" destId="{E3CEF656-0AC6-48D9-8B32-D59995D4B2B0}" srcOrd="0" destOrd="0" presId="urn:microsoft.com/office/officeart/2005/8/layout/orgChart1"/>
    <dgm:cxn modelId="{AAC7CCDB-94BF-430B-AABB-774889533E6F}" type="presOf" srcId="{883B185D-AB65-484D-90FB-460913AA27B6}" destId="{D4D8F854-A326-4544-A61C-57F5024DBB86}" srcOrd="1" destOrd="0" presId="urn:microsoft.com/office/officeart/2005/8/layout/orgChart1"/>
    <dgm:cxn modelId="{7F5D0306-93AA-4DF4-84AB-625B38F1A779}" type="presOf" srcId="{74EB12DF-E607-41E2-9EC3-B88A724F822A}" destId="{2441AA9E-75BF-473E-9483-AF0DD2FE91A2}" srcOrd="1" destOrd="0" presId="urn:microsoft.com/office/officeart/2005/8/layout/orgChart1"/>
    <dgm:cxn modelId="{AF88CD6C-F262-4D50-9E2D-229DA3156077}" type="presOf" srcId="{33192BA1-ECBB-45DC-A545-E67D30F9E5A9}" destId="{F46B8433-0CEE-4673-A0A5-6A1DF344190D}" srcOrd="0" destOrd="0" presId="urn:microsoft.com/office/officeart/2005/8/layout/orgChart1"/>
    <dgm:cxn modelId="{F628E2A7-D972-47C4-B5EA-BF2B89049E04}" type="presOf" srcId="{01A7A5F4-C183-4E09-A929-78F406A9849D}" destId="{DBA154BD-FD99-4915-B29F-B1928A58BC76}" srcOrd="0" destOrd="0" presId="urn:microsoft.com/office/officeart/2005/8/layout/orgChart1"/>
    <dgm:cxn modelId="{A11F509E-8BF4-4263-BC26-859BA5159C23}" srcId="{95621302-CCC9-4AAD-BB21-979EB617963C}" destId="{94D59DBD-DCF0-4213-A2B0-350D29488770}" srcOrd="5" destOrd="0" parTransId="{3BEA7DF0-5F15-4437-985C-D92A43CF50A9}" sibTransId="{2D3E40AC-3D56-441B-BF82-EC8DE55D200F}"/>
    <dgm:cxn modelId="{358534C7-F347-42F4-B39C-F5B535BF86C2}" type="presOf" srcId="{98FFD5A6-A5C3-4E40-83E2-201CB4B363FD}" destId="{EA7E322C-82FB-4742-A011-BD1FED05AE75}" srcOrd="1" destOrd="0" presId="urn:microsoft.com/office/officeart/2005/8/layout/orgChart1"/>
    <dgm:cxn modelId="{3D678072-2063-4D2D-B6FE-E0FE81864D23}" type="presOf" srcId="{C5526473-9CE2-49C4-B53B-B51F759B3CB1}" destId="{000C19F0-7F19-47F0-B85D-032B9BFDF60B}" srcOrd="0" destOrd="0" presId="urn:microsoft.com/office/officeart/2005/8/layout/orgChart1"/>
    <dgm:cxn modelId="{B89A0F58-8DFC-4336-B6DE-9E1DB495FD7E}" type="presOf" srcId="{2A874799-AE13-4F39-8DFB-1FA677711111}" destId="{434AD323-5964-4286-BC05-8F7FD51AC908}" srcOrd="0" destOrd="0" presId="urn:microsoft.com/office/officeart/2005/8/layout/orgChart1"/>
    <dgm:cxn modelId="{FC968D7F-A780-4CD9-9CB4-5FB1936428F4}" type="presOf" srcId="{DC129898-2060-43BC-881F-7D5130AD8A54}" destId="{4CE3A188-B27A-4CDF-BC87-12A51614DFDD}" srcOrd="0" destOrd="0" presId="urn:microsoft.com/office/officeart/2005/8/layout/orgChart1"/>
    <dgm:cxn modelId="{4215B67B-9E4E-4338-BE5A-D694602945F8}" type="presOf" srcId="{9C55D6DE-F5BB-46CC-AC4A-8D7F6AB81D1B}" destId="{872481C5-37A8-453A-B3D2-530C44323510}" srcOrd="0" destOrd="0" presId="urn:microsoft.com/office/officeart/2005/8/layout/orgChart1"/>
    <dgm:cxn modelId="{30B1FFEE-AFA6-4E53-B617-6DF4294EE85E}" srcId="{6DC98784-7BC8-463E-80FF-7D9A0A2D14FC}" destId="{18A5D6EF-B958-4A6B-8CBE-D3341890B309}" srcOrd="3" destOrd="0" parTransId="{01A7A5F4-C183-4E09-A929-78F406A9849D}" sibTransId="{7E5C1E6A-C8A2-4E8A-87BF-725672DBC168}"/>
    <dgm:cxn modelId="{9E4E4DE1-BF64-4B43-976F-2E81CCE67A33}" srcId="{6DC98784-7BC8-463E-80FF-7D9A0A2D14FC}" destId="{2A874799-AE13-4F39-8DFB-1FA677711111}" srcOrd="0" destOrd="0" parTransId="{19A7B44D-B9DD-4284-882A-AE9D5C52AB85}" sibTransId="{77B743C3-1F44-40AF-A28A-84DFE38BA021}"/>
    <dgm:cxn modelId="{CE208D20-A4A0-4B14-AEC7-76A86AECF91A}" type="presOf" srcId="{18A5D6EF-B958-4A6B-8CBE-D3341890B309}" destId="{C5470E97-8D3A-4D65-BF39-C4A342DC2615}" srcOrd="1" destOrd="0" presId="urn:microsoft.com/office/officeart/2005/8/layout/orgChart1"/>
    <dgm:cxn modelId="{6F33626C-A3F7-4F5A-9B90-3EA748EB3B5C}" type="presParOf" srcId="{064DFD73-B61C-41BA-8BEE-2DE2BD26CD66}" destId="{4143A868-0A2E-4CCD-8C50-408790D2FCF8}" srcOrd="0" destOrd="0" presId="urn:microsoft.com/office/officeart/2005/8/layout/orgChart1"/>
    <dgm:cxn modelId="{50191FF4-36B8-4D08-B7B2-E8D1104A1AD1}" type="presParOf" srcId="{4143A868-0A2E-4CCD-8C50-408790D2FCF8}" destId="{96D867F8-BC9C-4F90-94C3-C426B9A845DC}" srcOrd="0" destOrd="0" presId="urn:microsoft.com/office/officeart/2005/8/layout/orgChart1"/>
    <dgm:cxn modelId="{D1002EBC-BB7E-4D20-9003-20F87C79ECDB}" type="presParOf" srcId="{96D867F8-BC9C-4F90-94C3-C426B9A845DC}" destId="{E8CB2CA9-F841-42E5-802F-8FDDA327885C}" srcOrd="0" destOrd="0" presId="urn:microsoft.com/office/officeart/2005/8/layout/orgChart1"/>
    <dgm:cxn modelId="{8F28B29A-710A-44AF-B026-87D1292B2BD7}" type="presParOf" srcId="{96D867F8-BC9C-4F90-94C3-C426B9A845DC}" destId="{79B1B137-558D-4882-B22C-2F08583F0334}" srcOrd="1" destOrd="0" presId="urn:microsoft.com/office/officeart/2005/8/layout/orgChart1"/>
    <dgm:cxn modelId="{4AF24904-14F0-46C0-A976-8FD0922FF220}" type="presParOf" srcId="{4143A868-0A2E-4CCD-8C50-408790D2FCF8}" destId="{B2ECD5AE-11D9-4BC6-8BEB-601FB96A9DE5}" srcOrd="1" destOrd="0" presId="urn:microsoft.com/office/officeart/2005/8/layout/orgChart1"/>
    <dgm:cxn modelId="{8A3B755B-FF9E-4C55-875C-4D75F91C5779}" type="presParOf" srcId="{B2ECD5AE-11D9-4BC6-8BEB-601FB96A9DE5}" destId="{C09CCFC2-D40D-49A0-9637-C4101CD0B53B}" srcOrd="0" destOrd="0" presId="urn:microsoft.com/office/officeart/2005/8/layout/orgChart1"/>
    <dgm:cxn modelId="{8DBFD44A-27D3-4154-A73D-06B8A53794FC}" type="presParOf" srcId="{B2ECD5AE-11D9-4BC6-8BEB-601FB96A9DE5}" destId="{B4B31E76-1124-4BAA-AF63-0A0F6599CD6C}" srcOrd="1" destOrd="0" presId="urn:microsoft.com/office/officeart/2005/8/layout/orgChart1"/>
    <dgm:cxn modelId="{A201FA01-7908-4FC0-A4EB-A2446933FEAA}" type="presParOf" srcId="{B4B31E76-1124-4BAA-AF63-0A0F6599CD6C}" destId="{6FC28CB9-574B-4E40-BAE7-84C0FF98C0FA}" srcOrd="0" destOrd="0" presId="urn:microsoft.com/office/officeart/2005/8/layout/orgChart1"/>
    <dgm:cxn modelId="{5AE98E81-9461-4A3E-824B-A1ECCEFDCC41}" type="presParOf" srcId="{6FC28CB9-574B-4E40-BAE7-84C0FF98C0FA}" destId="{434AD323-5964-4286-BC05-8F7FD51AC908}" srcOrd="0" destOrd="0" presId="urn:microsoft.com/office/officeart/2005/8/layout/orgChart1"/>
    <dgm:cxn modelId="{C88B78DB-056D-4DD0-848C-ABECE38430D5}" type="presParOf" srcId="{6FC28CB9-574B-4E40-BAE7-84C0FF98C0FA}" destId="{3EBE554F-63DC-40A4-8C09-0F0136181BCF}" srcOrd="1" destOrd="0" presId="urn:microsoft.com/office/officeart/2005/8/layout/orgChart1"/>
    <dgm:cxn modelId="{213F59E3-B9E6-4E85-971D-FBA62EC98405}" type="presParOf" srcId="{B4B31E76-1124-4BAA-AF63-0A0F6599CD6C}" destId="{2CCA3254-DBF7-45DC-9FFA-AE7BB6F6E5A5}" srcOrd="1" destOrd="0" presId="urn:microsoft.com/office/officeart/2005/8/layout/orgChart1"/>
    <dgm:cxn modelId="{733E4874-6867-4EFC-8741-386EEB5A59C2}" type="presParOf" srcId="{B4B31E76-1124-4BAA-AF63-0A0F6599CD6C}" destId="{ECF816F3-56E1-4DD8-8DC3-311B9855780F}" srcOrd="2" destOrd="0" presId="urn:microsoft.com/office/officeart/2005/8/layout/orgChart1"/>
    <dgm:cxn modelId="{F64B7683-DE69-46BC-B764-A8F80CC9751E}" type="presParOf" srcId="{B2ECD5AE-11D9-4BC6-8BEB-601FB96A9DE5}" destId="{932547BA-7BC1-4D0F-8B44-38D84BDD460A}" srcOrd="2" destOrd="0" presId="urn:microsoft.com/office/officeart/2005/8/layout/orgChart1"/>
    <dgm:cxn modelId="{5B8E4DF7-AE0D-483C-A55A-C67CF2374B39}" type="presParOf" srcId="{B2ECD5AE-11D9-4BC6-8BEB-601FB96A9DE5}" destId="{50AAE8FD-3A78-4898-9CA9-3AE1D05DC19F}" srcOrd="3" destOrd="0" presId="urn:microsoft.com/office/officeart/2005/8/layout/orgChart1"/>
    <dgm:cxn modelId="{57AB10C9-9DD6-4083-95FF-1BBED061E829}" type="presParOf" srcId="{50AAE8FD-3A78-4898-9CA9-3AE1D05DC19F}" destId="{8766FD77-2891-41AB-B337-AD790A8D3B72}" srcOrd="0" destOrd="0" presId="urn:microsoft.com/office/officeart/2005/8/layout/orgChart1"/>
    <dgm:cxn modelId="{2ECAD588-F927-4D31-B34A-785A9AC8A23F}" type="presParOf" srcId="{8766FD77-2891-41AB-B337-AD790A8D3B72}" destId="{AF883964-1260-48C3-A9F8-99AC8C8322EA}" srcOrd="0" destOrd="0" presId="urn:microsoft.com/office/officeart/2005/8/layout/orgChart1"/>
    <dgm:cxn modelId="{C9C79579-E969-41C0-9E0A-F35897B0B510}" type="presParOf" srcId="{8766FD77-2891-41AB-B337-AD790A8D3B72}" destId="{EB1F1857-556D-4D94-BAB9-E67E6BF2E557}" srcOrd="1" destOrd="0" presId="urn:microsoft.com/office/officeart/2005/8/layout/orgChart1"/>
    <dgm:cxn modelId="{C9CA6FFD-EEFB-4254-A058-9EFEC4C9BC1A}" type="presParOf" srcId="{50AAE8FD-3A78-4898-9CA9-3AE1D05DC19F}" destId="{F82644FA-A4BF-4D90-AAA7-1103873591D2}" srcOrd="1" destOrd="0" presId="urn:microsoft.com/office/officeart/2005/8/layout/orgChart1"/>
    <dgm:cxn modelId="{4716D84A-F49E-4C22-99B1-403B14133482}" type="presParOf" srcId="{F82644FA-A4BF-4D90-AAA7-1103873591D2}" destId="{EA5758B1-4196-4FD8-B7B9-3EE337A6B6DA}" srcOrd="0" destOrd="0" presId="urn:microsoft.com/office/officeart/2005/8/layout/orgChart1"/>
    <dgm:cxn modelId="{4F78159A-155D-48E4-82B9-3F176A127662}" type="presParOf" srcId="{F82644FA-A4BF-4D90-AAA7-1103873591D2}" destId="{8D5F2DF5-FFE1-403F-9093-14A47E1E0395}" srcOrd="1" destOrd="0" presId="urn:microsoft.com/office/officeart/2005/8/layout/orgChart1"/>
    <dgm:cxn modelId="{2AD9BFF2-8DAF-4A34-965F-A9B180EF2414}" type="presParOf" srcId="{8D5F2DF5-FFE1-403F-9093-14A47E1E0395}" destId="{E680662A-6A85-4265-A024-02267102A033}" srcOrd="0" destOrd="0" presId="urn:microsoft.com/office/officeart/2005/8/layout/orgChart1"/>
    <dgm:cxn modelId="{F305CE32-525B-4198-9AD4-24BDD1D569F7}" type="presParOf" srcId="{E680662A-6A85-4265-A024-02267102A033}" destId="{85ECD3BD-A40F-4E67-93A7-49FA1B587965}" srcOrd="0" destOrd="0" presId="urn:microsoft.com/office/officeart/2005/8/layout/orgChart1"/>
    <dgm:cxn modelId="{D567AC7B-12D0-4D36-83B8-1A3FFBC70F39}" type="presParOf" srcId="{E680662A-6A85-4265-A024-02267102A033}" destId="{C4647F2B-8B5A-4C9B-8215-C9E99BC573BB}" srcOrd="1" destOrd="0" presId="urn:microsoft.com/office/officeart/2005/8/layout/orgChart1"/>
    <dgm:cxn modelId="{6F6D3289-2F03-49F7-B38D-83B7E3FB9975}" type="presParOf" srcId="{8D5F2DF5-FFE1-403F-9093-14A47E1E0395}" destId="{5D206CC7-8A52-4787-A801-C0B15C3131BC}" srcOrd="1" destOrd="0" presId="urn:microsoft.com/office/officeart/2005/8/layout/orgChart1"/>
    <dgm:cxn modelId="{16CA4B4F-3307-4413-A6B0-D84A8BFE694A}" type="presParOf" srcId="{8D5F2DF5-FFE1-403F-9093-14A47E1E0395}" destId="{AF179B3D-8398-402C-912E-B55A998E7CA3}" srcOrd="2" destOrd="0" presId="urn:microsoft.com/office/officeart/2005/8/layout/orgChart1"/>
    <dgm:cxn modelId="{C7DA6CE0-B15B-4B55-BBA4-08E16BD05E87}" type="presParOf" srcId="{F82644FA-A4BF-4D90-AAA7-1103873591D2}" destId="{DB821CE3-8874-470D-82DE-41E61550A2A8}" srcOrd="2" destOrd="0" presId="urn:microsoft.com/office/officeart/2005/8/layout/orgChart1"/>
    <dgm:cxn modelId="{1016DD4C-41B0-4442-95AB-F2D1D92E7663}" type="presParOf" srcId="{F82644FA-A4BF-4D90-AAA7-1103873591D2}" destId="{A0B21F2C-5AAE-495C-A677-04303F10EE79}" srcOrd="3" destOrd="0" presId="urn:microsoft.com/office/officeart/2005/8/layout/orgChart1"/>
    <dgm:cxn modelId="{BA5E3B83-72FF-41D3-8B24-0F9FC7671963}" type="presParOf" srcId="{A0B21F2C-5AAE-495C-A677-04303F10EE79}" destId="{61EFBDED-F10F-4845-BB41-3C57E4A0A409}" srcOrd="0" destOrd="0" presId="urn:microsoft.com/office/officeart/2005/8/layout/orgChart1"/>
    <dgm:cxn modelId="{5EF5CDC6-F01E-45EE-8B18-2DEF10FA9EF1}" type="presParOf" srcId="{61EFBDED-F10F-4845-BB41-3C57E4A0A409}" destId="{4B9553B1-3A50-41F2-80BB-1A15108E2D96}" srcOrd="0" destOrd="0" presId="urn:microsoft.com/office/officeart/2005/8/layout/orgChart1"/>
    <dgm:cxn modelId="{73C671A7-9CE3-4A3F-B523-DFB00440EB9F}" type="presParOf" srcId="{61EFBDED-F10F-4845-BB41-3C57E4A0A409}" destId="{E8CF2AB5-7FD1-4B75-966A-73AB4C1457D5}" srcOrd="1" destOrd="0" presId="urn:microsoft.com/office/officeart/2005/8/layout/orgChart1"/>
    <dgm:cxn modelId="{E5091B1F-40B6-4875-A4F0-96347333E7F4}" type="presParOf" srcId="{A0B21F2C-5AAE-495C-A677-04303F10EE79}" destId="{AA226457-94B3-4F10-B3F9-C4D213654449}" srcOrd="1" destOrd="0" presId="urn:microsoft.com/office/officeart/2005/8/layout/orgChart1"/>
    <dgm:cxn modelId="{5747C27C-091B-48EB-865B-DBD69A0E5DFC}" type="presParOf" srcId="{A0B21F2C-5AAE-495C-A677-04303F10EE79}" destId="{58A5A91E-BB28-4C1D-9B85-71A67536EFEE}" srcOrd="2" destOrd="0" presId="urn:microsoft.com/office/officeart/2005/8/layout/orgChart1"/>
    <dgm:cxn modelId="{1503063D-4C4E-45D9-B250-5789AE354B80}" type="presParOf" srcId="{F82644FA-A4BF-4D90-AAA7-1103873591D2}" destId="{E9B8A71E-F349-4EFE-BC2E-6A11AE342815}" srcOrd="4" destOrd="0" presId="urn:microsoft.com/office/officeart/2005/8/layout/orgChart1"/>
    <dgm:cxn modelId="{FEB7F261-92DB-4451-B568-40BABC4EF557}" type="presParOf" srcId="{F82644FA-A4BF-4D90-AAA7-1103873591D2}" destId="{866167A4-5B2A-4F4E-9646-696CB51CA803}" srcOrd="5" destOrd="0" presId="urn:microsoft.com/office/officeart/2005/8/layout/orgChart1"/>
    <dgm:cxn modelId="{289748FD-77BA-4CA8-8EBA-C5B90DD5E6DA}" type="presParOf" srcId="{866167A4-5B2A-4F4E-9646-696CB51CA803}" destId="{0554DE23-4F4F-4E0B-8B09-FCFBF68EB31A}" srcOrd="0" destOrd="0" presId="urn:microsoft.com/office/officeart/2005/8/layout/orgChart1"/>
    <dgm:cxn modelId="{87CB773E-F940-434C-9ED0-A0BF6B1A6E4C}" type="presParOf" srcId="{0554DE23-4F4F-4E0B-8B09-FCFBF68EB31A}" destId="{9A8D78FD-95FB-4DDF-8EE0-A1BB49219427}" srcOrd="0" destOrd="0" presId="urn:microsoft.com/office/officeart/2005/8/layout/orgChart1"/>
    <dgm:cxn modelId="{C57E93FA-2FE0-4904-8B67-7A405CE83B50}" type="presParOf" srcId="{0554DE23-4F4F-4E0B-8B09-FCFBF68EB31A}" destId="{5F98692C-7F88-4E11-BA8D-F01394DA8AA8}" srcOrd="1" destOrd="0" presId="urn:microsoft.com/office/officeart/2005/8/layout/orgChart1"/>
    <dgm:cxn modelId="{D85B1914-A955-44E1-9FA8-3D14EFE93510}" type="presParOf" srcId="{866167A4-5B2A-4F4E-9646-696CB51CA803}" destId="{D88C4D17-3B47-4616-AA96-4AB31165AE9B}" srcOrd="1" destOrd="0" presId="urn:microsoft.com/office/officeart/2005/8/layout/orgChart1"/>
    <dgm:cxn modelId="{0C2CAE5A-23B7-4B09-9136-5D57DDE35A47}" type="presParOf" srcId="{866167A4-5B2A-4F4E-9646-696CB51CA803}" destId="{02586B91-30A3-4E62-9D25-CBE84C342FC6}" srcOrd="2" destOrd="0" presId="urn:microsoft.com/office/officeart/2005/8/layout/orgChart1"/>
    <dgm:cxn modelId="{B9B53B8B-1523-4946-81B4-449E09D4D969}" type="presParOf" srcId="{F82644FA-A4BF-4D90-AAA7-1103873591D2}" destId="{50DEE399-E92C-4E66-95FB-9A3D0739B768}" srcOrd="6" destOrd="0" presId="urn:microsoft.com/office/officeart/2005/8/layout/orgChart1"/>
    <dgm:cxn modelId="{C76A8FB7-A9C0-4CA2-8924-9CF9851656AB}" type="presParOf" srcId="{F82644FA-A4BF-4D90-AAA7-1103873591D2}" destId="{48808F35-FC38-45AA-93AB-87C73D156B76}" srcOrd="7" destOrd="0" presId="urn:microsoft.com/office/officeart/2005/8/layout/orgChart1"/>
    <dgm:cxn modelId="{65CA1F65-E385-496D-AFA6-030B14954CEF}" type="presParOf" srcId="{48808F35-FC38-45AA-93AB-87C73D156B76}" destId="{CC612FAF-40D2-442D-BA39-87BFA47C49BE}" srcOrd="0" destOrd="0" presId="urn:microsoft.com/office/officeart/2005/8/layout/orgChart1"/>
    <dgm:cxn modelId="{A36B0DCB-09F6-4719-BD00-38833579FBCA}" type="presParOf" srcId="{CC612FAF-40D2-442D-BA39-87BFA47C49BE}" destId="{5A57662E-CF34-4B5A-9487-48B89233FD84}" srcOrd="0" destOrd="0" presId="urn:microsoft.com/office/officeart/2005/8/layout/orgChart1"/>
    <dgm:cxn modelId="{AABAD598-091E-45F9-B508-14A3EA9C3B70}" type="presParOf" srcId="{CC612FAF-40D2-442D-BA39-87BFA47C49BE}" destId="{DD65DAD7-0DA4-4C15-81F9-2D192B5BCBE0}" srcOrd="1" destOrd="0" presId="urn:microsoft.com/office/officeart/2005/8/layout/orgChart1"/>
    <dgm:cxn modelId="{07E6A39D-CF63-4DE1-AFD0-74EC505ED1F0}" type="presParOf" srcId="{48808F35-FC38-45AA-93AB-87C73D156B76}" destId="{1FF0147E-03CB-45C7-809D-8E4014F85FA3}" srcOrd="1" destOrd="0" presId="urn:microsoft.com/office/officeart/2005/8/layout/orgChart1"/>
    <dgm:cxn modelId="{A567058C-1D3A-4880-B335-955700052C6D}" type="presParOf" srcId="{48808F35-FC38-45AA-93AB-87C73D156B76}" destId="{88572FE3-BEA1-4309-872E-6D749B7175FF}" srcOrd="2" destOrd="0" presId="urn:microsoft.com/office/officeart/2005/8/layout/orgChart1"/>
    <dgm:cxn modelId="{BAF905AB-4F98-42AB-B30D-789B2C667E6D}" type="presParOf" srcId="{F82644FA-A4BF-4D90-AAA7-1103873591D2}" destId="{D003D1A7-EA5A-4554-BFB2-B0181E5D8311}" srcOrd="8" destOrd="0" presId="urn:microsoft.com/office/officeart/2005/8/layout/orgChart1"/>
    <dgm:cxn modelId="{F177CA61-87E2-4A66-B5F1-C7DB4BAAA1BD}" type="presParOf" srcId="{F82644FA-A4BF-4D90-AAA7-1103873591D2}" destId="{9D844080-F1B5-4520-B88B-5EE0AEA710AA}" srcOrd="9" destOrd="0" presId="urn:microsoft.com/office/officeart/2005/8/layout/orgChart1"/>
    <dgm:cxn modelId="{9F9B101D-93B1-48EF-8928-49F7757593F1}" type="presParOf" srcId="{9D844080-F1B5-4520-B88B-5EE0AEA710AA}" destId="{55FE23AC-BE60-4204-B173-43CAFCFCF2CA}" srcOrd="0" destOrd="0" presId="urn:microsoft.com/office/officeart/2005/8/layout/orgChart1"/>
    <dgm:cxn modelId="{6FB4E50E-3A51-490E-B231-283D9E9D50E2}" type="presParOf" srcId="{55FE23AC-BE60-4204-B173-43CAFCFCF2CA}" destId="{CF8D2238-30B6-4CE1-8123-5EF02EBC02B8}" srcOrd="0" destOrd="0" presId="urn:microsoft.com/office/officeart/2005/8/layout/orgChart1"/>
    <dgm:cxn modelId="{62601F77-F4DD-4CB0-9402-CEE3C6D75D89}" type="presParOf" srcId="{55FE23AC-BE60-4204-B173-43CAFCFCF2CA}" destId="{5D717744-B2B0-4AD2-983A-C25B7FD962F6}" srcOrd="1" destOrd="0" presId="urn:microsoft.com/office/officeart/2005/8/layout/orgChart1"/>
    <dgm:cxn modelId="{C6B50418-3F49-403D-9E65-151CA1EB5C9F}" type="presParOf" srcId="{9D844080-F1B5-4520-B88B-5EE0AEA710AA}" destId="{E53E7731-9183-4B2F-81D6-13238513FE81}" srcOrd="1" destOrd="0" presId="urn:microsoft.com/office/officeart/2005/8/layout/orgChart1"/>
    <dgm:cxn modelId="{BD3CFC1B-8BDF-41C5-B4FD-482692EA0240}" type="presParOf" srcId="{E53E7731-9183-4B2F-81D6-13238513FE81}" destId="{3DACCA63-3136-4129-AEA2-25D1ACFCB320}" srcOrd="0" destOrd="0" presId="urn:microsoft.com/office/officeart/2005/8/layout/orgChart1"/>
    <dgm:cxn modelId="{1A2D8446-9C5E-4488-8163-F75BF5C0A913}" type="presParOf" srcId="{E53E7731-9183-4B2F-81D6-13238513FE81}" destId="{1B8D28D9-0B0A-47D4-BB1C-27EC44542099}" srcOrd="1" destOrd="0" presId="urn:microsoft.com/office/officeart/2005/8/layout/orgChart1"/>
    <dgm:cxn modelId="{923F9B21-72B8-42BD-9C9B-3709E79EB221}" type="presParOf" srcId="{1B8D28D9-0B0A-47D4-BB1C-27EC44542099}" destId="{DCAFC7B1-ED1A-4430-A6B1-A8EF5108DD77}" srcOrd="0" destOrd="0" presId="urn:microsoft.com/office/officeart/2005/8/layout/orgChart1"/>
    <dgm:cxn modelId="{20952E1C-964D-4A4B-81C9-1CBB21323C2E}" type="presParOf" srcId="{DCAFC7B1-ED1A-4430-A6B1-A8EF5108DD77}" destId="{C27BDE41-7BAB-47B8-B8F7-4BC33666DE0E}" srcOrd="0" destOrd="0" presId="urn:microsoft.com/office/officeart/2005/8/layout/orgChart1"/>
    <dgm:cxn modelId="{3D068EB8-B778-43E6-9AF2-889066CC8ACC}" type="presParOf" srcId="{DCAFC7B1-ED1A-4430-A6B1-A8EF5108DD77}" destId="{59ECFAD2-31D2-46E3-8359-A7DD39563D5F}" srcOrd="1" destOrd="0" presId="urn:microsoft.com/office/officeart/2005/8/layout/orgChart1"/>
    <dgm:cxn modelId="{C9F02766-36EE-492F-A693-AA976CB9E51F}" type="presParOf" srcId="{1B8D28D9-0B0A-47D4-BB1C-27EC44542099}" destId="{6BA29D61-C21D-4167-B5A0-DBB76E5BAA83}" srcOrd="1" destOrd="0" presId="urn:microsoft.com/office/officeart/2005/8/layout/orgChart1"/>
    <dgm:cxn modelId="{126AB17F-EF0D-4FD7-BB10-69BA173FA9EA}" type="presParOf" srcId="{1B8D28D9-0B0A-47D4-BB1C-27EC44542099}" destId="{FF09DD05-DDA7-4B9F-84B9-319F3C976394}" srcOrd="2" destOrd="0" presId="urn:microsoft.com/office/officeart/2005/8/layout/orgChart1"/>
    <dgm:cxn modelId="{A9251D4D-6696-4905-907B-1FADAE33A996}" type="presParOf" srcId="{E53E7731-9183-4B2F-81D6-13238513FE81}" destId="{BF6451E6-9EEA-49AB-8CAB-D2CCF2FFEB28}" srcOrd="2" destOrd="0" presId="urn:microsoft.com/office/officeart/2005/8/layout/orgChart1"/>
    <dgm:cxn modelId="{ADB374F4-2F0C-4D62-963C-210C5202A965}" type="presParOf" srcId="{E53E7731-9183-4B2F-81D6-13238513FE81}" destId="{0CC8E1EC-557F-4634-BF42-8BA8C3141D7A}" srcOrd="3" destOrd="0" presId="urn:microsoft.com/office/officeart/2005/8/layout/orgChart1"/>
    <dgm:cxn modelId="{F2ABD95B-983D-4F49-801E-68CABCF26A12}" type="presParOf" srcId="{0CC8E1EC-557F-4634-BF42-8BA8C3141D7A}" destId="{C6CEF35A-B0DF-46AC-970E-7B823F9A8344}" srcOrd="0" destOrd="0" presId="urn:microsoft.com/office/officeart/2005/8/layout/orgChart1"/>
    <dgm:cxn modelId="{FD427B04-02F2-46A4-9485-65E7A4654CBC}" type="presParOf" srcId="{C6CEF35A-B0DF-46AC-970E-7B823F9A8344}" destId="{E9F70F35-277A-471C-95DF-5A5726B6ECDD}" srcOrd="0" destOrd="0" presId="urn:microsoft.com/office/officeart/2005/8/layout/orgChart1"/>
    <dgm:cxn modelId="{FC7316BF-7646-4BE6-95BA-38D2011BB066}" type="presParOf" srcId="{C6CEF35A-B0DF-46AC-970E-7B823F9A8344}" destId="{8E2955A6-91E8-42F5-A853-9D4D096C2BE5}" srcOrd="1" destOrd="0" presId="urn:microsoft.com/office/officeart/2005/8/layout/orgChart1"/>
    <dgm:cxn modelId="{9EEADCBB-FACB-4FE1-A004-FC453F760401}" type="presParOf" srcId="{0CC8E1EC-557F-4634-BF42-8BA8C3141D7A}" destId="{4D336F86-1F9F-4DDD-945A-E3B5CC333437}" srcOrd="1" destOrd="0" presId="urn:microsoft.com/office/officeart/2005/8/layout/orgChart1"/>
    <dgm:cxn modelId="{F60D79F1-F096-450D-84B1-0C83094ECF67}" type="presParOf" srcId="{0CC8E1EC-557F-4634-BF42-8BA8C3141D7A}" destId="{D9C6F999-C07F-40C0-A6E1-D3D9B3B11CF8}" srcOrd="2" destOrd="0" presId="urn:microsoft.com/office/officeart/2005/8/layout/orgChart1"/>
    <dgm:cxn modelId="{6B84779B-02D6-4444-9F86-E8C894AB63B3}" type="presParOf" srcId="{E53E7731-9183-4B2F-81D6-13238513FE81}" destId="{872481C5-37A8-453A-B3D2-530C44323510}" srcOrd="4" destOrd="0" presId="urn:microsoft.com/office/officeart/2005/8/layout/orgChart1"/>
    <dgm:cxn modelId="{59D14151-D97D-42FE-83A1-28E908B1F474}" type="presParOf" srcId="{E53E7731-9183-4B2F-81D6-13238513FE81}" destId="{212E58A2-F661-4E5D-A258-C4A2581A8BB8}" srcOrd="5" destOrd="0" presId="urn:microsoft.com/office/officeart/2005/8/layout/orgChart1"/>
    <dgm:cxn modelId="{9A0B01F6-16B7-4D68-BEFC-355261975E2D}" type="presParOf" srcId="{212E58A2-F661-4E5D-A258-C4A2581A8BB8}" destId="{BBFDF2A0-15D5-4CEF-A240-69A189D3EF50}" srcOrd="0" destOrd="0" presId="urn:microsoft.com/office/officeart/2005/8/layout/orgChart1"/>
    <dgm:cxn modelId="{FB6E429C-DD67-423F-AB1A-FBC027C1A5AD}" type="presParOf" srcId="{BBFDF2A0-15D5-4CEF-A240-69A189D3EF50}" destId="{EDA8CBB9-A08D-4C69-A14C-FC0C52905CA3}" srcOrd="0" destOrd="0" presId="urn:microsoft.com/office/officeart/2005/8/layout/orgChart1"/>
    <dgm:cxn modelId="{5987646B-061A-4BA0-936C-4640B855C291}" type="presParOf" srcId="{BBFDF2A0-15D5-4CEF-A240-69A189D3EF50}" destId="{E7788E26-0613-40C1-B637-BE2EB13600E0}" srcOrd="1" destOrd="0" presId="urn:microsoft.com/office/officeart/2005/8/layout/orgChart1"/>
    <dgm:cxn modelId="{85ADA0FE-7BBA-4390-899B-262027207FE5}" type="presParOf" srcId="{212E58A2-F661-4E5D-A258-C4A2581A8BB8}" destId="{3AB3B5CB-C533-4116-81DC-C5798B3D5CF1}" srcOrd="1" destOrd="0" presId="urn:microsoft.com/office/officeart/2005/8/layout/orgChart1"/>
    <dgm:cxn modelId="{DA6743B3-B0B6-4A18-B2BB-DD0800BCA35A}" type="presParOf" srcId="{212E58A2-F661-4E5D-A258-C4A2581A8BB8}" destId="{592D1189-2DF8-4170-B323-1AC15B95BB90}" srcOrd="2" destOrd="0" presId="urn:microsoft.com/office/officeart/2005/8/layout/orgChart1"/>
    <dgm:cxn modelId="{00965EF0-AA29-43A6-AC16-3029C7A8CCA1}" type="presParOf" srcId="{E53E7731-9183-4B2F-81D6-13238513FE81}" destId="{8F529429-C7DE-4B0B-BC27-07005B6188E6}" srcOrd="6" destOrd="0" presId="urn:microsoft.com/office/officeart/2005/8/layout/orgChart1"/>
    <dgm:cxn modelId="{F0843EF0-EF72-49B9-8D7E-5D76F9D800B2}" type="presParOf" srcId="{E53E7731-9183-4B2F-81D6-13238513FE81}" destId="{0EE914AB-C9B3-4209-9E30-B625E6951CDD}" srcOrd="7" destOrd="0" presId="urn:microsoft.com/office/officeart/2005/8/layout/orgChart1"/>
    <dgm:cxn modelId="{403359FE-B595-4741-BC32-3E3BC342298E}" type="presParOf" srcId="{0EE914AB-C9B3-4209-9E30-B625E6951CDD}" destId="{CEE5CCC3-9186-4977-90EC-59D4271C0A8A}" srcOrd="0" destOrd="0" presId="urn:microsoft.com/office/officeart/2005/8/layout/orgChart1"/>
    <dgm:cxn modelId="{43052C53-D3C4-4552-ABE7-47CCCE1DEA30}" type="presParOf" srcId="{CEE5CCC3-9186-4977-90EC-59D4271C0A8A}" destId="{826F565D-F1E6-4683-B489-A3B15689EEC8}" srcOrd="0" destOrd="0" presId="urn:microsoft.com/office/officeart/2005/8/layout/orgChart1"/>
    <dgm:cxn modelId="{B48CDA98-218C-469F-B32D-A026C811DC67}" type="presParOf" srcId="{CEE5CCC3-9186-4977-90EC-59D4271C0A8A}" destId="{02CD3CFD-9B1F-4DEA-9BA9-C79B293D0313}" srcOrd="1" destOrd="0" presId="urn:microsoft.com/office/officeart/2005/8/layout/orgChart1"/>
    <dgm:cxn modelId="{789CE951-09F3-4D81-8D99-06CA0E07819E}" type="presParOf" srcId="{0EE914AB-C9B3-4209-9E30-B625E6951CDD}" destId="{C4A562E7-7AD9-4BA5-907D-1110446F742A}" srcOrd="1" destOrd="0" presId="urn:microsoft.com/office/officeart/2005/8/layout/orgChart1"/>
    <dgm:cxn modelId="{1F8D199A-6802-4525-B44C-6F87C1885135}" type="presParOf" srcId="{C4A562E7-7AD9-4BA5-907D-1110446F742A}" destId="{8113C685-4E48-498A-9D69-D0EB1040C250}" srcOrd="0" destOrd="0" presId="urn:microsoft.com/office/officeart/2005/8/layout/orgChart1"/>
    <dgm:cxn modelId="{DAFC686F-0DFB-4356-9A83-D737BA3966EA}" type="presParOf" srcId="{C4A562E7-7AD9-4BA5-907D-1110446F742A}" destId="{9F4D092A-3546-4E8E-9CD9-1571346EAC36}" srcOrd="1" destOrd="0" presId="urn:microsoft.com/office/officeart/2005/8/layout/orgChart1"/>
    <dgm:cxn modelId="{97106802-9263-4272-9EEB-C2D7EB546B02}" type="presParOf" srcId="{9F4D092A-3546-4E8E-9CD9-1571346EAC36}" destId="{2EF58D5E-52E3-4E2B-99F6-849B108E7937}" srcOrd="0" destOrd="0" presId="urn:microsoft.com/office/officeart/2005/8/layout/orgChart1"/>
    <dgm:cxn modelId="{913B91E2-CD34-44EF-9FCE-E9AC204C15C3}" type="presParOf" srcId="{2EF58D5E-52E3-4E2B-99F6-849B108E7937}" destId="{2BF72EF6-25BF-4E6D-94D2-3E1499117327}" srcOrd="0" destOrd="0" presId="urn:microsoft.com/office/officeart/2005/8/layout/orgChart1"/>
    <dgm:cxn modelId="{81F29D58-60EA-4C2E-A883-7EC023CE7F75}" type="presParOf" srcId="{2EF58D5E-52E3-4E2B-99F6-849B108E7937}" destId="{F73B9395-782E-446C-B72C-340BA016D425}" srcOrd="1" destOrd="0" presId="urn:microsoft.com/office/officeart/2005/8/layout/orgChart1"/>
    <dgm:cxn modelId="{76DB8511-CBE4-4052-B3FC-DE327042B4E6}" type="presParOf" srcId="{9F4D092A-3546-4E8E-9CD9-1571346EAC36}" destId="{FD4C15F2-1080-4350-AE65-9E1844382C4C}" srcOrd="1" destOrd="0" presId="urn:microsoft.com/office/officeart/2005/8/layout/orgChart1"/>
    <dgm:cxn modelId="{1237CF60-1C44-4EE8-BB34-709E522AB809}" type="presParOf" srcId="{9F4D092A-3546-4E8E-9CD9-1571346EAC36}" destId="{EB6A4A9A-6282-48EE-AC57-94B79F102776}" srcOrd="2" destOrd="0" presId="urn:microsoft.com/office/officeart/2005/8/layout/orgChart1"/>
    <dgm:cxn modelId="{60399697-DAEF-400D-9AA0-3E11A4B749EB}" type="presParOf" srcId="{C4A562E7-7AD9-4BA5-907D-1110446F742A}" destId="{34FE76C8-B993-4456-82B9-B35375CB26F3}" srcOrd="2" destOrd="0" presId="urn:microsoft.com/office/officeart/2005/8/layout/orgChart1"/>
    <dgm:cxn modelId="{990D7F65-36E2-4BC6-8025-3833EFB188B3}" type="presParOf" srcId="{C4A562E7-7AD9-4BA5-907D-1110446F742A}" destId="{14D40119-8116-4812-A401-C40C87E7C69D}" srcOrd="3" destOrd="0" presId="urn:microsoft.com/office/officeart/2005/8/layout/orgChart1"/>
    <dgm:cxn modelId="{F0B5A5E5-E134-46DE-B5BC-0936D8B05C1F}" type="presParOf" srcId="{14D40119-8116-4812-A401-C40C87E7C69D}" destId="{EE7A62E0-8490-4F71-AF47-FE85C00B118B}" srcOrd="0" destOrd="0" presId="urn:microsoft.com/office/officeart/2005/8/layout/orgChart1"/>
    <dgm:cxn modelId="{5083F69C-8004-4C7A-A040-766CB3195F1E}" type="presParOf" srcId="{EE7A62E0-8490-4F71-AF47-FE85C00B118B}" destId="{3B91DCC9-8592-4338-A0D3-9B311D80AA48}" srcOrd="0" destOrd="0" presId="urn:microsoft.com/office/officeart/2005/8/layout/orgChart1"/>
    <dgm:cxn modelId="{94886631-C055-48E3-B6CF-8F92E9B00FCB}" type="presParOf" srcId="{EE7A62E0-8490-4F71-AF47-FE85C00B118B}" destId="{067049B6-E051-4D5B-BF84-D050BB844205}" srcOrd="1" destOrd="0" presId="urn:microsoft.com/office/officeart/2005/8/layout/orgChart1"/>
    <dgm:cxn modelId="{2084C566-B335-4A0B-9FF8-58F57B8A9340}" type="presParOf" srcId="{14D40119-8116-4812-A401-C40C87E7C69D}" destId="{706E6859-1F61-4006-8DCA-3D6C9F846247}" srcOrd="1" destOrd="0" presId="urn:microsoft.com/office/officeart/2005/8/layout/orgChart1"/>
    <dgm:cxn modelId="{4B594364-E20D-40EE-B8B7-591FD56A1735}" type="presParOf" srcId="{14D40119-8116-4812-A401-C40C87E7C69D}" destId="{B252D497-6D6C-478D-8106-F80294AAD377}" srcOrd="2" destOrd="0" presId="urn:microsoft.com/office/officeart/2005/8/layout/orgChart1"/>
    <dgm:cxn modelId="{E73E66F2-3FCF-4CDA-8C6C-B6CA44428A39}" type="presParOf" srcId="{C4A562E7-7AD9-4BA5-907D-1110446F742A}" destId="{915672AB-D144-4E64-A2A5-52E8D72A31A1}" srcOrd="4" destOrd="0" presId="urn:microsoft.com/office/officeart/2005/8/layout/orgChart1"/>
    <dgm:cxn modelId="{FDF41D61-CF9F-476F-8AAE-339ACD86E70F}" type="presParOf" srcId="{C4A562E7-7AD9-4BA5-907D-1110446F742A}" destId="{F02E1A88-D463-4CCB-8DE0-6A219C808B47}" srcOrd="5" destOrd="0" presId="urn:microsoft.com/office/officeart/2005/8/layout/orgChart1"/>
    <dgm:cxn modelId="{99A33B8D-3550-4669-868F-6C3EDCDFBF4B}" type="presParOf" srcId="{F02E1A88-D463-4CCB-8DE0-6A219C808B47}" destId="{D014527A-ECAD-40B4-9584-51DFBEB84CA8}" srcOrd="0" destOrd="0" presId="urn:microsoft.com/office/officeart/2005/8/layout/orgChart1"/>
    <dgm:cxn modelId="{BD932D09-058B-4DA4-9392-AF491056679C}" type="presParOf" srcId="{D014527A-ECAD-40B4-9584-51DFBEB84CA8}" destId="{B5E35C6D-3778-4D72-983D-BCB476DA5961}" srcOrd="0" destOrd="0" presId="urn:microsoft.com/office/officeart/2005/8/layout/orgChart1"/>
    <dgm:cxn modelId="{CF1FA460-B3E7-444E-836F-670B572718E7}" type="presParOf" srcId="{D014527A-ECAD-40B4-9584-51DFBEB84CA8}" destId="{D4D8F854-A326-4544-A61C-57F5024DBB86}" srcOrd="1" destOrd="0" presId="urn:microsoft.com/office/officeart/2005/8/layout/orgChart1"/>
    <dgm:cxn modelId="{9C82F5A0-0383-48D2-845C-CC94470D1B5F}" type="presParOf" srcId="{F02E1A88-D463-4CCB-8DE0-6A219C808B47}" destId="{A3C0B5F0-8F72-460D-B1AA-DEDA4F048373}" srcOrd="1" destOrd="0" presId="urn:microsoft.com/office/officeart/2005/8/layout/orgChart1"/>
    <dgm:cxn modelId="{39F8089B-C3B7-4009-A1F0-1B72F180E036}" type="presParOf" srcId="{A3C0B5F0-8F72-460D-B1AA-DEDA4F048373}" destId="{9E077C7E-AF90-4EFE-93F1-2FE75007AA65}" srcOrd="0" destOrd="0" presId="urn:microsoft.com/office/officeart/2005/8/layout/orgChart1"/>
    <dgm:cxn modelId="{07B6003D-5515-48AA-815D-1C418FD3EA4B}" type="presParOf" srcId="{A3C0B5F0-8F72-460D-B1AA-DEDA4F048373}" destId="{3472E675-991D-4A64-AF39-6F39A88A294F}" srcOrd="1" destOrd="0" presId="urn:microsoft.com/office/officeart/2005/8/layout/orgChart1"/>
    <dgm:cxn modelId="{9FEE457C-7DC1-49E0-86F9-2AC11E758FED}" type="presParOf" srcId="{3472E675-991D-4A64-AF39-6F39A88A294F}" destId="{A9425244-14DC-40E8-9EC3-26A5D975E1D3}" srcOrd="0" destOrd="0" presId="urn:microsoft.com/office/officeart/2005/8/layout/orgChart1"/>
    <dgm:cxn modelId="{BBCBF50E-59B3-4D36-9706-228FE1176A48}" type="presParOf" srcId="{A9425244-14DC-40E8-9EC3-26A5D975E1D3}" destId="{F7947028-5D22-4021-86CF-94BAB7BD2DA5}" srcOrd="0" destOrd="0" presId="urn:microsoft.com/office/officeart/2005/8/layout/orgChart1"/>
    <dgm:cxn modelId="{7AC26141-67FD-4D90-80E6-DEC540B51161}" type="presParOf" srcId="{A9425244-14DC-40E8-9EC3-26A5D975E1D3}" destId="{2441AA9E-75BF-473E-9483-AF0DD2FE91A2}" srcOrd="1" destOrd="0" presId="urn:microsoft.com/office/officeart/2005/8/layout/orgChart1"/>
    <dgm:cxn modelId="{E91D7FAC-E6D4-4C3C-A5F9-D32F8AF67428}" type="presParOf" srcId="{3472E675-991D-4A64-AF39-6F39A88A294F}" destId="{CEAFF7A2-7BB2-4AFF-9C93-8819DA7250B7}" srcOrd="1" destOrd="0" presId="urn:microsoft.com/office/officeart/2005/8/layout/orgChart1"/>
    <dgm:cxn modelId="{55A9AB1C-09F0-4AC6-9BCE-19BD6FD13DF5}" type="presParOf" srcId="{3472E675-991D-4A64-AF39-6F39A88A294F}" destId="{D3B88A06-B20C-418B-974F-98480313512C}" srcOrd="2" destOrd="0" presId="urn:microsoft.com/office/officeart/2005/8/layout/orgChart1"/>
    <dgm:cxn modelId="{C93B01AA-C048-457D-9FDA-B2D055E43088}" type="presParOf" srcId="{F02E1A88-D463-4CCB-8DE0-6A219C808B47}" destId="{EF6F7971-7A8B-4DB7-A8CF-D92F1567A4F5}" srcOrd="2" destOrd="0" presId="urn:microsoft.com/office/officeart/2005/8/layout/orgChart1"/>
    <dgm:cxn modelId="{91EDF937-1F0F-4BC8-AEEB-9A341FE58CD7}" type="presParOf" srcId="{C4A562E7-7AD9-4BA5-907D-1110446F742A}" destId="{6FDC6365-E202-4503-90EF-8B1638361290}" srcOrd="6" destOrd="0" presId="urn:microsoft.com/office/officeart/2005/8/layout/orgChart1"/>
    <dgm:cxn modelId="{197D1391-BB7D-44E3-B4BA-91EF0EA06E66}" type="presParOf" srcId="{C4A562E7-7AD9-4BA5-907D-1110446F742A}" destId="{3B72E3B9-D327-4D05-99FC-976B29F6D07B}" srcOrd="7" destOrd="0" presId="urn:microsoft.com/office/officeart/2005/8/layout/orgChart1"/>
    <dgm:cxn modelId="{2B0A73C0-3C34-4326-8DAB-2DFECA08CFAB}" type="presParOf" srcId="{3B72E3B9-D327-4D05-99FC-976B29F6D07B}" destId="{D49117EC-FE31-4292-9EC6-0C9962C7B96C}" srcOrd="0" destOrd="0" presId="urn:microsoft.com/office/officeart/2005/8/layout/orgChart1"/>
    <dgm:cxn modelId="{8C77520F-5C0A-4B82-A341-F83728CF3051}" type="presParOf" srcId="{D49117EC-FE31-4292-9EC6-0C9962C7B96C}" destId="{CD0794F3-7527-4790-8C62-B69B4CFCC128}" srcOrd="0" destOrd="0" presId="urn:microsoft.com/office/officeart/2005/8/layout/orgChart1"/>
    <dgm:cxn modelId="{59A67C38-31DB-4346-82BF-F8E7A4514C74}" type="presParOf" srcId="{D49117EC-FE31-4292-9EC6-0C9962C7B96C}" destId="{669335A6-02A3-4753-8858-ADAB92891229}" srcOrd="1" destOrd="0" presId="urn:microsoft.com/office/officeart/2005/8/layout/orgChart1"/>
    <dgm:cxn modelId="{0E281B46-F6DA-455E-82B9-5F64F1915012}" type="presParOf" srcId="{3B72E3B9-D327-4D05-99FC-976B29F6D07B}" destId="{55597E0E-3BCB-4172-8601-A0C28D08AADF}" srcOrd="1" destOrd="0" presId="urn:microsoft.com/office/officeart/2005/8/layout/orgChart1"/>
    <dgm:cxn modelId="{FDA08AE1-68B5-4122-BE60-42FB6B24EE26}" type="presParOf" srcId="{3B72E3B9-D327-4D05-99FC-976B29F6D07B}" destId="{3E8C7AD4-14DC-4A9F-BD95-684B17C22024}" srcOrd="2" destOrd="0" presId="urn:microsoft.com/office/officeart/2005/8/layout/orgChart1"/>
    <dgm:cxn modelId="{42AC75B7-00B1-45D5-AA7C-3328C877707C}" type="presParOf" srcId="{C4A562E7-7AD9-4BA5-907D-1110446F742A}" destId="{88C15504-2D4A-4C08-A691-D99AFB15924A}" srcOrd="8" destOrd="0" presId="urn:microsoft.com/office/officeart/2005/8/layout/orgChart1"/>
    <dgm:cxn modelId="{29364758-0D8F-41E1-AC64-1A5730633529}" type="presParOf" srcId="{C4A562E7-7AD9-4BA5-907D-1110446F742A}" destId="{45678CBD-7DE6-402D-A0AC-13629FC536EC}" srcOrd="9" destOrd="0" presId="urn:microsoft.com/office/officeart/2005/8/layout/orgChart1"/>
    <dgm:cxn modelId="{3A1E658E-F6C1-498A-BE40-1B13C30DE89B}" type="presParOf" srcId="{45678CBD-7DE6-402D-A0AC-13629FC536EC}" destId="{D52BC020-13BD-4D4B-874B-0233824F9152}" srcOrd="0" destOrd="0" presId="urn:microsoft.com/office/officeart/2005/8/layout/orgChart1"/>
    <dgm:cxn modelId="{C2023B32-C622-418B-BD2F-703EB525BB88}" type="presParOf" srcId="{D52BC020-13BD-4D4B-874B-0233824F9152}" destId="{000C19F0-7F19-47F0-B85D-032B9BFDF60B}" srcOrd="0" destOrd="0" presId="urn:microsoft.com/office/officeart/2005/8/layout/orgChart1"/>
    <dgm:cxn modelId="{878562FC-5FB5-411B-B188-D2DAE6F583F7}" type="presParOf" srcId="{D52BC020-13BD-4D4B-874B-0233824F9152}" destId="{F053EB25-2EA8-486E-B9B6-D9503D9845C9}" srcOrd="1" destOrd="0" presId="urn:microsoft.com/office/officeart/2005/8/layout/orgChart1"/>
    <dgm:cxn modelId="{9C4673A4-D0DE-40F7-AF09-A0BC330ABDD1}" type="presParOf" srcId="{45678CBD-7DE6-402D-A0AC-13629FC536EC}" destId="{3FE4C441-FE3F-49D8-A4FC-96F7EF04478F}" srcOrd="1" destOrd="0" presId="urn:microsoft.com/office/officeart/2005/8/layout/orgChart1"/>
    <dgm:cxn modelId="{DA5B41AE-95DA-40CC-8BB6-613A7A603361}" type="presParOf" srcId="{45678CBD-7DE6-402D-A0AC-13629FC536EC}" destId="{4D3E9DDB-0219-43D1-893B-0A1EF003386D}" srcOrd="2" destOrd="0" presId="urn:microsoft.com/office/officeart/2005/8/layout/orgChart1"/>
    <dgm:cxn modelId="{5B5A98DE-D40E-49CB-B237-C5186F0D6FCA}" type="presParOf" srcId="{C4A562E7-7AD9-4BA5-907D-1110446F742A}" destId="{00F1E2C5-A928-443F-80C7-9A427C6B42A3}" srcOrd="10" destOrd="0" presId="urn:microsoft.com/office/officeart/2005/8/layout/orgChart1"/>
    <dgm:cxn modelId="{3B5925E0-553D-42C0-842E-3531F8F49BF8}" type="presParOf" srcId="{C4A562E7-7AD9-4BA5-907D-1110446F742A}" destId="{702EC443-E63E-4A40-91A7-12E64F2BC300}" srcOrd="11" destOrd="0" presId="urn:microsoft.com/office/officeart/2005/8/layout/orgChart1"/>
    <dgm:cxn modelId="{F9698826-0BEB-4C42-8C99-34AA640F2522}" type="presParOf" srcId="{702EC443-E63E-4A40-91A7-12E64F2BC300}" destId="{C11343FF-3DD9-4966-8A27-843FE698BFEF}" srcOrd="0" destOrd="0" presId="urn:microsoft.com/office/officeart/2005/8/layout/orgChart1"/>
    <dgm:cxn modelId="{7DA0760C-904D-4379-8EC2-6E548CB0C49C}" type="presParOf" srcId="{C11343FF-3DD9-4966-8A27-843FE698BFEF}" destId="{2537CC53-B149-4F92-92E6-CA99D331E118}" srcOrd="0" destOrd="0" presId="urn:microsoft.com/office/officeart/2005/8/layout/orgChart1"/>
    <dgm:cxn modelId="{49D0BEB5-7B45-45B9-9823-02D3EE9E57D5}" type="presParOf" srcId="{C11343FF-3DD9-4966-8A27-843FE698BFEF}" destId="{4D51A9B3-D53C-49FD-B4F3-4B02386758E6}" srcOrd="1" destOrd="0" presId="urn:microsoft.com/office/officeart/2005/8/layout/orgChart1"/>
    <dgm:cxn modelId="{F917174F-64D8-4D84-A2A2-114BD632F6E7}" type="presParOf" srcId="{702EC443-E63E-4A40-91A7-12E64F2BC300}" destId="{5912FCFE-CBA2-483F-9789-D7DDACF88C8C}" srcOrd="1" destOrd="0" presId="urn:microsoft.com/office/officeart/2005/8/layout/orgChart1"/>
    <dgm:cxn modelId="{FE78C2A5-158E-41BF-867F-5B57ABE8446C}" type="presParOf" srcId="{702EC443-E63E-4A40-91A7-12E64F2BC300}" destId="{B512A45C-8E79-4D3A-96C6-41AF29383DB8}" srcOrd="2" destOrd="0" presId="urn:microsoft.com/office/officeart/2005/8/layout/orgChart1"/>
    <dgm:cxn modelId="{1071EA09-29BF-4E30-8022-643B2B0DC3AA}" type="presParOf" srcId="{0EE914AB-C9B3-4209-9E30-B625E6951CDD}" destId="{F7FD3FEB-9A5B-4801-95EC-976B35323F85}" srcOrd="2" destOrd="0" presId="urn:microsoft.com/office/officeart/2005/8/layout/orgChart1"/>
    <dgm:cxn modelId="{8510DE03-2C00-4296-BD79-E695FFF07E94}" type="presParOf" srcId="{E53E7731-9183-4B2F-81D6-13238513FE81}" destId="{4BCFFB78-0F5B-4F2A-BE37-B8F92563C09C}" srcOrd="8" destOrd="0" presId="urn:microsoft.com/office/officeart/2005/8/layout/orgChart1"/>
    <dgm:cxn modelId="{FCB90B3B-0783-43DE-B761-DCF39A7FE1B4}" type="presParOf" srcId="{E53E7731-9183-4B2F-81D6-13238513FE81}" destId="{68DEA007-FB05-4000-9953-E609633025B4}" srcOrd="9" destOrd="0" presId="urn:microsoft.com/office/officeart/2005/8/layout/orgChart1"/>
    <dgm:cxn modelId="{A81A376A-2C9D-4868-B924-D8755507DFD5}" type="presParOf" srcId="{68DEA007-FB05-4000-9953-E609633025B4}" destId="{14D50ACE-40F2-4EEC-9CE4-8BE00217F135}" srcOrd="0" destOrd="0" presId="urn:microsoft.com/office/officeart/2005/8/layout/orgChart1"/>
    <dgm:cxn modelId="{A801575D-BB84-4914-B3A9-9D0D9CCC29CD}" type="presParOf" srcId="{14D50ACE-40F2-4EEC-9CE4-8BE00217F135}" destId="{3BE2828A-B7C6-4F57-892F-50E1735BDABF}" srcOrd="0" destOrd="0" presId="urn:microsoft.com/office/officeart/2005/8/layout/orgChart1"/>
    <dgm:cxn modelId="{AFC67137-D045-4842-9511-2E3153E92215}" type="presParOf" srcId="{14D50ACE-40F2-4EEC-9CE4-8BE00217F135}" destId="{6ECEAB8D-99F0-4F18-85FA-89138FEB9267}" srcOrd="1" destOrd="0" presId="urn:microsoft.com/office/officeart/2005/8/layout/orgChart1"/>
    <dgm:cxn modelId="{76151061-1D74-42B8-97D3-7EAC6840B7E5}" type="presParOf" srcId="{68DEA007-FB05-4000-9953-E609633025B4}" destId="{D64237B4-4695-4D52-9242-33901FADB599}" srcOrd="1" destOrd="0" presId="urn:microsoft.com/office/officeart/2005/8/layout/orgChart1"/>
    <dgm:cxn modelId="{A6675124-0DCC-4974-8E78-290307CE6E2D}" type="presParOf" srcId="{68DEA007-FB05-4000-9953-E609633025B4}" destId="{C358CBB5-6064-4828-8B01-C3B911ED9D41}" srcOrd="2" destOrd="0" presId="urn:microsoft.com/office/officeart/2005/8/layout/orgChart1"/>
    <dgm:cxn modelId="{6CB44512-5B18-420C-A102-FD833D7EF679}" type="presParOf" srcId="{E53E7731-9183-4B2F-81D6-13238513FE81}" destId="{B952B3FA-677F-4E00-9D32-8D4A2C7AE709}" srcOrd="10" destOrd="0" presId="urn:microsoft.com/office/officeart/2005/8/layout/orgChart1"/>
    <dgm:cxn modelId="{2C326907-0975-4298-AB06-E646A50F240C}" type="presParOf" srcId="{E53E7731-9183-4B2F-81D6-13238513FE81}" destId="{F0CB3FDC-3303-40BB-9E03-487BD09AD7D8}" srcOrd="11" destOrd="0" presId="urn:microsoft.com/office/officeart/2005/8/layout/orgChart1"/>
    <dgm:cxn modelId="{0CC29BF4-C463-469F-985C-FB3C8BF7F7C6}" type="presParOf" srcId="{F0CB3FDC-3303-40BB-9E03-487BD09AD7D8}" destId="{5164E5B3-2B20-4574-8DF8-8F764D8C8466}" srcOrd="0" destOrd="0" presId="urn:microsoft.com/office/officeart/2005/8/layout/orgChart1"/>
    <dgm:cxn modelId="{56DFDCE8-CEB7-4F5A-943E-7613534962EC}" type="presParOf" srcId="{5164E5B3-2B20-4574-8DF8-8F764D8C8466}" destId="{DE1D6CBC-F2F6-4A74-91C6-C0996BE50C6E}" srcOrd="0" destOrd="0" presId="urn:microsoft.com/office/officeart/2005/8/layout/orgChart1"/>
    <dgm:cxn modelId="{36CAC204-2987-48C4-BE60-94ADA9786D31}" type="presParOf" srcId="{5164E5B3-2B20-4574-8DF8-8F764D8C8466}" destId="{63B2837A-1BAB-47BE-A56E-550FF8AE5D9D}" srcOrd="1" destOrd="0" presId="urn:microsoft.com/office/officeart/2005/8/layout/orgChart1"/>
    <dgm:cxn modelId="{179DF418-DD7C-4A22-9624-9174539744C5}" type="presParOf" srcId="{F0CB3FDC-3303-40BB-9E03-487BD09AD7D8}" destId="{281F3654-5C02-4FF4-BA92-F3FBC95E498F}" srcOrd="1" destOrd="0" presId="urn:microsoft.com/office/officeart/2005/8/layout/orgChart1"/>
    <dgm:cxn modelId="{4CF3E7AE-2AD5-4697-BE51-5A2D4AF174C1}" type="presParOf" srcId="{F0CB3FDC-3303-40BB-9E03-487BD09AD7D8}" destId="{1D0D11E8-E407-4FF4-B86D-93F9CDB7B731}" srcOrd="2" destOrd="0" presId="urn:microsoft.com/office/officeart/2005/8/layout/orgChart1"/>
    <dgm:cxn modelId="{7885D8A8-B274-4FF6-B074-FBD9AAE2E8DD}" type="presParOf" srcId="{E53E7731-9183-4B2F-81D6-13238513FE81}" destId="{4CE3A188-B27A-4CDF-BC87-12A51614DFDD}" srcOrd="12" destOrd="0" presId="urn:microsoft.com/office/officeart/2005/8/layout/orgChart1"/>
    <dgm:cxn modelId="{430302E1-2548-48C3-82E2-6CB805E9FF17}" type="presParOf" srcId="{E53E7731-9183-4B2F-81D6-13238513FE81}" destId="{8AAAA79D-85E0-4E41-BBFD-CF3CEDBF3BD1}" srcOrd="13" destOrd="0" presId="urn:microsoft.com/office/officeart/2005/8/layout/orgChart1"/>
    <dgm:cxn modelId="{081B97CE-F70B-4B56-9C87-FBB9763674C5}" type="presParOf" srcId="{8AAAA79D-85E0-4E41-BBFD-CF3CEDBF3BD1}" destId="{77703E88-F041-4414-8CC0-8365860640E5}" srcOrd="0" destOrd="0" presId="urn:microsoft.com/office/officeart/2005/8/layout/orgChart1"/>
    <dgm:cxn modelId="{234649E2-ACFC-483B-A93A-0090EE364F75}" type="presParOf" srcId="{77703E88-F041-4414-8CC0-8365860640E5}" destId="{17A2897C-E099-4FEA-A4E3-98230EEB68C1}" srcOrd="0" destOrd="0" presId="urn:microsoft.com/office/officeart/2005/8/layout/orgChart1"/>
    <dgm:cxn modelId="{24C300C0-3221-4BFC-BAAD-3AF2A73CCEB3}" type="presParOf" srcId="{77703E88-F041-4414-8CC0-8365860640E5}" destId="{EA7E322C-82FB-4742-A011-BD1FED05AE75}" srcOrd="1" destOrd="0" presId="urn:microsoft.com/office/officeart/2005/8/layout/orgChart1"/>
    <dgm:cxn modelId="{7ACF5AF0-6A1F-426C-9FC1-C07534930F98}" type="presParOf" srcId="{8AAAA79D-85E0-4E41-BBFD-CF3CEDBF3BD1}" destId="{E49ABA56-06DF-42B6-BB63-42918C6F12BE}" srcOrd="1" destOrd="0" presId="urn:microsoft.com/office/officeart/2005/8/layout/orgChart1"/>
    <dgm:cxn modelId="{12EAF551-7490-4B17-A6BA-F235DAF931C5}" type="presParOf" srcId="{8AAAA79D-85E0-4E41-BBFD-CF3CEDBF3BD1}" destId="{B6FA5292-CC4E-478F-97AF-25B30BEF123C}" srcOrd="2" destOrd="0" presId="urn:microsoft.com/office/officeart/2005/8/layout/orgChart1"/>
    <dgm:cxn modelId="{D65FC5DF-88A9-4F24-8136-7E360CA67FCC}" type="presParOf" srcId="{9D844080-F1B5-4520-B88B-5EE0AEA710AA}" destId="{ED07A481-A887-45EF-8B1F-29408C488B2B}" srcOrd="2" destOrd="0" presId="urn:microsoft.com/office/officeart/2005/8/layout/orgChart1"/>
    <dgm:cxn modelId="{EFB4A395-8E36-404B-B19C-7F3102DD13BA}" type="presParOf" srcId="{F82644FA-A4BF-4D90-AAA7-1103873591D2}" destId="{E3CEF656-0AC6-48D9-8B32-D59995D4B2B0}" srcOrd="10" destOrd="0" presId="urn:microsoft.com/office/officeart/2005/8/layout/orgChart1"/>
    <dgm:cxn modelId="{BF69A6EF-085B-4C23-9093-D57D4D94B68D}" type="presParOf" srcId="{F82644FA-A4BF-4D90-AAA7-1103873591D2}" destId="{3D43228D-6389-496B-8FDB-CC9D48F082A5}" srcOrd="11" destOrd="0" presId="urn:microsoft.com/office/officeart/2005/8/layout/orgChart1"/>
    <dgm:cxn modelId="{C020ADE6-55F4-4871-8016-F41D8559346C}" type="presParOf" srcId="{3D43228D-6389-496B-8FDB-CC9D48F082A5}" destId="{36241B7B-FF5A-45F7-A981-494F582C96D3}" srcOrd="0" destOrd="0" presId="urn:microsoft.com/office/officeart/2005/8/layout/orgChart1"/>
    <dgm:cxn modelId="{EF3073B9-BD29-4CA6-837E-EEBA6D80D652}" type="presParOf" srcId="{36241B7B-FF5A-45F7-A981-494F582C96D3}" destId="{96865A70-0444-40D3-B162-089303AF2EDE}" srcOrd="0" destOrd="0" presId="urn:microsoft.com/office/officeart/2005/8/layout/orgChart1"/>
    <dgm:cxn modelId="{A964E863-ED5A-4D9D-A212-3EC04E747274}" type="presParOf" srcId="{36241B7B-FF5A-45F7-A981-494F582C96D3}" destId="{21A1A4D9-56B8-4CFB-88C7-6E6AD65E7011}" srcOrd="1" destOrd="0" presId="urn:microsoft.com/office/officeart/2005/8/layout/orgChart1"/>
    <dgm:cxn modelId="{C6108E31-57E1-4721-A473-FFB2FDB0C545}" type="presParOf" srcId="{3D43228D-6389-496B-8FDB-CC9D48F082A5}" destId="{569DC4D8-577F-4EC5-8597-6B9EBA6A5D52}" srcOrd="1" destOrd="0" presId="urn:microsoft.com/office/officeart/2005/8/layout/orgChart1"/>
    <dgm:cxn modelId="{44FE1EEB-C83F-4050-9253-6A338D0D4307}" type="presParOf" srcId="{3D43228D-6389-496B-8FDB-CC9D48F082A5}" destId="{E384CCF9-F532-44B9-9A5E-6F85FD6C7555}" srcOrd="2" destOrd="0" presId="urn:microsoft.com/office/officeart/2005/8/layout/orgChart1"/>
    <dgm:cxn modelId="{A9AA29A0-778B-4F9C-8432-A1280C36214D}" type="presParOf" srcId="{F82644FA-A4BF-4D90-AAA7-1103873591D2}" destId="{B4080539-8614-4262-9AF0-605DEF019C95}" srcOrd="12" destOrd="0" presId="urn:microsoft.com/office/officeart/2005/8/layout/orgChart1"/>
    <dgm:cxn modelId="{694BB885-B789-4988-9D87-276C2D530038}" type="presParOf" srcId="{F82644FA-A4BF-4D90-AAA7-1103873591D2}" destId="{678F4098-F532-48B3-AEA6-45892DE0555F}" srcOrd="13" destOrd="0" presId="urn:microsoft.com/office/officeart/2005/8/layout/orgChart1"/>
    <dgm:cxn modelId="{F53A25F8-E979-4E47-8E09-611840C5850B}" type="presParOf" srcId="{678F4098-F532-48B3-AEA6-45892DE0555F}" destId="{EFE4CB0F-ED5E-45AD-A265-274150753D03}" srcOrd="0" destOrd="0" presId="urn:microsoft.com/office/officeart/2005/8/layout/orgChart1"/>
    <dgm:cxn modelId="{C00A87DF-DBB3-4A84-A27E-038D28F415EF}" type="presParOf" srcId="{EFE4CB0F-ED5E-45AD-A265-274150753D03}" destId="{BD658FC8-FA55-4B6A-AB5D-28F989D2F5FA}" srcOrd="0" destOrd="0" presId="urn:microsoft.com/office/officeart/2005/8/layout/orgChart1"/>
    <dgm:cxn modelId="{95AC3283-27BE-41DE-97FC-4A347F46304A}" type="presParOf" srcId="{EFE4CB0F-ED5E-45AD-A265-274150753D03}" destId="{BE88B19C-1D9D-4430-9F9C-90D635147BD5}" srcOrd="1" destOrd="0" presId="urn:microsoft.com/office/officeart/2005/8/layout/orgChart1"/>
    <dgm:cxn modelId="{10CD0CAC-E494-4EC4-A196-945552EBA5C6}" type="presParOf" srcId="{678F4098-F532-48B3-AEA6-45892DE0555F}" destId="{B0E23CA0-ECAC-4EA4-B3A2-2D1EC9D961D1}" srcOrd="1" destOrd="0" presId="urn:microsoft.com/office/officeart/2005/8/layout/orgChart1"/>
    <dgm:cxn modelId="{44CE3CFD-D8F8-4170-8F1D-2235318CD631}" type="presParOf" srcId="{678F4098-F532-48B3-AEA6-45892DE0555F}" destId="{8EE6714B-142D-4693-A2CF-49B0E18950F9}" srcOrd="2" destOrd="0" presId="urn:microsoft.com/office/officeart/2005/8/layout/orgChart1"/>
    <dgm:cxn modelId="{24FB5ACD-2FB0-4E47-991A-5CEE427721ED}" type="presParOf" srcId="{F82644FA-A4BF-4D90-AAA7-1103873591D2}" destId="{3B859053-ADE9-4062-9B00-89C502FF2200}" srcOrd="14" destOrd="0" presId="urn:microsoft.com/office/officeart/2005/8/layout/orgChart1"/>
    <dgm:cxn modelId="{348A4180-A42F-442F-A730-331B06C9F54A}" type="presParOf" srcId="{F82644FA-A4BF-4D90-AAA7-1103873591D2}" destId="{836E5F48-A08F-439F-8C2E-054313D67D5C}" srcOrd="15" destOrd="0" presId="urn:microsoft.com/office/officeart/2005/8/layout/orgChart1"/>
    <dgm:cxn modelId="{83FA1BE3-2541-4593-BA95-A0BBF72EA41A}" type="presParOf" srcId="{836E5F48-A08F-439F-8C2E-054313D67D5C}" destId="{B642CF95-B545-4414-83C4-4E8B5F145096}" srcOrd="0" destOrd="0" presId="urn:microsoft.com/office/officeart/2005/8/layout/orgChart1"/>
    <dgm:cxn modelId="{2BC90852-3AE9-445C-99F7-C2FA024904B2}" type="presParOf" srcId="{B642CF95-B545-4414-83C4-4E8B5F145096}" destId="{1A808347-3AE7-4DE8-9FCB-410D828B8B9E}" srcOrd="0" destOrd="0" presId="urn:microsoft.com/office/officeart/2005/8/layout/orgChart1"/>
    <dgm:cxn modelId="{B0A8D1CD-E587-473B-A59E-332F6EC86C88}" type="presParOf" srcId="{B642CF95-B545-4414-83C4-4E8B5F145096}" destId="{B4C8E1DE-5B9B-4872-80D0-16A344D95B7B}" srcOrd="1" destOrd="0" presId="urn:microsoft.com/office/officeart/2005/8/layout/orgChart1"/>
    <dgm:cxn modelId="{1C16640B-7D14-488E-82E1-05615402A214}" type="presParOf" srcId="{836E5F48-A08F-439F-8C2E-054313D67D5C}" destId="{1D55BFD1-C1E6-445B-9C60-1E54FAC121EB}" srcOrd="1" destOrd="0" presId="urn:microsoft.com/office/officeart/2005/8/layout/orgChart1"/>
    <dgm:cxn modelId="{E68092D2-FDB4-4516-99C4-1B014B9E6D94}" type="presParOf" srcId="{836E5F48-A08F-439F-8C2E-054313D67D5C}" destId="{4E699BFA-2618-4AA3-A31F-EF3501C71BB4}" srcOrd="2" destOrd="0" presId="urn:microsoft.com/office/officeart/2005/8/layout/orgChart1"/>
    <dgm:cxn modelId="{F830EF96-AD4A-4A0B-8B82-7D560B5FF6E7}" type="presParOf" srcId="{F82644FA-A4BF-4D90-AAA7-1103873591D2}" destId="{EC30C9C7-38FB-4505-A5CB-E7FAF8275BD3}" srcOrd="16" destOrd="0" presId="urn:microsoft.com/office/officeart/2005/8/layout/orgChart1"/>
    <dgm:cxn modelId="{519C0E83-42CD-470D-A198-DA89992BFF4C}" type="presParOf" srcId="{F82644FA-A4BF-4D90-AAA7-1103873591D2}" destId="{AA5B58B1-F653-40F3-94DF-06D5C503ACED}" srcOrd="17" destOrd="0" presId="urn:microsoft.com/office/officeart/2005/8/layout/orgChart1"/>
    <dgm:cxn modelId="{02F1908E-E026-4C33-8416-FE28E66A4BD6}" type="presParOf" srcId="{AA5B58B1-F653-40F3-94DF-06D5C503ACED}" destId="{441486A3-4AA7-495E-8208-3C4F22D42317}" srcOrd="0" destOrd="0" presId="urn:microsoft.com/office/officeart/2005/8/layout/orgChart1"/>
    <dgm:cxn modelId="{17BB86D8-818F-4C8D-BD79-0C5445D22A60}" type="presParOf" srcId="{441486A3-4AA7-495E-8208-3C4F22D42317}" destId="{68DA157A-5A34-46EA-8DEE-F2EC32ECED36}" srcOrd="0" destOrd="0" presId="urn:microsoft.com/office/officeart/2005/8/layout/orgChart1"/>
    <dgm:cxn modelId="{B47094E6-9332-487A-9735-59E4421FC1E3}" type="presParOf" srcId="{441486A3-4AA7-495E-8208-3C4F22D42317}" destId="{A76A4D4E-6ADC-4E96-AE6E-21DDF00DA18F}" srcOrd="1" destOrd="0" presId="urn:microsoft.com/office/officeart/2005/8/layout/orgChart1"/>
    <dgm:cxn modelId="{B9C3CA1A-2B72-48E3-9044-C96F8F49DED1}" type="presParOf" srcId="{AA5B58B1-F653-40F3-94DF-06D5C503ACED}" destId="{57258169-5AE7-4A4B-B9DB-1FE4FD387C7B}" srcOrd="1" destOrd="0" presId="urn:microsoft.com/office/officeart/2005/8/layout/orgChart1"/>
    <dgm:cxn modelId="{FB27BEB4-82DB-4764-8E59-C7BC806FC5F6}" type="presParOf" srcId="{AA5B58B1-F653-40F3-94DF-06D5C503ACED}" destId="{D43CD217-E687-403E-97FF-7CDDACFA309B}" srcOrd="2" destOrd="0" presId="urn:microsoft.com/office/officeart/2005/8/layout/orgChart1"/>
    <dgm:cxn modelId="{407A0C8D-693F-4206-80B5-43AC944AB72F}" type="presParOf" srcId="{50AAE8FD-3A78-4898-9CA9-3AE1D05DC19F}" destId="{18095B34-BAFF-48D3-8F0F-34EF269D01FC}" srcOrd="2" destOrd="0" presId="urn:microsoft.com/office/officeart/2005/8/layout/orgChart1"/>
    <dgm:cxn modelId="{6A0F2CD2-45AB-4B10-B271-2FBFA74DA618}" type="presParOf" srcId="{B2ECD5AE-11D9-4BC6-8BEB-601FB96A9DE5}" destId="{F46B8433-0CEE-4673-A0A5-6A1DF344190D}" srcOrd="4" destOrd="0" presId="urn:microsoft.com/office/officeart/2005/8/layout/orgChart1"/>
    <dgm:cxn modelId="{406D5176-B3EE-4726-821A-EF2F264F49E1}" type="presParOf" srcId="{B2ECD5AE-11D9-4BC6-8BEB-601FB96A9DE5}" destId="{B5B8C763-EF90-446D-8AE0-CE217CBDF7BC}" srcOrd="5" destOrd="0" presId="urn:microsoft.com/office/officeart/2005/8/layout/orgChart1"/>
    <dgm:cxn modelId="{AB4B9673-FF90-4B07-9F98-5DA211BE4980}" type="presParOf" srcId="{B5B8C763-EF90-446D-8AE0-CE217CBDF7BC}" destId="{50549487-A376-4D1C-A28C-848431FB8DAD}" srcOrd="0" destOrd="0" presId="urn:microsoft.com/office/officeart/2005/8/layout/orgChart1"/>
    <dgm:cxn modelId="{1CCA5285-4ACF-49C0-B439-35BAA3C67FF9}" type="presParOf" srcId="{50549487-A376-4D1C-A28C-848431FB8DAD}" destId="{D96EE65B-F590-4566-9018-7057B67F2C2E}" srcOrd="0" destOrd="0" presId="urn:microsoft.com/office/officeart/2005/8/layout/orgChart1"/>
    <dgm:cxn modelId="{01657549-859C-40FE-9A50-CD93B25AC1C9}" type="presParOf" srcId="{50549487-A376-4D1C-A28C-848431FB8DAD}" destId="{192B6A8C-4B2F-4C0C-B103-64CABFA680DD}" srcOrd="1" destOrd="0" presId="urn:microsoft.com/office/officeart/2005/8/layout/orgChart1"/>
    <dgm:cxn modelId="{F674B238-86B0-48D2-AB0F-1B0618C5E0BD}" type="presParOf" srcId="{B5B8C763-EF90-446D-8AE0-CE217CBDF7BC}" destId="{1A9DEB7F-9DCE-40EE-B043-5B82D2976D09}" srcOrd="1" destOrd="0" presId="urn:microsoft.com/office/officeart/2005/8/layout/orgChart1"/>
    <dgm:cxn modelId="{3D881A9A-1B51-45A6-9AC4-495D30517F83}" type="presParOf" srcId="{B5B8C763-EF90-446D-8AE0-CE217CBDF7BC}" destId="{0C739795-BC30-48DB-8969-86221543B3AE}" srcOrd="2" destOrd="0" presId="urn:microsoft.com/office/officeart/2005/8/layout/orgChart1"/>
    <dgm:cxn modelId="{96B4C4AE-AEC4-49E9-ABED-F0A1143EF664}" type="presParOf" srcId="{B2ECD5AE-11D9-4BC6-8BEB-601FB96A9DE5}" destId="{DBA154BD-FD99-4915-B29F-B1928A58BC76}" srcOrd="6" destOrd="0" presId="urn:microsoft.com/office/officeart/2005/8/layout/orgChart1"/>
    <dgm:cxn modelId="{491F9CF1-9CF4-4B98-ACC0-B83FE21D9008}" type="presParOf" srcId="{B2ECD5AE-11D9-4BC6-8BEB-601FB96A9DE5}" destId="{93F1FA7B-A46C-4454-B45C-D786779F8F74}" srcOrd="7" destOrd="0" presId="urn:microsoft.com/office/officeart/2005/8/layout/orgChart1"/>
    <dgm:cxn modelId="{243F6DA4-B3FF-46EF-955D-2937FED5146F}" type="presParOf" srcId="{93F1FA7B-A46C-4454-B45C-D786779F8F74}" destId="{2E7DA1EB-9CCC-4240-B7B4-4883B0E119FD}" srcOrd="0" destOrd="0" presId="urn:microsoft.com/office/officeart/2005/8/layout/orgChart1"/>
    <dgm:cxn modelId="{0CE545A3-4444-4EE9-9179-DF7F9E591E49}" type="presParOf" srcId="{2E7DA1EB-9CCC-4240-B7B4-4883B0E119FD}" destId="{41F5CAB3-B6A0-4556-87EE-18410B21BD36}" srcOrd="0" destOrd="0" presId="urn:microsoft.com/office/officeart/2005/8/layout/orgChart1"/>
    <dgm:cxn modelId="{B43C1B15-D8F4-450B-8FF8-416CBB811A66}" type="presParOf" srcId="{2E7DA1EB-9CCC-4240-B7B4-4883B0E119FD}" destId="{C5470E97-8D3A-4D65-BF39-C4A342DC2615}" srcOrd="1" destOrd="0" presId="urn:microsoft.com/office/officeart/2005/8/layout/orgChart1"/>
    <dgm:cxn modelId="{86238300-757C-41A8-B388-596A044250A0}" type="presParOf" srcId="{93F1FA7B-A46C-4454-B45C-D786779F8F74}" destId="{8CE97D1B-6840-46DB-9697-13F307478BCA}" srcOrd="1" destOrd="0" presId="urn:microsoft.com/office/officeart/2005/8/layout/orgChart1"/>
    <dgm:cxn modelId="{3CAA1D27-C207-485D-B061-AE0BE3B786BB}" type="presParOf" srcId="{93F1FA7B-A46C-4454-B45C-D786779F8F74}" destId="{23B9781E-A0BA-4DFA-A266-6186571C2654}" srcOrd="2" destOrd="0" presId="urn:microsoft.com/office/officeart/2005/8/layout/orgChart1"/>
    <dgm:cxn modelId="{B03F1F71-95E7-4E35-BCBF-D267CFE7B304}" type="presParOf" srcId="{4143A868-0A2E-4CCD-8C50-408790D2FCF8}" destId="{408EE517-1E67-408E-A643-766D9F602B9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6469C-791D-4857-A801-5FECD7E7CC4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F3E4DA-DF68-4E52-BD36-50830E1F4D2B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90000"/>
            </a:lnSpc>
          </a:pPr>
          <a:r>
            <a:rPr lang="fr-FR" dirty="0" smtClean="0">
              <a:solidFill>
                <a:schemeClr val="tx1"/>
              </a:solidFill>
            </a:rPr>
            <a:t>2 DNBSEQ-G400</a:t>
          </a:r>
          <a:endParaRPr lang="fr-FR" dirty="0">
            <a:solidFill>
              <a:schemeClr val="tx1"/>
            </a:solidFill>
          </a:endParaRPr>
        </a:p>
      </dgm:t>
    </dgm:pt>
    <dgm:pt modelId="{DEAE79AC-396B-42DC-9ACC-14E386E402E2}" type="parTrans" cxnId="{1AF40203-7890-4968-9892-AFEFD88EEB39}">
      <dgm:prSet/>
      <dgm:spPr/>
      <dgm:t>
        <a:bodyPr/>
        <a:lstStyle/>
        <a:p>
          <a:endParaRPr lang="fr-FR"/>
        </a:p>
      </dgm:t>
    </dgm:pt>
    <dgm:pt modelId="{C4CC9CE8-7325-4ABB-80F9-74FF9B889CA0}" type="sibTrans" cxnId="{1AF40203-7890-4968-9892-AFEFD88EEB39}">
      <dgm:prSet/>
      <dgm:spPr/>
      <dgm:t>
        <a:bodyPr/>
        <a:lstStyle/>
        <a:p>
          <a:endParaRPr lang="fr-FR"/>
        </a:p>
      </dgm:t>
    </dgm:pt>
    <dgm:pt modelId="{B30DEEA2-EE2D-4958-8A10-CFBAC59A933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- 2/4 pistes</a:t>
          </a:r>
          <a:endParaRPr lang="fr-FR" dirty="0">
            <a:solidFill>
              <a:schemeClr val="tx1"/>
            </a:solidFill>
          </a:endParaRPr>
        </a:p>
      </dgm:t>
    </dgm:pt>
    <dgm:pt modelId="{920D8A62-1786-4DE9-9C31-DFD0C35E9B1F}" type="parTrans" cxnId="{7D264DE5-A5AF-48E3-A015-3CEA1702F92F}">
      <dgm:prSet/>
      <dgm:spPr/>
      <dgm:t>
        <a:bodyPr/>
        <a:lstStyle/>
        <a:p>
          <a:endParaRPr lang="fr-FR"/>
        </a:p>
      </dgm:t>
    </dgm:pt>
    <dgm:pt modelId="{C22B85C6-ED57-4AB1-A2B6-F72020F21BB5}" type="sibTrans" cxnId="{7D264DE5-A5AF-48E3-A015-3CEA1702F92F}">
      <dgm:prSet/>
      <dgm:spPr/>
      <dgm:t>
        <a:bodyPr/>
        <a:lstStyle/>
        <a:p>
          <a:endParaRPr lang="fr-FR"/>
        </a:p>
      </dgm:t>
    </dgm:pt>
    <dgm:pt modelId="{950D41F8-A987-4462-B0B5-C53CE448DD7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1.4 TB</a:t>
          </a:r>
          <a:endParaRPr lang="fr-FR" dirty="0">
            <a:solidFill>
              <a:schemeClr val="tx1"/>
            </a:solidFill>
          </a:endParaRPr>
        </a:p>
      </dgm:t>
    </dgm:pt>
    <dgm:pt modelId="{9A42C53B-D791-4BD5-B429-176929F374BB}" type="parTrans" cxnId="{F0B1F483-E12E-4083-B893-BE313243C5FA}">
      <dgm:prSet/>
      <dgm:spPr/>
      <dgm:t>
        <a:bodyPr/>
        <a:lstStyle/>
        <a:p>
          <a:endParaRPr lang="fr-FR"/>
        </a:p>
      </dgm:t>
    </dgm:pt>
    <dgm:pt modelId="{8400AB6E-25D9-438E-8039-B32BCEAD7D97}" type="sibTrans" cxnId="{F0B1F483-E12E-4083-B893-BE313243C5FA}">
      <dgm:prSet/>
      <dgm:spPr/>
      <dgm:t>
        <a:bodyPr/>
        <a:lstStyle/>
        <a:p>
          <a:endParaRPr lang="fr-FR"/>
        </a:p>
      </dgm:t>
    </dgm:pt>
    <dgm:pt modelId="{D8964C90-5174-4805-95F3-D004CCA3EA1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5000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B8587ED0-AD29-449A-AFA2-EFB1875D40F5}" type="parTrans" cxnId="{9650EBB8-1518-48C5-8BCD-13F5BEDD9C69}">
      <dgm:prSet/>
      <dgm:spPr/>
      <dgm:t>
        <a:bodyPr/>
        <a:lstStyle/>
        <a:p>
          <a:endParaRPr lang="fr-FR"/>
        </a:p>
      </dgm:t>
    </dgm:pt>
    <dgm:pt modelId="{8AA343A5-2397-4544-A6FC-3FACAC89D652}" type="sibTrans" cxnId="{9650EBB8-1518-48C5-8BCD-13F5BEDD9C69}">
      <dgm:prSet/>
      <dgm:spPr/>
      <dgm:t>
        <a:bodyPr/>
        <a:lstStyle/>
        <a:p>
          <a:endParaRPr lang="fr-FR"/>
        </a:p>
      </dgm:t>
    </dgm:pt>
    <dgm:pt modelId="{EEF1BC03-313E-4497-B7BF-1DDB6FF8ECF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6E46222-AB79-45D0-B226-AC4E221619F8}" type="parTrans" cxnId="{021DFAE0-8029-40DB-B1D9-2D3AEE0692E1}">
      <dgm:prSet/>
      <dgm:spPr/>
      <dgm:t>
        <a:bodyPr/>
        <a:lstStyle/>
        <a:p>
          <a:endParaRPr lang="fr-FR"/>
        </a:p>
      </dgm:t>
    </dgm:pt>
    <dgm:pt modelId="{8A18ACBC-15EC-4403-B06E-BCD82196D414}" type="sibTrans" cxnId="{021DFAE0-8029-40DB-B1D9-2D3AEE0692E1}">
      <dgm:prSet/>
      <dgm:spPr/>
      <dgm:t>
        <a:bodyPr/>
        <a:lstStyle/>
        <a:p>
          <a:endParaRPr lang="fr-FR"/>
        </a:p>
      </dgm:t>
    </dgm:pt>
    <dgm:pt modelId="{8D4620C1-3937-4EDE-8FAE-9991240AE8D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150pb PE</a:t>
          </a:r>
          <a:endParaRPr lang="fr-FR" dirty="0">
            <a:solidFill>
              <a:schemeClr val="tx1"/>
            </a:solidFill>
          </a:endParaRPr>
        </a:p>
      </dgm:t>
    </dgm:pt>
    <dgm:pt modelId="{20402677-DA88-4B09-8B33-B60492F9113B}" type="parTrans" cxnId="{95CCAC3F-0802-4A5B-8AD1-6094F63000F4}">
      <dgm:prSet/>
      <dgm:spPr/>
      <dgm:t>
        <a:bodyPr/>
        <a:lstStyle/>
        <a:p>
          <a:endParaRPr lang="fr-FR"/>
        </a:p>
      </dgm:t>
    </dgm:pt>
    <dgm:pt modelId="{5CC117CE-E801-418B-9DAA-C9D3D5B1A6C1}" type="sibTrans" cxnId="{95CCAC3F-0802-4A5B-8AD1-6094F63000F4}">
      <dgm:prSet/>
      <dgm:spPr/>
      <dgm:t>
        <a:bodyPr/>
        <a:lstStyle/>
        <a:p>
          <a:endParaRPr lang="fr-FR"/>
        </a:p>
      </dgm:t>
    </dgm:pt>
    <dgm:pt modelId="{48969CCD-F1E9-4F5E-BA02-7F34C799856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0AF8642-0132-4250-9495-5377D852EFCA}" type="parTrans" cxnId="{E310554C-EF4A-480D-94CE-6E6A131F0FBF}">
      <dgm:prSet/>
      <dgm:spPr/>
      <dgm:t>
        <a:bodyPr/>
        <a:lstStyle/>
        <a:p>
          <a:endParaRPr lang="fr-FR"/>
        </a:p>
      </dgm:t>
    </dgm:pt>
    <dgm:pt modelId="{F2FEB3F0-1F3A-405B-A8EF-B3BE2F146D85}" type="sibTrans" cxnId="{E310554C-EF4A-480D-94CE-6E6A131F0FBF}">
      <dgm:prSet/>
      <dgm:spPr/>
      <dgm:t>
        <a:bodyPr/>
        <a:lstStyle/>
        <a:p>
          <a:endParaRPr lang="fr-FR"/>
        </a:p>
      </dgm:t>
    </dgm:pt>
    <dgm:pt modelId="{0DB7D0D7-B2CA-43B4-9366-FBDA8265A71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24h ~ 30h</a:t>
          </a:r>
          <a:endParaRPr lang="fr-FR" dirty="0">
            <a:solidFill>
              <a:schemeClr val="tx1"/>
            </a:solidFill>
          </a:endParaRPr>
        </a:p>
      </dgm:t>
    </dgm:pt>
    <dgm:pt modelId="{5261BE3E-2FA9-4A51-B446-11B49D01EB7D}" type="parTrans" cxnId="{A871E686-FC39-4A60-B2B7-1155009384B6}">
      <dgm:prSet/>
      <dgm:spPr/>
      <dgm:t>
        <a:bodyPr/>
        <a:lstStyle/>
        <a:p>
          <a:endParaRPr lang="fr-FR"/>
        </a:p>
      </dgm:t>
    </dgm:pt>
    <dgm:pt modelId="{7928438D-87AB-4EF2-A6FA-69944A1AB399}" type="sibTrans" cxnId="{A871E686-FC39-4A60-B2B7-1155009384B6}">
      <dgm:prSet/>
      <dgm:spPr/>
      <dgm:t>
        <a:bodyPr/>
        <a:lstStyle/>
        <a:p>
          <a:endParaRPr lang="fr-FR"/>
        </a:p>
      </dgm:t>
    </dgm:pt>
    <dgm:pt modelId="{19AA1853-739D-416C-BECD-BF96021B1D9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 DNBSEQ-T7</a:t>
          </a:r>
          <a:endParaRPr lang="fr-FR" dirty="0">
            <a:solidFill>
              <a:schemeClr val="tx1"/>
            </a:solidFill>
          </a:endParaRPr>
        </a:p>
      </dgm:t>
    </dgm:pt>
    <dgm:pt modelId="{0DEB6FC0-D2B4-479A-95EF-C06696CDC558}" type="parTrans" cxnId="{1C46AEA8-9881-4CAB-A554-BD1AA39E7154}">
      <dgm:prSet/>
      <dgm:spPr/>
      <dgm:t>
        <a:bodyPr/>
        <a:lstStyle/>
        <a:p>
          <a:endParaRPr lang="fr-FR"/>
        </a:p>
      </dgm:t>
    </dgm:pt>
    <dgm:pt modelId="{6D732FBA-ACA7-4C98-B17F-F5AB1CCF4F09}" type="sibTrans" cxnId="{1C46AEA8-9881-4CAB-A554-BD1AA39E7154}">
      <dgm:prSet/>
      <dgm:spPr/>
      <dgm:t>
        <a:bodyPr/>
        <a:lstStyle/>
        <a:p>
          <a:endParaRPr lang="fr-FR"/>
        </a:p>
      </dgm:t>
    </dgm:pt>
    <dgm:pt modelId="{771854FC-9100-4990-9BCC-D0DF132BBC5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- 1 piste</a:t>
          </a:r>
          <a:endParaRPr lang="fr-FR" dirty="0">
            <a:solidFill>
              <a:schemeClr val="tx1"/>
            </a:solidFill>
          </a:endParaRPr>
        </a:p>
      </dgm:t>
    </dgm:pt>
    <dgm:pt modelId="{6ED40D86-D095-4774-9922-7F2EA759FBBF}" type="parTrans" cxnId="{C2B251A9-11AF-40AB-8E5B-127E06A76239}">
      <dgm:prSet/>
      <dgm:spPr/>
      <dgm:t>
        <a:bodyPr/>
        <a:lstStyle/>
        <a:p>
          <a:endParaRPr lang="fr-FR"/>
        </a:p>
      </dgm:t>
    </dgm:pt>
    <dgm:pt modelId="{6688ED36-6183-4CC8-887D-3FA18F3DC419}" type="sibTrans" cxnId="{C2B251A9-11AF-40AB-8E5B-127E06A76239}">
      <dgm:prSet/>
      <dgm:spPr/>
      <dgm:t>
        <a:bodyPr/>
        <a:lstStyle/>
        <a:p>
          <a:endParaRPr lang="fr-FR"/>
        </a:p>
      </dgm:t>
    </dgm:pt>
    <dgm:pt modelId="{5A533982-B78B-4A8A-8019-45A34D0DDA0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6 TB</a:t>
          </a:r>
          <a:endParaRPr lang="fr-FR" dirty="0">
            <a:solidFill>
              <a:schemeClr val="tx1"/>
            </a:solidFill>
          </a:endParaRPr>
        </a:p>
      </dgm:t>
    </dgm:pt>
    <dgm:pt modelId="{120BF0B1-9733-4A8E-B942-20F8F9036A31}" type="parTrans" cxnId="{1BA06017-9A48-45D6-98FE-AB71B6EB408C}">
      <dgm:prSet/>
      <dgm:spPr/>
      <dgm:t>
        <a:bodyPr/>
        <a:lstStyle/>
        <a:p>
          <a:endParaRPr lang="fr-FR"/>
        </a:p>
      </dgm:t>
    </dgm:pt>
    <dgm:pt modelId="{114ADAE5-3626-4A8F-96D6-4F511DC8F363}" type="sibTrans" cxnId="{1BA06017-9A48-45D6-98FE-AB71B6EB408C}">
      <dgm:prSet/>
      <dgm:spPr/>
      <dgm:t>
        <a:bodyPr/>
        <a:lstStyle/>
        <a:p>
          <a:endParaRPr lang="fr-FR"/>
        </a:p>
      </dgm:t>
    </dgm:pt>
    <dgm:pt modelId="{800EFBAD-9DCD-4ACA-BA51-E0C994422AC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1800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31A056BE-AD78-446F-A409-B2E3FCC2EF64}" type="parTrans" cxnId="{F8BF816D-87FA-4AF4-B79F-1A98B48553DC}">
      <dgm:prSet/>
      <dgm:spPr/>
      <dgm:t>
        <a:bodyPr/>
        <a:lstStyle/>
        <a:p>
          <a:endParaRPr lang="fr-FR"/>
        </a:p>
      </dgm:t>
    </dgm:pt>
    <dgm:pt modelId="{41769393-B732-4237-864E-3245481C0792}" type="sibTrans" cxnId="{F8BF816D-87FA-4AF4-B79F-1A98B48553DC}">
      <dgm:prSet/>
      <dgm:spPr/>
      <dgm:t>
        <a:bodyPr/>
        <a:lstStyle/>
        <a:p>
          <a:endParaRPr lang="fr-FR"/>
        </a:p>
      </dgm:t>
    </dgm:pt>
    <dgm:pt modelId="{A3672B4E-541A-4995-B8DC-571A7D463ED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 :</a:t>
          </a:r>
          <a:endParaRPr lang="fr-FR" dirty="0">
            <a:solidFill>
              <a:schemeClr val="tx1"/>
            </a:solidFill>
          </a:endParaRPr>
        </a:p>
      </dgm:t>
    </dgm:pt>
    <dgm:pt modelId="{7A6A56BD-B872-4CAD-9702-4CCB4CE4C04B}" type="parTrans" cxnId="{F3141D73-B2BB-4142-9C61-439B828A3782}">
      <dgm:prSet/>
      <dgm:spPr/>
      <dgm:t>
        <a:bodyPr/>
        <a:lstStyle/>
        <a:p>
          <a:endParaRPr lang="fr-FR"/>
        </a:p>
      </dgm:t>
    </dgm:pt>
    <dgm:pt modelId="{04650FED-4E6F-4825-BCBC-BB60B29DE662}" type="sibTrans" cxnId="{F3141D73-B2BB-4142-9C61-439B828A3782}">
      <dgm:prSet/>
      <dgm:spPr/>
      <dgm:t>
        <a:bodyPr/>
        <a:lstStyle/>
        <a:p>
          <a:endParaRPr lang="fr-FR"/>
        </a:p>
      </dgm:t>
    </dgm:pt>
    <dgm:pt modelId="{F7F77E55-9F57-4744-994D-47A9A7EA8FF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200pb PE</a:t>
          </a:r>
          <a:endParaRPr lang="fr-FR" dirty="0">
            <a:solidFill>
              <a:schemeClr val="tx1"/>
            </a:solidFill>
          </a:endParaRPr>
        </a:p>
      </dgm:t>
    </dgm:pt>
    <dgm:pt modelId="{C58797C9-0C39-4CD7-A9A4-CE4EBE9270F6}" type="parTrans" cxnId="{9BD9FBE9-647B-43AF-B718-CAA3E5573DDB}">
      <dgm:prSet/>
      <dgm:spPr/>
      <dgm:t>
        <a:bodyPr/>
        <a:lstStyle/>
        <a:p>
          <a:endParaRPr lang="fr-FR"/>
        </a:p>
      </dgm:t>
    </dgm:pt>
    <dgm:pt modelId="{8CABB0BE-8D58-443D-B873-2E2E027AD140}" type="sibTrans" cxnId="{9BD9FBE9-647B-43AF-B718-CAA3E5573DDB}">
      <dgm:prSet/>
      <dgm:spPr/>
      <dgm:t>
        <a:bodyPr/>
        <a:lstStyle/>
        <a:p>
          <a:endParaRPr lang="fr-FR"/>
        </a:p>
      </dgm:t>
    </dgm:pt>
    <dgm:pt modelId="{2C4A8437-2F71-4BCC-8893-5D7F832F278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649E55C5-2942-4477-B0B8-137EF58F822C}" type="parTrans" cxnId="{F724B793-7CBA-4F86-9A9E-C2C661368291}">
      <dgm:prSet/>
      <dgm:spPr/>
      <dgm:t>
        <a:bodyPr/>
        <a:lstStyle/>
        <a:p>
          <a:endParaRPr lang="fr-FR"/>
        </a:p>
      </dgm:t>
    </dgm:pt>
    <dgm:pt modelId="{0C091B86-90AB-4D5E-9A9C-AE50EF61EF8C}" type="sibTrans" cxnId="{F724B793-7CBA-4F86-9A9E-C2C661368291}">
      <dgm:prSet/>
      <dgm:spPr/>
      <dgm:t>
        <a:bodyPr/>
        <a:lstStyle/>
        <a:p>
          <a:endParaRPr lang="fr-FR"/>
        </a:p>
      </dgm:t>
    </dgm:pt>
    <dgm:pt modelId="{2ED6055C-2E21-4B30-8CD1-02F88DF75B6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</a:t>
          </a:r>
          <a:endParaRPr lang="fr-FR" dirty="0">
            <a:solidFill>
              <a:schemeClr val="tx1"/>
            </a:solidFill>
          </a:endParaRPr>
        </a:p>
      </dgm:t>
    </dgm:pt>
    <dgm:pt modelId="{D482A318-5FC0-458F-83AF-C6AC3C285AAF}" type="parTrans" cxnId="{27B3C851-3869-4A44-AF9D-242CB9BBF3EA}">
      <dgm:prSet/>
      <dgm:spPr/>
      <dgm:t>
        <a:bodyPr/>
        <a:lstStyle/>
        <a:p>
          <a:endParaRPr lang="fr-FR"/>
        </a:p>
      </dgm:t>
    </dgm:pt>
    <dgm:pt modelId="{DC40CCA3-B4FC-40D3-BE2A-1B2027239753}" type="sibTrans" cxnId="{27B3C851-3869-4A44-AF9D-242CB9BBF3EA}">
      <dgm:prSet/>
      <dgm:spPr/>
      <dgm:t>
        <a:bodyPr/>
        <a:lstStyle/>
        <a:p>
          <a:endParaRPr lang="fr-FR"/>
        </a:p>
      </dgm:t>
    </dgm:pt>
    <dgm:pt modelId="{D1EF32BB-D2C0-47D1-80FB-969E0C971F5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14h ~ 109h</a:t>
          </a:r>
          <a:endParaRPr lang="fr-FR" dirty="0">
            <a:solidFill>
              <a:schemeClr val="tx1"/>
            </a:solidFill>
          </a:endParaRPr>
        </a:p>
      </dgm:t>
    </dgm:pt>
    <dgm:pt modelId="{6981B947-7746-479F-B353-7AC51F48F693}" type="parTrans" cxnId="{481030D4-E3C9-4646-97E2-49EF275CC376}">
      <dgm:prSet/>
      <dgm:spPr/>
      <dgm:t>
        <a:bodyPr/>
        <a:lstStyle/>
        <a:p>
          <a:endParaRPr lang="fr-FR"/>
        </a:p>
      </dgm:t>
    </dgm:pt>
    <dgm:pt modelId="{D2C9C4BE-FB53-4BB0-88AF-1C8C0990D832}" type="sibTrans" cxnId="{481030D4-E3C9-4646-97E2-49EF275CC376}">
      <dgm:prSet/>
      <dgm:spPr/>
      <dgm:t>
        <a:bodyPr/>
        <a:lstStyle/>
        <a:p>
          <a:endParaRPr lang="fr-FR"/>
        </a:p>
      </dgm:t>
    </dgm:pt>
    <dgm:pt modelId="{E658149C-474E-46A8-BE19-F1C1B889E12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A422FA78-4692-4E00-90F9-46D74901A150}" type="parTrans" cxnId="{709FD0DF-CF96-4E0A-A0E3-4683FBEC82CB}">
      <dgm:prSet/>
      <dgm:spPr/>
      <dgm:t>
        <a:bodyPr/>
        <a:lstStyle/>
        <a:p>
          <a:endParaRPr lang="fr-FR"/>
        </a:p>
      </dgm:t>
    </dgm:pt>
    <dgm:pt modelId="{167AEC14-9830-44F5-8E40-EE377F0D021E}" type="sibTrans" cxnId="{709FD0DF-CF96-4E0A-A0E3-4683FBEC82CB}">
      <dgm:prSet/>
      <dgm:spPr/>
      <dgm:t>
        <a:bodyPr/>
        <a:lstStyle/>
        <a:p>
          <a:endParaRPr lang="fr-FR"/>
        </a:p>
      </dgm:t>
    </dgm:pt>
    <dgm:pt modelId="{A62FB55F-6CEA-4C01-BFAC-15F4A0F991B7}" type="pres">
      <dgm:prSet presAssocID="{17C6469C-791D-4857-A801-5FECD7E7CC4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2E1EC34-8604-4DAD-8767-C4EC20512FDD}" type="pres">
      <dgm:prSet presAssocID="{1AF3E4DA-DF68-4E52-BD36-50830E1F4D2B}" presName="comp" presStyleCnt="0"/>
      <dgm:spPr/>
    </dgm:pt>
    <dgm:pt modelId="{CE148FF8-3348-4688-94EF-ED1E51C5464A}" type="pres">
      <dgm:prSet presAssocID="{1AF3E4DA-DF68-4E52-BD36-50830E1F4D2B}" presName="box" presStyleLbl="node1" presStyleIdx="0" presStyleCnt="2" custScaleX="63056"/>
      <dgm:spPr/>
      <dgm:t>
        <a:bodyPr/>
        <a:lstStyle/>
        <a:p>
          <a:endParaRPr lang="fr-FR"/>
        </a:p>
      </dgm:t>
    </dgm:pt>
    <dgm:pt modelId="{9E869091-1578-42B4-9379-4D87ED7FA7A2}" type="pres">
      <dgm:prSet presAssocID="{1AF3E4DA-DF68-4E52-BD36-50830E1F4D2B}" presName="img" presStyleLbl="fgImgPlace1" presStyleIdx="0" presStyleCnt="2" custScaleX="195019" custScaleY="108478" custLinFactNeighborX="-39537" custLinFactNeighborY="-7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8F9512DF-7C5C-4EAB-9671-8CC3261B2248}" type="pres">
      <dgm:prSet presAssocID="{1AF3E4DA-DF68-4E52-BD36-50830E1F4D2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2E11C1-0FBC-49BE-A361-BF9A683B36B1}" type="pres">
      <dgm:prSet presAssocID="{C4CC9CE8-7325-4ABB-80F9-74FF9B889CA0}" presName="spacer" presStyleCnt="0"/>
      <dgm:spPr/>
    </dgm:pt>
    <dgm:pt modelId="{178B6535-FB98-4F45-973F-FC6AC89DF662}" type="pres">
      <dgm:prSet presAssocID="{19AA1853-739D-416C-BECD-BF96021B1D9C}" presName="comp" presStyleCnt="0"/>
      <dgm:spPr/>
    </dgm:pt>
    <dgm:pt modelId="{EE162A2C-0C97-4FC9-A426-C2C43CACF60C}" type="pres">
      <dgm:prSet presAssocID="{19AA1853-739D-416C-BECD-BF96021B1D9C}" presName="box" presStyleLbl="node1" presStyleIdx="1" presStyleCnt="2" custScaleX="63029"/>
      <dgm:spPr/>
      <dgm:t>
        <a:bodyPr/>
        <a:lstStyle/>
        <a:p>
          <a:endParaRPr lang="fr-FR"/>
        </a:p>
      </dgm:t>
    </dgm:pt>
    <dgm:pt modelId="{DF83A56C-D5A9-4BD5-B835-8753ED1719DF}" type="pres">
      <dgm:prSet presAssocID="{19AA1853-739D-416C-BECD-BF96021B1D9C}" presName="img" presStyleLbl="fgImgPlace1" presStyleIdx="1" presStyleCnt="2" custScaleX="195019" custScaleY="108478" custLinFactNeighborX="-39571" custLinFactNeighborY="80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D0EB9A81-5DF8-444F-9BEB-45AA7CB707F6}" type="pres">
      <dgm:prSet presAssocID="{19AA1853-739D-416C-BECD-BF96021B1D9C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F6E877-F0F1-46D8-9374-101527CA0A52}" type="presOf" srcId="{950D41F8-A987-4462-B0B5-C53CE448DD79}" destId="{8F9512DF-7C5C-4EAB-9671-8CC3261B2248}" srcOrd="1" destOrd="2" presId="urn:microsoft.com/office/officeart/2005/8/layout/vList4"/>
    <dgm:cxn modelId="{9235E023-6187-4F4B-963A-75D7E5983A23}" type="presOf" srcId="{950D41F8-A987-4462-B0B5-C53CE448DD79}" destId="{CE148FF8-3348-4688-94EF-ED1E51C5464A}" srcOrd="0" destOrd="2" presId="urn:microsoft.com/office/officeart/2005/8/layout/vList4"/>
    <dgm:cxn modelId="{709FD0DF-CF96-4E0A-A0E3-4683FBEC82CB}" srcId="{EEF1BC03-313E-4497-B7BF-1DDB6FF8ECF9}" destId="{E658149C-474E-46A8-BE19-F1C1B889E12D}" srcOrd="1" destOrd="0" parTransId="{A422FA78-4692-4E00-90F9-46D74901A150}" sibTransId="{167AEC14-9830-44F5-8E40-EE377F0D021E}"/>
    <dgm:cxn modelId="{FFAA3E1A-174B-40C3-A15A-30DEA617A2EF}" type="presOf" srcId="{D8964C90-5174-4805-95F3-D004CCA3EA1F}" destId="{CE148FF8-3348-4688-94EF-ED1E51C5464A}" srcOrd="0" destOrd="3" presId="urn:microsoft.com/office/officeart/2005/8/layout/vList4"/>
    <dgm:cxn modelId="{1AF40203-7890-4968-9892-AFEFD88EEB39}" srcId="{17C6469C-791D-4857-A801-5FECD7E7CC4B}" destId="{1AF3E4DA-DF68-4E52-BD36-50830E1F4D2B}" srcOrd="0" destOrd="0" parTransId="{DEAE79AC-396B-42DC-9ACC-14E386E402E2}" sibTransId="{C4CC9CE8-7325-4ABB-80F9-74FF9B889CA0}"/>
    <dgm:cxn modelId="{F3141D73-B2BB-4142-9C61-439B828A3782}" srcId="{19AA1853-739D-416C-BECD-BF96021B1D9C}" destId="{A3672B4E-541A-4995-B8DC-571A7D463EDC}" srcOrd="3" destOrd="0" parTransId="{7A6A56BD-B872-4CAD-9702-4CCB4CE4C04B}" sibTransId="{04650FED-4E6F-4825-BCBC-BB60B29DE662}"/>
    <dgm:cxn modelId="{F9EB9282-7EAC-4E27-A492-4D96323116F3}" type="presOf" srcId="{800EFBAD-9DCD-4ACA-BA51-E0C994422ACA}" destId="{EE162A2C-0C97-4FC9-A426-C2C43CACF60C}" srcOrd="0" destOrd="3" presId="urn:microsoft.com/office/officeart/2005/8/layout/vList4"/>
    <dgm:cxn modelId="{184E87FD-6D3E-4AD4-875E-AD476A7A4E3D}" type="presOf" srcId="{A3672B4E-541A-4995-B8DC-571A7D463EDC}" destId="{EE162A2C-0C97-4FC9-A426-C2C43CACF60C}" srcOrd="0" destOrd="4" presId="urn:microsoft.com/office/officeart/2005/8/layout/vList4"/>
    <dgm:cxn modelId="{021DFAE0-8029-40DB-B1D9-2D3AEE0692E1}" srcId="{1AF3E4DA-DF68-4E52-BD36-50830E1F4D2B}" destId="{EEF1BC03-313E-4497-B7BF-1DDB6FF8ECF9}" srcOrd="3" destOrd="0" parTransId="{36E46222-AB79-45D0-B226-AC4E221619F8}" sibTransId="{8A18ACBC-15EC-4403-B06E-BCD82196D414}"/>
    <dgm:cxn modelId="{E310554C-EF4A-480D-94CE-6E6A131F0FBF}" srcId="{1AF3E4DA-DF68-4E52-BD36-50830E1F4D2B}" destId="{48969CCD-F1E9-4F5E-BA02-7F34C799856A}" srcOrd="4" destOrd="0" parTransId="{30AF8642-0132-4250-9495-5377D852EFCA}" sibTransId="{F2FEB3F0-1F3A-405B-A8EF-B3BE2F146D85}"/>
    <dgm:cxn modelId="{1848DABE-B3B8-409D-B1A7-C5EFBA021173}" type="presOf" srcId="{48969CCD-F1E9-4F5E-BA02-7F34C799856A}" destId="{CE148FF8-3348-4688-94EF-ED1E51C5464A}" srcOrd="0" destOrd="7" presId="urn:microsoft.com/office/officeart/2005/8/layout/vList4"/>
    <dgm:cxn modelId="{481030D4-E3C9-4646-97E2-49EF275CC376}" srcId="{2ED6055C-2E21-4B30-8CD1-02F88DF75B6E}" destId="{D1EF32BB-D2C0-47D1-80FB-969E0C971F59}" srcOrd="0" destOrd="0" parTransId="{6981B947-7746-479F-B353-7AC51F48F693}" sibTransId="{D2C9C4BE-FB53-4BB0-88AF-1C8C0990D832}"/>
    <dgm:cxn modelId="{7A9C3744-AE77-497B-BD5E-6667B09620A7}" type="presOf" srcId="{F7F77E55-9F57-4744-994D-47A9A7EA8FFF}" destId="{D0EB9A81-5DF8-444F-9BEB-45AA7CB707F6}" srcOrd="1" destOrd="5" presId="urn:microsoft.com/office/officeart/2005/8/layout/vList4"/>
    <dgm:cxn modelId="{5B3EFCBB-A85C-46DF-9EA7-AB0CC9EC10E0}" type="presOf" srcId="{19AA1853-739D-416C-BECD-BF96021B1D9C}" destId="{D0EB9A81-5DF8-444F-9BEB-45AA7CB707F6}" srcOrd="1" destOrd="0" presId="urn:microsoft.com/office/officeart/2005/8/layout/vList4"/>
    <dgm:cxn modelId="{78BC402A-0FC1-4664-84DB-DB89554C6439}" type="presOf" srcId="{D1EF32BB-D2C0-47D1-80FB-969E0C971F59}" destId="{D0EB9A81-5DF8-444F-9BEB-45AA7CB707F6}" srcOrd="1" destOrd="8" presId="urn:microsoft.com/office/officeart/2005/8/layout/vList4"/>
    <dgm:cxn modelId="{7D264DE5-A5AF-48E3-A015-3CEA1702F92F}" srcId="{1AF3E4DA-DF68-4E52-BD36-50830E1F4D2B}" destId="{B30DEEA2-EE2D-4958-8A10-CFBAC59A9335}" srcOrd="0" destOrd="0" parTransId="{920D8A62-1786-4DE9-9C31-DFD0C35E9B1F}" sibTransId="{C22B85C6-ED57-4AB1-A2B6-F72020F21BB5}"/>
    <dgm:cxn modelId="{4B5FA531-14AE-4208-8AC0-A7AABDE7FD8A}" type="presOf" srcId="{1AF3E4DA-DF68-4E52-BD36-50830E1F4D2B}" destId="{CE148FF8-3348-4688-94EF-ED1E51C5464A}" srcOrd="0" destOrd="0" presId="urn:microsoft.com/office/officeart/2005/8/layout/vList4"/>
    <dgm:cxn modelId="{D0E48409-B082-4238-B98C-307DD9691C52}" type="presOf" srcId="{0DB7D0D7-B2CA-43B4-9366-FBDA8265A71D}" destId="{8F9512DF-7C5C-4EAB-9671-8CC3261B2248}" srcOrd="1" destOrd="8" presId="urn:microsoft.com/office/officeart/2005/8/layout/vList4"/>
    <dgm:cxn modelId="{F724B793-7CBA-4F86-9A9E-C2C661368291}" srcId="{A3672B4E-541A-4995-B8DC-571A7D463EDC}" destId="{2C4A8437-2F71-4BCC-8893-5D7F832F2789}" srcOrd="1" destOrd="0" parTransId="{649E55C5-2942-4477-B0B8-137EF58F822C}" sibTransId="{0C091B86-90AB-4D5E-9A9C-AE50EF61EF8C}"/>
    <dgm:cxn modelId="{27B3C851-3869-4A44-AF9D-242CB9BBF3EA}" srcId="{19AA1853-739D-416C-BECD-BF96021B1D9C}" destId="{2ED6055C-2E21-4B30-8CD1-02F88DF75B6E}" srcOrd="4" destOrd="0" parTransId="{D482A318-5FC0-458F-83AF-C6AC3C285AAF}" sibTransId="{DC40CCA3-B4FC-40D3-BE2A-1B2027239753}"/>
    <dgm:cxn modelId="{1C46AEA8-9881-4CAB-A554-BD1AA39E7154}" srcId="{17C6469C-791D-4857-A801-5FECD7E7CC4B}" destId="{19AA1853-739D-416C-BECD-BF96021B1D9C}" srcOrd="1" destOrd="0" parTransId="{0DEB6FC0-D2B4-479A-95EF-C06696CDC558}" sibTransId="{6D732FBA-ACA7-4C98-B17F-F5AB1CCF4F09}"/>
    <dgm:cxn modelId="{FEFD7A78-2676-4D42-8A6C-1F0C3869EFD6}" type="presOf" srcId="{EEF1BC03-313E-4497-B7BF-1DDB6FF8ECF9}" destId="{8F9512DF-7C5C-4EAB-9671-8CC3261B2248}" srcOrd="1" destOrd="4" presId="urn:microsoft.com/office/officeart/2005/8/layout/vList4"/>
    <dgm:cxn modelId="{F8BF816D-87FA-4AF4-B79F-1A98B48553DC}" srcId="{19AA1853-739D-416C-BECD-BF96021B1D9C}" destId="{800EFBAD-9DCD-4ACA-BA51-E0C994422ACA}" srcOrd="2" destOrd="0" parTransId="{31A056BE-AD78-446F-A409-B2E3FCC2EF64}" sibTransId="{41769393-B732-4237-864E-3245481C0792}"/>
    <dgm:cxn modelId="{98677996-823B-4C26-8558-AB9401B0C86D}" type="presOf" srcId="{B30DEEA2-EE2D-4958-8A10-CFBAC59A9335}" destId="{CE148FF8-3348-4688-94EF-ED1E51C5464A}" srcOrd="0" destOrd="1" presId="urn:microsoft.com/office/officeart/2005/8/layout/vList4"/>
    <dgm:cxn modelId="{511ED1A8-619C-4AB6-A68D-929EA23220EC}" type="presOf" srcId="{17C6469C-791D-4857-A801-5FECD7E7CC4B}" destId="{A62FB55F-6CEA-4C01-BFAC-15F4A0F991B7}" srcOrd="0" destOrd="0" presId="urn:microsoft.com/office/officeart/2005/8/layout/vList4"/>
    <dgm:cxn modelId="{D604A917-A482-4ED5-9F43-670DEC96ACED}" type="presOf" srcId="{EEF1BC03-313E-4497-B7BF-1DDB6FF8ECF9}" destId="{CE148FF8-3348-4688-94EF-ED1E51C5464A}" srcOrd="0" destOrd="4" presId="urn:microsoft.com/office/officeart/2005/8/layout/vList4"/>
    <dgm:cxn modelId="{0C50BEE2-EFA1-49D8-866B-EDEDF45E2B5D}" type="presOf" srcId="{771854FC-9100-4990-9BCC-D0DF132BBC5E}" destId="{D0EB9A81-5DF8-444F-9BEB-45AA7CB707F6}" srcOrd="1" destOrd="1" presId="urn:microsoft.com/office/officeart/2005/8/layout/vList4"/>
    <dgm:cxn modelId="{95CCAC3F-0802-4A5B-8AD1-6094F63000F4}" srcId="{EEF1BC03-313E-4497-B7BF-1DDB6FF8ECF9}" destId="{8D4620C1-3937-4EDE-8FAE-9991240AE8D5}" srcOrd="0" destOrd="0" parTransId="{20402677-DA88-4B09-8B33-B60492F9113B}" sibTransId="{5CC117CE-E801-418B-9DAA-C9D3D5B1A6C1}"/>
    <dgm:cxn modelId="{9650EBB8-1518-48C5-8BCD-13F5BEDD9C69}" srcId="{1AF3E4DA-DF68-4E52-BD36-50830E1F4D2B}" destId="{D8964C90-5174-4805-95F3-D004CCA3EA1F}" srcOrd="2" destOrd="0" parTransId="{B8587ED0-AD29-449A-AFA2-EFB1875D40F5}" sibTransId="{8AA343A5-2397-4544-A6FC-3FACAC89D652}"/>
    <dgm:cxn modelId="{A871E686-FC39-4A60-B2B7-1155009384B6}" srcId="{48969CCD-F1E9-4F5E-BA02-7F34C799856A}" destId="{0DB7D0D7-B2CA-43B4-9366-FBDA8265A71D}" srcOrd="0" destOrd="0" parTransId="{5261BE3E-2FA9-4A51-B446-11B49D01EB7D}" sibTransId="{7928438D-87AB-4EF2-A6FA-69944A1AB399}"/>
    <dgm:cxn modelId="{27E5FCF5-8EAB-415E-94F9-32ED03F4BE7A}" type="presOf" srcId="{E658149C-474E-46A8-BE19-F1C1B889E12D}" destId="{CE148FF8-3348-4688-94EF-ED1E51C5464A}" srcOrd="0" destOrd="6" presId="urn:microsoft.com/office/officeart/2005/8/layout/vList4"/>
    <dgm:cxn modelId="{DEDA2CDF-5A25-4D8F-9673-69815E798857}" type="presOf" srcId="{19AA1853-739D-416C-BECD-BF96021B1D9C}" destId="{EE162A2C-0C97-4FC9-A426-C2C43CACF60C}" srcOrd="0" destOrd="0" presId="urn:microsoft.com/office/officeart/2005/8/layout/vList4"/>
    <dgm:cxn modelId="{0865B57E-29EF-4D74-B739-F355B6430123}" type="presOf" srcId="{A3672B4E-541A-4995-B8DC-571A7D463EDC}" destId="{D0EB9A81-5DF8-444F-9BEB-45AA7CB707F6}" srcOrd="1" destOrd="4" presId="urn:microsoft.com/office/officeart/2005/8/layout/vList4"/>
    <dgm:cxn modelId="{BE31B395-627C-4C7B-8290-FFAD26D472D6}" type="presOf" srcId="{5A533982-B78B-4A8A-8019-45A34D0DDA0E}" destId="{EE162A2C-0C97-4FC9-A426-C2C43CACF60C}" srcOrd="0" destOrd="2" presId="urn:microsoft.com/office/officeart/2005/8/layout/vList4"/>
    <dgm:cxn modelId="{B5CB64F2-43E7-46F0-8873-88B008A5ADC7}" type="presOf" srcId="{800EFBAD-9DCD-4ACA-BA51-E0C994422ACA}" destId="{D0EB9A81-5DF8-444F-9BEB-45AA7CB707F6}" srcOrd="1" destOrd="3" presId="urn:microsoft.com/office/officeart/2005/8/layout/vList4"/>
    <dgm:cxn modelId="{C4A16A11-64E0-4E66-9257-A2262DE5650D}" type="presOf" srcId="{2C4A8437-2F71-4BCC-8893-5D7F832F2789}" destId="{D0EB9A81-5DF8-444F-9BEB-45AA7CB707F6}" srcOrd="1" destOrd="6" presId="urn:microsoft.com/office/officeart/2005/8/layout/vList4"/>
    <dgm:cxn modelId="{AC660DED-BD53-4BDE-A3B5-4D59655DEB35}" type="presOf" srcId="{B30DEEA2-EE2D-4958-8A10-CFBAC59A9335}" destId="{8F9512DF-7C5C-4EAB-9671-8CC3261B2248}" srcOrd="1" destOrd="1" presId="urn:microsoft.com/office/officeart/2005/8/layout/vList4"/>
    <dgm:cxn modelId="{D4F7B817-B406-426F-AC8A-198F40EB2416}" type="presOf" srcId="{8D4620C1-3937-4EDE-8FAE-9991240AE8D5}" destId="{CE148FF8-3348-4688-94EF-ED1E51C5464A}" srcOrd="0" destOrd="5" presId="urn:microsoft.com/office/officeart/2005/8/layout/vList4"/>
    <dgm:cxn modelId="{C2B251A9-11AF-40AB-8E5B-127E06A76239}" srcId="{19AA1853-739D-416C-BECD-BF96021B1D9C}" destId="{771854FC-9100-4990-9BCC-D0DF132BBC5E}" srcOrd="0" destOrd="0" parTransId="{6ED40D86-D095-4774-9922-7F2EA759FBBF}" sibTransId="{6688ED36-6183-4CC8-887D-3FA18F3DC419}"/>
    <dgm:cxn modelId="{807E31A9-7830-4CAE-9E27-BF3F4FC883FF}" type="presOf" srcId="{8D4620C1-3937-4EDE-8FAE-9991240AE8D5}" destId="{8F9512DF-7C5C-4EAB-9671-8CC3261B2248}" srcOrd="1" destOrd="5" presId="urn:microsoft.com/office/officeart/2005/8/layout/vList4"/>
    <dgm:cxn modelId="{A9E2291D-8905-429A-AE4E-79A6D5437016}" type="presOf" srcId="{771854FC-9100-4990-9BCC-D0DF132BBC5E}" destId="{EE162A2C-0C97-4FC9-A426-C2C43CACF60C}" srcOrd="0" destOrd="1" presId="urn:microsoft.com/office/officeart/2005/8/layout/vList4"/>
    <dgm:cxn modelId="{B495DD37-EF1B-4EA9-80B7-C6A9501761C1}" type="presOf" srcId="{2C4A8437-2F71-4BCC-8893-5D7F832F2789}" destId="{EE162A2C-0C97-4FC9-A426-C2C43CACF60C}" srcOrd="0" destOrd="6" presId="urn:microsoft.com/office/officeart/2005/8/layout/vList4"/>
    <dgm:cxn modelId="{F0B1F483-E12E-4083-B893-BE313243C5FA}" srcId="{1AF3E4DA-DF68-4E52-BD36-50830E1F4D2B}" destId="{950D41F8-A987-4462-B0B5-C53CE448DD79}" srcOrd="1" destOrd="0" parTransId="{9A42C53B-D791-4BD5-B429-176929F374BB}" sibTransId="{8400AB6E-25D9-438E-8039-B32BCEAD7D97}"/>
    <dgm:cxn modelId="{6BCFB2F3-4081-4B81-B66F-24330FEEB062}" type="presOf" srcId="{1AF3E4DA-DF68-4E52-BD36-50830E1F4D2B}" destId="{8F9512DF-7C5C-4EAB-9671-8CC3261B2248}" srcOrd="1" destOrd="0" presId="urn:microsoft.com/office/officeart/2005/8/layout/vList4"/>
    <dgm:cxn modelId="{1BA06017-9A48-45D6-98FE-AB71B6EB408C}" srcId="{19AA1853-739D-416C-BECD-BF96021B1D9C}" destId="{5A533982-B78B-4A8A-8019-45A34D0DDA0E}" srcOrd="1" destOrd="0" parTransId="{120BF0B1-9733-4A8E-B942-20F8F9036A31}" sibTransId="{114ADAE5-3626-4A8F-96D6-4F511DC8F363}"/>
    <dgm:cxn modelId="{996CB450-F554-422F-9B5D-C4E492E4D657}" type="presOf" srcId="{0DB7D0D7-B2CA-43B4-9366-FBDA8265A71D}" destId="{CE148FF8-3348-4688-94EF-ED1E51C5464A}" srcOrd="0" destOrd="8" presId="urn:microsoft.com/office/officeart/2005/8/layout/vList4"/>
    <dgm:cxn modelId="{47AF7D38-60F0-4451-86F7-0080F6F7AEE6}" type="presOf" srcId="{2ED6055C-2E21-4B30-8CD1-02F88DF75B6E}" destId="{D0EB9A81-5DF8-444F-9BEB-45AA7CB707F6}" srcOrd="1" destOrd="7" presId="urn:microsoft.com/office/officeart/2005/8/layout/vList4"/>
    <dgm:cxn modelId="{8B68CDB3-FF28-41E1-A6D4-546F533829A6}" type="presOf" srcId="{D8964C90-5174-4805-95F3-D004CCA3EA1F}" destId="{8F9512DF-7C5C-4EAB-9671-8CC3261B2248}" srcOrd="1" destOrd="3" presId="urn:microsoft.com/office/officeart/2005/8/layout/vList4"/>
    <dgm:cxn modelId="{E16CDAF5-1FB7-473A-82F7-00623604AD35}" type="presOf" srcId="{D1EF32BB-D2C0-47D1-80FB-969E0C971F59}" destId="{EE162A2C-0C97-4FC9-A426-C2C43CACF60C}" srcOrd="0" destOrd="8" presId="urn:microsoft.com/office/officeart/2005/8/layout/vList4"/>
    <dgm:cxn modelId="{3FBCE18A-2DA7-4B43-A229-06601E64DBC0}" type="presOf" srcId="{E658149C-474E-46A8-BE19-F1C1B889E12D}" destId="{8F9512DF-7C5C-4EAB-9671-8CC3261B2248}" srcOrd="1" destOrd="6" presId="urn:microsoft.com/office/officeart/2005/8/layout/vList4"/>
    <dgm:cxn modelId="{A2908F11-01A5-4150-8338-8F8DE721D26A}" type="presOf" srcId="{5A533982-B78B-4A8A-8019-45A34D0DDA0E}" destId="{D0EB9A81-5DF8-444F-9BEB-45AA7CB707F6}" srcOrd="1" destOrd="2" presId="urn:microsoft.com/office/officeart/2005/8/layout/vList4"/>
    <dgm:cxn modelId="{9BD9FBE9-647B-43AF-B718-CAA3E5573DDB}" srcId="{A3672B4E-541A-4995-B8DC-571A7D463EDC}" destId="{F7F77E55-9F57-4744-994D-47A9A7EA8FFF}" srcOrd="0" destOrd="0" parTransId="{C58797C9-0C39-4CD7-A9A4-CE4EBE9270F6}" sibTransId="{8CABB0BE-8D58-443D-B873-2E2E027AD140}"/>
    <dgm:cxn modelId="{3F43F4B4-3402-49CA-A6B0-9A4C130483ED}" type="presOf" srcId="{48969CCD-F1E9-4F5E-BA02-7F34C799856A}" destId="{8F9512DF-7C5C-4EAB-9671-8CC3261B2248}" srcOrd="1" destOrd="7" presId="urn:microsoft.com/office/officeart/2005/8/layout/vList4"/>
    <dgm:cxn modelId="{9E550B26-4C33-4902-BE10-71ECC127571A}" type="presOf" srcId="{F7F77E55-9F57-4744-994D-47A9A7EA8FFF}" destId="{EE162A2C-0C97-4FC9-A426-C2C43CACF60C}" srcOrd="0" destOrd="5" presId="urn:microsoft.com/office/officeart/2005/8/layout/vList4"/>
    <dgm:cxn modelId="{1E12CAAC-D00A-4BB8-86E9-8370CA7E4F48}" type="presOf" srcId="{2ED6055C-2E21-4B30-8CD1-02F88DF75B6E}" destId="{EE162A2C-0C97-4FC9-A426-C2C43CACF60C}" srcOrd="0" destOrd="7" presId="urn:microsoft.com/office/officeart/2005/8/layout/vList4"/>
    <dgm:cxn modelId="{3493833E-F5B4-4905-A55C-11179BE53943}" type="presParOf" srcId="{A62FB55F-6CEA-4C01-BFAC-15F4A0F991B7}" destId="{12E1EC34-8604-4DAD-8767-C4EC20512FDD}" srcOrd="0" destOrd="0" presId="urn:microsoft.com/office/officeart/2005/8/layout/vList4"/>
    <dgm:cxn modelId="{6619B32A-FBA1-4CE6-902E-35598445E515}" type="presParOf" srcId="{12E1EC34-8604-4DAD-8767-C4EC20512FDD}" destId="{CE148FF8-3348-4688-94EF-ED1E51C5464A}" srcOrd="0" destOrd="0" presId="urn:microsoft.com/office/officeart/2005/8/layout/vList4"/>
    <dgm:cxn modelId="{EEC8CF64-8BFC-4BF6-9C8C-E4B749AF312C}" type="presParOf" srcId="{12E1EC34-8604-4DAD-8767-C4EC20512FDD}" destId="{9E869091-1578-42B4-9379-4D87ED7FA7A2}" srcOrd="1" destOrd="0" presId="urn:microsoft.com/office/officeart/2005/8/layout/vList4"/>
    <dgm:cxn modelId="{5E10A524-DA00-4FBC-83C6-B8EFF435F74C}" type="presParOf" srcId="{12E1EC34-8604-4DAD-8767-C4EC20512FDD}" destId="{8F9512DF-7C5C-4EAB-9671-8CC3261B2248}" srcOrd="2" destOrd="0" presId="urn:microsoft.com/office/officeart/2005/8/layout/vList4"/>
    <dgm:cxn modelId="{477B5841-5E3A-46AC-BA04-77F69D900807}" type="presParOf" srcId="{A62FB55F-6CEA-4C01-BFAC-15F4A0F991B7}" destId="{FA2E11C1-0FBC-49BE-A361-BF9A683B36B1}" srcOrd="1" destOrd="0" presId="urn:microsoft.com/office/officeart/2005/8/layout/vList4"/>
    <dgm:cxn modelId="{1FFAAD16-654F-41BF-A529-9BA145FDB8CF}" type="presParOf" srcId="{A62FB55F-6CEA-4C01-BFAC-15F4A0F991B7}" destId="{178B6535-FB98-4F45-973F-FC6AC89DF662}" srcOrd="2" destOrd="0" presId="urn:microsoft.com/office/officeart/2005/8/layout/vList4"/>
    <dgm:cxn modelId="{86F5A3E6-9891-42CA-8FE1-F1BC29110C92}" type="presParOf" srcId="{178B6535-FB98-4F45-973F-FC6AC89DF662}" destId="{EE162A2C-0C97-4FC9-A426-C2C43CACF60C}" srcOrd="0" destOrd="0" presId="urn:microsoft.com/office/officeart/2005/8/layout/vList4"/>
    <dgm:cxn modelId="{612CCB4E-5B08-4CD5-96F9-706015A4C724}" type="presParOf" srcId="{178B6535-FB98-4F45-973F-FC6AC89DF662}" destId="{DF83A56C-D5A9-4BD5-B835-8753ED1719DF}" srcOrd="1" destOrd="0" presId="urn:microsoft.com/office/officeart/2005/8/layout/vList4"/>
    <dgm:cxn modelId="{4F0A15AC-7A01-4B38-BD12-436FE19EB250}" type="presParOf" srcId="{178B6535-FB98-4F45-973F-FC6AC89DF662}" destId="{D0EB9A81-5DF8-444F-9BEB-45AA7CB707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pistes – insertion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Insertion 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des rapports de séquençage des 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pistes – insertion des top index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C7B91CAB-A574-4094-A061-811EFEC1C4F5}" type="pres">
      <dgm:prSet presAssocID="{8F213F78-FA3F-4178-8619-6F8DE0BB3D43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3B8DC5C-2825-4565-B721-987C012F1663}" srcId="{F93C574C-B828-4D6E-8FD7-4E6EEBF28789}" destId="{8F213F78-FA3F-4178-8619-6F8DE0BB3D43}" srcOrd="1" destOrd="0" parTransId="{82CB7D60-010F-4DF7-9168-6AF93D581D84}" sibTransId="{114A467D-A369-4EFF-B45D-0482ABAC6A36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2F946E84-4410-4758-89FB-6AEE7FCB7EC2}" type="presParOf" srcId="{983BAE6C-8032-4E79-AB6F-DE7098C35C8E}" destId="{C7B91CAB-A574-4094-A061-811EFEC1C4F5}" srcOrd="2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   des 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fichiers – Mise à jour de l’état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4CABE1BC-411E-452F-B690-962B81C2C40E}" type="pres">
      <dgm:prSet presAssocID="{687B27C8-B1B2-40E3-A79A-480138105718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6803EA64-26B7-428B-B1E3-C198CE3F5AD3}" srcId="{F93C574C-B828-4D6E-8FD7-4E6EEBF28789}" destId="{687B27C8-B1B2-40E3-A79A-480138105718}" srcOrd="1" destOrd="0" parTransId="{9CAEF77D-E373-4183-9321-F7B43CEA5ADC}" sibTransId="{16C9344F-703D-4577-B281-D5A6ABDE1DBD}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E466EC24-9F58-4E80-8610-AFA9DB2108E8}" type="presParOf" srcId="{983BAE6C-8032-4E79-AB6F-DE7098C35C8E}" destId="{4CABE1BC-411E-452F-B690-962B81C2C40E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6B7C55-066F-47A3-BF57-493BD0834CB6}" type="pres">
      <dgm:prSet presAssocID="{008226FC-3957-4A5A-BD37-34B794CC51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BC0C09C7-8489-4808-81B7-2AF95A599465}" srcId="{F93C574C-B828-4D6E-8FD7-4E6EEBF28789}" destId="{008226FC-3957-4A5A-BD37-34B794CC5160}" srcOrd="0" destOrd="0" parTransId="{C6B9BA02-B5EB-45FA-83E1-E731D75E1C8C}" sibTransId="{C931696C-31F4-43EF-BCD8-9006FAB9E703}"/>
    <dgm:cxn modelId="{F4BEC745-666B-4740-90A7-33B6694DAB81}" srcId="{F93C574C-B828-4D6E-8FD7-4E6EEBF28789}" destId="{9B0E4F26-D317-4A08-8D0D-221D2065052A}" srcOrd="1" destOrd="0" parTransId="{3B5DDE92-599B-417A-9C2B-64889F09B3CE}" sibTransId="{20BA6321-760D-4B70-8CBA-4DA8BC9D0CFE}"/>
    <dgm:cxn modelId="{6613DDD7-508C-4127-9C36-6B4A294134D4}" type="presParOf" srcId="{983BAE6C-8032-4E79-AB6F-DE7098C35C8E}" destId="{316B7C55-066F-47A3-BF57-493BD0834CB6}" srcOrd="0" destOrd="0" presId="urn:microsoft.com/office/officeart/2005/8/layout/hChevron3"/>
    <dgm:cxn modelId="{B33C1218-57B3-426D-9692-B0C74C33304B}" type="presParOf" srcId="{983BAE6C-8032-4E79-AB6F-DE7098C35C8E}" destId="{350BF2E8-D40D-44B6-A92F-8BC8EBDB0D23}" srcOrd="1" destOrd="0" presId="urn:microsoft.com/office/officeart/2005/8/layout/hChevron3"/>
    <dgm:cxn modelId="{68A07380-439A-4A96-90A3-72119AAE528A}" type="presParOf" srcId="{983BAE6C-8032-4E79-AB6F-DE7098C35C8E}" destId="{AE74F7B1-7CE3-4DB0-8B04-43A3C0455C3C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Calcul des top index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Insertion des </a:t>
          </a:r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Distribution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52AA046A-E1ED-44B6-A13A-11D9A7A17EE7}" type="pres">
      <dgm:prSet presAssocID="{3AFC1A88-410A-4528-94F5-C0C42B902BE6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B716970D-BE2A-4EFF-AE6F-8505081B630D}" srcId="{F93C574C-B828-4D6E-8FD7-4E6EEBF28789}" destId="{DE461CD9-AEEB-4240-A4E5-08161BD5245D}" srcOrd="8" destOrd="0" parTransId="{2C932103-3A08-4FB1-B312-DCD8E35106B0}" sibTransId="{60CA3D83-F0C9-45E3-9D9E-B3B7381F08A2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E6079A7D-DB95-47F1-95B0-48221A8377B7}" srcId="{F93C574C-B828-4D6E-8FD7-4E6EEBF28789}" destId="{3AFC1A88-410A-4528-94F5-C0C42B902BE6}" srcOrd="6" destOrd="0" parTransId="{A19688FA-1731-4DCC-8136-7ABBAF68A299}" sibTransId="{39F2DADB-5055-4277-854B-C2C44A542988}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6F309BDD-D39F-48BD-892F-028659AD23A4}" srcId="{F93C574C-B828-4D6E-8FD7-4E6EEBF28789}" destId="{7D0F2FEB-2D82-4C63-B272-A5563A8DDC6A}" srcOrd="7" destOrd="0" parTransId="{FE330DE5-D608-48C5-BF34-587AF2E9F8D5}" sibTransId="{B9B22831-9AD0-4661-9DE8-00D290F592E4}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A727C766-17B2-4C7E-A069-5350C4F5779C}" srcId="{F93C574C-B828-4D6E-8FD7-4E6EEBF28789}" destId="{0379982A-DE29-442D-B64B-A8289911C758}" srcOrd="9" destOrd="0" parTransId="{EDDE9DF1-5D58-4E9F-8379-A4B5A6EED559}" sibTransId="{BFBB68A1-D893-4C35-8579-E29BED7C5FE3}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F42039AD-0CB3-40FF-B58E-77668F3361D3}" type="presParOf" srcId="{983BAE6C-8032-4E79-AB6F-DE7098C35C8E}" destId="{52AA046A-E1ED-44B6-A13A-11D9A7A17EE7}" srcOrd="12" destOrd="0" presId="urn:microsoft.com/office/officeart/2005/8/layout/hChevron3"/>
    <dgm:cxn modelId="{3BC35E94-EF84-42C6-B7E3-2735B841D42C}" type="presParOf" srcId="{983BAE6C-8032-4E79-AB6F-DE7098C35C8E}" destId="{676822D3-434D-4213-8579-81416630BD3B}" srcOrd="13" destOrd="0" presId="urn:microsoft.com/office/officeart/2005/8/layout/hChevron3"/>
    <dgm:cxn modelId="{12417363-6442-4342-BEF1-3E026DD0C403}" type="presParOf" srcId="{983BAE6C-8032-4E79-AB6F-DE7098C35C8E}" destId="{DE738553-6355-46E3-BB2F-19E28C986667}" srcOrd="14" destOrd="0" presId="urn:microsoft.com/office/officeart/2005/8/layout/hChevron3"/>
    <dgm:cxn modelId="{4B0835F6-1BFF-404D-954F-64CA650581B2}" type="presParOf" srcId="{983BAE6C-8032-4E79-AB6F-DE7098C35C8E}" destId="{54FF95F5-0763-4995-83E3-D440EBF612BB}" srcOrd="15" destOrd="0" presId="urn:microsoft.com/office/officeart/2005/8/layout/hChevron3"/>
    <dgm:cxn modelId="{32CCC209-1F5A-4F47-8286-3F51CC3DDC1A}" type="presParOf" srcId="{983BAE6C-8032-4E79-AB6F-DE7098C35C8E}" destId="{C53F62B0-447C-4B8D-B235-178F4F69502B}" srcOrd="16" destOrd="0" presId="urn:microsoft.com/office/officeart/2005/8/layout/hChevron3"/>
    <dgm:cxn modelId="{CE20D7C8-3205-47AC-A7C9-384F5055E986}" type="presParOf" srcId="{983BAE6C-8032-4E79-AB6F-DE7098C35C8E}" destId="{01621AC3-8390-497D-BECA-51CF8E10AE5E}" srcOrd="17" destOrd="0" presId="urn:microsoft.com/office/officeart/2005/8/layout/hChevron3"/>
    <dgm:cxn modelId="{DB5A7FE6-2168-473D-BF34-47D2B72497FE}" type="presParOf" srcId="{983BAE6C-8032-4E79-AB6F-DE7098C35C8E}" destId="{D76360CF-D88D-4CF3-9E5E-07A37ECFB596}" srcOrd="18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7AE09-D621-4149-ADE9-1610CA423263}">
      <dsp:nvSpPr>
        <dsp:cNvPr id="0" name=""/>
        <dsp:cNvSpPr/>
      </dsp:nvSpPr>
      <dsp:spPr>
        <a:xfrm>
          <a:off x="0" y="335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   </a:t>
          </a:r>
          <a:r>
            <a:rPr lang="fr-FR" sz="2000" kern="1200" dirty="0" err="1" smtClean="0"/>
            <a:t>Genoscope</a:t>
          </a:r>
          <a:r>
            <a:rPr lang="fr-FR" sz="2000" kern="1200" dirty="0" smtClean="0"/>
            <a:t> - LBGB</a:t>
          </a:r>
          <a:endParaRPr lang="fr-FR" sz="2000" kern="1200" dirty="0"/>
        </a:p>
      </dsp:txBody>
      <dsp:txXfrm>
        <a:off x="33812" y="67324"/>
        <a:ext cx="8725108" cy="625016"/>
      </dsp:txXfrm>
    </dsp:sp>
    <dsp:sp modelId="{2290966F-A1AD-48CC-9FF9-0D082AE489D0}">
      <dsp:nvSpPr>
        <dsp:cNvPr id="0" name=""/>
        <dsp:cNvSpPr/>
      </dsp:nvSpPr>
      <dsp:spPr>
        <a:xfrm>
          <a:off x="0" y="8327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   Contexte et objectifs de la mission</a:t>
          </a:r>
          <a:endParaRPr lang="fr-FR" sz="2000" kern="1200" dirty="0"/>
        </a:p>
      </dsp:txBody>
      <dsp:txXfrm>
        <a:off x="33812" y="866524"/>
        <a:ext cx="8725108" cy="625016"/>
      </dsp:txXfrm>
    </dsp:sp>
    <dsp:sp modelId="{3EB2F747-CD3B-4991-9A6D-B825500F57EE}">
      <dsp:nvSpPr>
        <dsp:cNvPr id="0" name=""/>
        <dsp:cNvSpPr/>
      </dsp:nvSpPr>
      <dsp:spPr>
        <a:xfrm>
          <a:off x="0" y="16319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   Etude comparative de 2 logiciels de génération de fichiers de séquences</a:t>
          </a:r>
          <a:endParaRPr lang="fr-FR" sz="2000" i="1" kern="1200" dirty="0"/>
        </a:p>
      </dsp:txBody>
      <dsp:txXfrm>
        <a:off x="33812" y="1665724"/>
        <a:ext cx="8725108" cy="625016"/>
      </dsp:txXfrm>
    </dsp:sp>
    <dsp:sp modelId="{503B1E3D-28B9-4013-BE6B-66D095542245}">
      <dsp:nvSpPr>
        <dsp:cNvPr id="0" name=""/>
        <dsp:cNvSpPr/>
      </dsp:nvSpPr>
      <dsp:spPr>
        <a:xfrm>
          <a:off x="0" y="24311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4   </a:t>
          </a:r>
          <a:r>
            <a:rPr lang="fr-FR" sz="2000" kern="1200" dirty="0" smtClean="0"/>
            <a:t>Le Pipeline </a:t>
          </a:r>
          <a:r>
            <a:rPr lang="fr-FR" sz="2000" kern="1200" dirty="0" smtClean="0"/>
            <a:t>NGS-RG pour les séquenceurs MGI</a:t>
          </a:r>
          <a:endParaRPr lang="fr-FR" sz="2000" kern="1200" dirty="0"/>
        </a:p>
      </dsp:txBody>
      <dsp:txXfrm>
        <a:off x="33812" y="2464924"/>
        <a:ext cx="8725108" cy="625016"/>
      </dsp:txXfrm>
    </dsp:sp>
    <dsp:sp modelId="{48259E7D-3815-4715-A7E1-678934A92379}">
      <dsp:nvSpPr>
        <dsp:cNvPr id="0" name=""/>
        <dsp:cNvSpPr/>
      </dsp:nvSpPr>
      <dsp:spPr>
        <a:xfrm>
          <a:off x="0" y="32303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5   Le Pipeline NGS-QC pour les séquenceurs MGI </a:t>
          </a:r>
          <a:endParaRPr lang="fr-FR" sz="2000" kern="1200" dirty="0"/>
        </a:p>
      </dsp:txBody>
      <dsp:txXfrm>
        <a:off x="33812" y="3264124"/>
        <a:ext cx="8725108" cy="625016"/>
      </dsp:txXfrm>
    </dsp:sp>
    <dsp:sp modelId="{D67EBD61-AD34-4869-AB78-BBBC616D1740}">
      <dsp:nvSpPr>
        <dsp:cNvPr id="0" name=""/>
        <dsp:cNvSpPr/>
      </dsp:nvSpPr>
      <dsp:spPr>
        <a:xfrm>
          <a:off x="0" y="40295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5   Perspectives</a:t>
          </a:r>
          <a:endParaRPr lang="fr-FR" sz="2000" kern="1200" dirty="0"/>
        </a:p>
      </dsp:txBody>
      <dsp:txXfrm>
        <a:off x="33812" y="4063324"/>
        <a:ext cx="8725108" cy="6250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brut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C7B91CAB-A574-4094-A061-811EFEC1C4F5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et estimation des dupliquas sur l’échantillonnage des séquences brut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4CABE1BC-411E-452F-B690-962B81C2C40E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fichiers se séquences nettoyés – Mise à jour de l’état du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en fin de contrôle qualité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7C55-066F-47A3-BF57-493BD0834CB6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Nettoyage des fichiers de séquences                                  brut (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Trimming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AE74F7B1-7CE3-4DB0-8B04-43A3C0455C3C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20000">
              <a:schemeClr val="bg2">
                <a:lumMod val="40000"/>
                <a:lumOff val="60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nettoyés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54BD-FD99-4915-B29F-B1928A58BC76}">
      <dsp:nvSpPr>
        <dsp:cNvPr id="0" name=""/>
        <dsp:cNvSpPr/>
      </dsp:nvSpPr>
      <dsp:spPr>
        <a:xfrm>
          <a:off x="3129775" y="1200971"/>
          <a:ext cx="1232218" cy="267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27"/>
              </a:lnTo>
              <a:lnTo>
                <a:pt x="1232218" y="208727"/>
              </a:lnTo>
              <a:lnTo>
                <a:pt x="1232218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8433-0CEE-4673-A0A5-6A1DF344190D}">
      <dsp:nvSpPr>
        <dsp:cNvPr id="0" name=""/>
        <dsp:cNvSpPr/>
      </dsp:nvSpPr>
      <dsp:spPr>
        <a:xfrm>
          <a:off x="3129775" y="1200971"/>
          <a:ext cx="510384" cy="26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30"/>
              </a:lnTo>
              <a:lnTo>
                <a:pt x="510384" y="208730"/>
              </a:lnTo>
              <a:lnTo>
                <a:pt x="510384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0C9C7-38FB-4505-A5CB-E7FAF8275BD3}">
      <dsp:nvSpPr>
        <dsp:cNvPr id="0" name=""/>
        <dsp:cNvSpPr/>
      </dsp:nvSpPr>
      <dsp:spPr>
        <a:xfrm>
          <a:off x="2709267" y="2057192"/>
          <a:ext cx="341191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3411915" y="201737"/>
              </a:lnTo>
              <a:lnTo>
                <a:pt x="341191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59053-ADE9-4062-9B00-89C502FF2200}">
      <dsp:nvSpPr>
        <dsp:cNvPr id="0" name=""/>
        <dsp:cNvSpPr/>
      </dsp:nvSpPr>
      <dsp:spPr>
        <a:xfrm>
          <a:off x="2709267" y="2057192"/>
          <a:ext cx="2736844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736844" y="201737"/>
              </a:lnTo>
              <a:lnTo>
                <a:pt x="2736844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80539-8614-4262-9AF0-605DEF019C95}">
      <dsp:nvSpPr>
        <dsp:cNvPr id="0" name=""/>
        <dsp:cNvSpPr/>
      </dsp:nvSpPr>
      <dsp:spPr>
        <a:xfrm>
          <a:off x="2709267" y="2057192"/>
          <a:ext cx="2069997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069997" y="201737"/>
              </a:lnTo>
              <a:lnTo>
                <a:pt x="2069997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EF656-0AC6-48D9-8B32-D59995D4B2B0}">
      <dsp:nvSpPr>
        <dsp:cNvPr id="0" name=""/>
        <dsp:cNvSpPr/>
      </dsp:nvSpPr>
      <dsp:spPr>
        <a:xfrm>
          <a:off x="2709267" y="2057192"/>
          <a:ext cx="140078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1400785" y="201737"/>
              </a:lnTo>
              <a:lnTo>
                <a:pt x="140078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3A188-B27A-4CDF-BC87-12A51614DFDD}">
      <dsp:nvSpPr>
        <dsp:cNvPr id="0" name=""/>
        <dsp:cNvSpPr/>
      </dsp:nvSpPr>
      <dsp:spPr>
        <a:xfrm>
          <a:off x="3177989" y="2869349"/>
          <a:ext cx="2968918" cy="284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059"/>
              </a:lnTo>
              <a:lnTo>
                <a:pt x="2968918" y="226059"/>
              </a:lnTo>
              <a:lnTo>
                <a:pt x="2968918" y="2846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2B3FA-677F-4E00-9D32-8D4A2C7AE709}">
      <dsp:nvSpPr>
        <dsp:cNvPr id="0" name=""/>
        <dsp:cNvSpPr/>
      </dsp:nvSpPr>
      <dsp:spPr>
        <a:xfrm>
          <a:off x="3177989" y="2869349"/>
          <a:ext cx="2370691" cy="28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07"/>
              </a:lnTo>
              <a:lnTo>
                <a:pt x="2370691" y="224207"/>
              </a:lnTo>
              <a:lnTo>
                <a:pt x="2370691" y="28278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FB78-0F5B-4F2A-BE37-B8F92563C09C}">
      <dsp:nvSpPr>
        <dsp:cNvPr id="0" name=""/>
        <dsp:cNvSpPr/>
      </dsp:nvSpPr>
      <dsp:spPr>
        <a:xfrm>
          <a:off x="3177989" y="2869349"/>
          <a:ext cx="1454570" cy="28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50"/>
              </a:lnTo>
              <a:lnTo>
                <a:pt x="1454570" y="222750"/>
              </a:lnTo>
              <a:lnTo>
                <a:pt x="1454570" y="2813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E2C5-A928-443F-80C7-9A427C6B42A3}">
      <dsp:nvSpPr>
        <dsp:cNvPr id="0" name=""/>
        <dsp:cNvSpPr/>
      </dsp:nvSpPr>
      <dsp:spPr>
        <a:xfrm>
          <a:off x="3189465" y="3875500"/>
          <a:ext cx="1068519" cy="281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31"/>
              </a:lnTo>
              <a:lnTo>
                <a:pt x="1068519" y="223331"/>
              </a:lnTo>
              <a:lnTo>
                <a:pt x="1068519" y="2819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5504-2D4A-4C08-A691-D99AFB15924A}">
      <dsp:nvSpPr>
        <dsp:cNvPr id="0" name=""/>
        <dsp:cNvSpPr/>
      </dsp:nvSpPr>
      <dsp:spPr>
        <a:xfrm>
          <a:off x="3189465" y="3875500"/>
          <a:ext cx="1734284" cy="28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7"/>
              </a:lnTo>
              <a:lnTo>
                <a:pt x="1734284" y="223677"/>
              </a:lnTo>
              <a:lnTo>
                <a:pt x="1734284" y="2822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C6365-E202-4503-90EF-8B1638361290}">
      <dsp:nvSpPr>
        <dsp:cNvPr id="0" name=""/>
        <dsp:cNvSpPr/>
      </dsp:nvSpPr>
      <dsp:spPr>
        <a:xfrm>
          <a:off x="2116934" y="3875500"/>
          <a:ext cx="1072530" cy="283351"/>
        </a:xfrm>
        <a:custGeom>
          <a:avLst/>
          <a:gdLst/>
          <a:ahLst/>
          <a:cxnLst/>
          <a:rect l="0" t="0" r="0" b="0"/>
          <a:pathLst>
            <a:path>
              <a:moveTo>
                <a:pt x="1072530" y="0"/>
              </a:moveTo>
              <a:lnTo>
                <a:pt x="1072530" y="224770"/>
              </a:lnTo>
              <a:lnTo>
                <a:pt x="0" y="224770"/>
              </a:lnTo>
              <a:lnTo>
                <a:pt x="0" y="2833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77C7E-AF90-4EFE-93F1-2FE75007AA65}">
      <dsp:nvSpPr>
        <dsp:cNvPr id="0" name=""/>
        <dsp:cNvSpPr/>
      </dsp:nvSpPr>
      <dsp:spPr>
        <a:xfrm>
          <a:off x="1943397" y="4910997"/>
          <a:ext cx="705079" cy="91440"/>
        </a:xfrm>
        <a:custGeom>
          <a:avLst/>
          <a:gdLst/>
          <a:ahLst/>
          <a:cxnLst/>
          <a:rect l="0" t="0" r="0" b="0"/>
          <a:pathLst>
            <a:path>
              <a:moveTo>
                <a:pt x="705079" y="45720"/>
              </a:moveTo>
              <a:lnTo>
                <a:pt x="705079" y="48348"/>
              </a:lnTo>
              <a:lnTo>
                <a:pt x="0" y="48348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672AB-D144-4E64-A2A5-52E8D72A31A1}">
      <dsp:nvSpPr>
        <dsp:cNvPr id="0" name=""/>
        <dsp:cNvSpPr/>
      </dsp:nvSpPr>
      <dsp:spPr>
        <a:xfrm>
          <a:off x="3143745" y="3875500"/>
          <a:ext cx="91440" cy="285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099"/>
              </a:lnTo>
              <a:lnTo>
                <a:pt x="46858" y="227099"/>
              </a:lnTo>
              <a:lnTo>
                <a:pt x="46858" y="2856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E76C8-B993-4456-82B9-B35375CB26F3}">
      <dsp:nvSpPr>
        <dsp:cNvPr id="0" name=""/>
        <dsp:cNvSpPr/>
      </dsp:nvSpPr>
      <dsp:spPr>
        <a:xfrm>
          <a:off x="1453898" y="3875500"/>
          <a:ext cx="1735567" cy="281557"/>
        </a:xfrm>
        <a:custGeom>
          <a:avLst/>
          <a:gdLst/>
          <a:ahLst/>
          <a:cxnLst/>
          <a:rect l="0" t="0" r="0" b="0"/>
          <a:pathLst>
            <a:path>
              <a:moveTo>
                <a:pt x="1735567" y="0"/>
              </a:moveTo>
              <a:lnTo>
                <a:pt x="1735567" y="222976"/>
              </a:lnTo>
              <a:lnTo>
                <a:pt x="0" y="222976"/>
              </a:lnTo>
              <a:lnTo>
                <a:pt x="0" y="2815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3C685-4E48-498A-9D69-D0EB1040C250}">
      <dsp:nvSpPr>
        <dsp:cNvPr id="0" name=""/>
        <dsp:cNvSpPr/>
      </dsp:nvSpPr>
      <dsp:spPr>
        <a:xfrm>
          <a:off x="765449" y="3875500"/>
          <a:ext cx="2424016" cy="282371"/>
        </a:xfrm>
        <a:custGeom>
          <a:avLst/>
          <a:gdLst/>
          <a:ahLst/>
          <a:cxnLst/>
          <a:rect l="0" t="0" r="0" b="0"/>
          <a:pathLst>
            <a:path>
              <a:moveTo>
                <a:pt x="2424016" y="0"/>
              </a:moveTo>
              <a:lnTo>
                <a:pt x="2424016" y="223791"/>
              </a:lnTo>
              <a:lnTo>
                <a:pt x="0" y="223791"/>
              </a:lnTo>
              <a:lnTo>
                <a:pt x="0" y="28237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29429-C7DE-4B0B-BC27-07005B6188E6}">
      <dsp:nvSpPr>
        <dsp:cNvPr id="0" name=""/>
        <dsp:cNvSpPr/>
      </dsp:nvSpPr>
      <dsp:spPr>
        <a:xfrm>
          <a:off x="3132269" y="2869349"/>
          <a:ext cx="91440" cy="295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66"/>
              </a:lnTo>
              <a:lnTo>
                <a:pt x="57196" y="236966"/>
              </a:lnTo>
              <a:lnTo>
                <a:pt x="57196" y="2955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481C5-37A8-453A-B3D2-530C44323510}">
      <dsp:nvSpPr>
        <dsp:cNvPr id="0" name=""/>
        <dsp:cNvSpPr/>
      </dsp:nvSpPr>
      <dsp:spPr>
        <a:xfrm>
          <a:off x="2035033" y="2869349"/>
          <a:ext cx="1142955" cy="279735"/>
        </a:xfrm>
        <a:custGeom>
          <a:avLst/>
          <a:gdLst/>
          <a:ahLst/>
          <a:cxnLst/>
          <a:rect l="0" t="0" r="0" b="0"/>
          <a:pathLst>
            <a:path>
              <a:moveTo>
                <a:pt x="1142955" y="0"/>
              </a:moveTo>
              <a:lnTo>
                <a:pt x="1142955" y="221155"/>
              </a:lnTo>
              <a:lnTo>
                <a:pt x="0" y="221155"/>
              </a:lnTo>
              <a:lnTo>
                <a:pt x="0" y="27973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51E6-9EEA-49AB-8CAB-D2CCF2FFEB28}">
      <dsp:nvSpPr>
        <dsp:cNvPr id="0" name=""/>
        <dsp:cNvSpPr/>
      </dsp:nvSpPr>
      <dsp:spPr>
        <a:xfrm>
          <a:off x="1313773" y="2869349"/>
          <a:ext cx="1864215" cy="284268"/>
        </a:xfrm>
        <a:custGeom>
          <a:avLst/>
          <a:gdLst/>
          <a:ahLst/>
          <a:cxnLst/>
          <a:rect l="0" t="0" r="0" b="0"/>
          <a:pathLst>
            <a:path>
              <a:moveTo>
                <a:pt x="1864215" y="0"/>
              </a:moveTo>
              <a:lnTo>
                <a:pt x="1864215" y="225688"/>
              </a:lnTo>
              <a:lnTo>
                <a:pt x="0" y="225688"/>
              </a:lnTo>
              <a:lnTo>
                <a:pt x="0" y="284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CCA63-3136-4129-AEA2-25D1ACFCB320}">
      <dsp:nvSpPr>
        <dsp:cNvPr id="0" name=""/>
        <dsp:cNvSpPr/>
      </dsp:nvSpPr>
      <dsp:spPr>
        <a:xfrm>
          <a:off x="693953" y="2869349"/>
          <a:ext cx="2484036" cy="282332"/>
        </a:xfrm>
        <a:custGeom>
          <a:avLst/>
          <a:gdLst/>
          <a:ahLst/>
          <a:cxnLst/>
          <a:rect l="0" t="0" r="0" b="0"/>
          <a:pathLst>
            <a:path>
              <a:moveTo>
                <a:pt x="2484036" y="0"/>
              </a:moveTo>
              <a:lnTo>
                <a:pt x="2484036" y="223752"/>
              </a:lnTo>
              <a:lnTo>
                <a:pt x="0" y="223752"/>
              </a:lnTo>
              <a:lnTo>
                <a:pt x="0" y="28233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3D1A7-EA5A-4554-BFB2-B0181E5D8311}">
      <dsp:nvSpPr>
        <dsp:cNvPr id="0" name=""/>
        <dsp:cNvSpPr/>
      </dsp:nvSpPr>
      <dsp:spPr>
        <a:xfrm>
          <a:off x="2709267" y="2057192"/>
          <a:ext cx="468722" cy="26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14"/>
              </a:lnTo>
              <a:lnTo>
                <a:pt x="468722" y="206114"/>
              </a:lnTo>
              <a:lnTo>
                <a:pt x="468722" y="2646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EE399-E92C-4E66-95FB-9A3D0739B768}">
      <dsp:nvSpPr>
        <dsp:cNvPr id="0" name=""/>
        <dsp:cNvSpPr/>
      </dsp:nvSpPr>
      <dsp:spPr>
        <a:xfrm>
          <a:off x="2255818" y="2057192"/>
          <a:ext cx="453449" cy="264543"/>
        </a:xfrm>
        <a:custGeom>
          <a:avLst/>
          <a:gdLst/>
          <a:ahLst/>
          <a:cxnLst/>
          <a:rect l="0" t="0" r="0" b="0"/>
          <a:pathLst>
            <a:path>
              <a:moveTo>
                <a:pt x="453449" y="0"/>
              </a:moveTo>
              <a:lnTo>
                <a:pt x="453449" y="205963"/>
              </a:lnTo>
              <a:lnTo>
                <a:pt x="0" y="205963"/>
              </a:lnTo>
              <a:lnTo>
                <a:pt x="0" y="2645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8A71E-F349-4EFE-BC2E-6A11AE342815}">
      <dsp:nvSpPr>
        <dsp:cNvPr id="0" name=""/>
        <dsp:cNvSpPr/>
      </dsp:nvSpPr>
      <dsp:spPr>
        <a:xfrm>
          <a:off x="1580792" y="2057192"/>
          <a:ext cx="1128475" cy="266440"/>
        </a:xfrm>
        <a:custGeom>
          <a:avLst/>
          <a:gdLst/>
          <a:ahLst/>
          <a:cxnLst/>
          <a:rect l="0" t="0" r="0" b="0"/>
          <a:pathLst>
            <a:path>
              <a:moveTo>
                <a:pt x="1128475" y="0"/>
              </a:moveTo>
              <a:lnTo>
                <a:pt x="1128475" y="207860"/>
              </a:lnTo>
              <a:lnTo>
                <a:pt x="0" y="207860"/>
              </a:lnTo>
              <a:lnTo>
                <a:pt x="0" y="26644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21CE3-8874-470D-82DE-41E61550A2A8}">
      <dsp:nvSpPr>
        <dsp:cNvPr id="0" name=""/>
        <dsp:cNvSpPr/>
      </dsp:nvSpPr>
      <dsp:spPr>
        <a:xfrm>
          <a:off x="928445" y="2057192"/>
          <a:ext cx="1780822" cy="260317"/>
        </a:xfrm>
        <a:custGeom>
          <a:avLst/>
          <a:gdLst/>
          <a:ahLst/>
          <a:cxnLst/>
          <a:rect l="0" t="0" r="0" b="0"/>
          <a:pathLst>
            <a:path>
              <a:moveTo>
                <a:pt x="1780822" y="0"/>
              </a:moveTo>
              <a:lnTo>
                <a:pt x="1780822" y="201737"/>
              </a:lnTo>
              <a:lnTo>
                <a:pt x="0" y="201737"/>
              </a:lnTo>
              <a:lnTo>
                <a:pt x="0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758B1-4196-4FD8-B7B9-3EE337A6B6DA}">
      <dsp:nvSpPr>
        <dsp:cNvPr id="0" name=""/>
        <dsp:cNvSpPr/>
      </dsp:nvSpPr>
      <dsp:spPr>
        <a:xfrm>
          <a:off x="286966" y="2057192"/>
          <a:ext cx="2422301" cy="260315"/>
        </a:xfrm>
        <a:custGeom>
          <a:avLst/>
          <a:gdLst/>
          <a:ahLst/>
          <a:cxnLst/>
          <a:rect l="0" t="0" r="0" b="0"/>
          <a:pathLst>
            <a:path>
              <a:moveTo>
                <a:pt x="2422301" y="0"/>
              </a:moveTo>
              <a:lnTo>
                <a:pt x="2422301" y="201734"/>
              </a:lnTo>
              <a:lnTo>
                <a:pt x="0" y="201734"/>
              </a:lnTo>
              <a:lnTo>
                <a:pt x="0" y="26031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547BA-7BC1-4D0F-8B44-38D84BDD460A}">
      <dsp:nvSpPr>
        <dsp:cNvPr id="0" name=""/>
        <dsp:cNvSpPr/>
      </dsp:nvSpPr>
      <dsp:spPr>
        <a:xfrm>
          <a:off x="2709267" y="1200971"/>
          <a:ext cx="420507" cy="267308"/>
        </a:xfrm>
        <a:custGeom>
          <a:avLst/>
          <a:gdLst/>
          <a:ahLst/>
          <a:cxnLst/>
          <a:rect l="0" t="0" r="0" b="0"/>
          <a:pathLst>
            <a:path>
              <a:moveTo>
                <a:pt x="420507" y="0"/>
              </a:moveTo>
              <a:lnTo>
                <a:pt x="420507" y="208727"/>
              </a:lnTo>
              <a:lnTo>
                <a:pt x="0" y="208727"/>
              </a:lnTo>
              <a:lnTo>
                <a:pt x="0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CCFC2-D40D-49A0-9637-C4101CD0B53B}">
      <dsp:nvSpPr>
        <dsp:cNvPr id="0" name=""/>
        <dsp:cNvSpPr/>
      </dsp:nvSpPr>
      <dsp:spPr>
        <a:xfrm>
          <a:off x="1793193" y="1200971"/>
          <a:ext cx="1336581" cy="267311"/>
        </a:xfrm>
        <a:custGeom>
          <a:avLst/>
          <a:gdLst/>
          <a:ahLst/>
          <a:cxnLst/>
          <a:rect l="0" t="0" r="0" b="0"/>
          <a:pathLst>
            <a:path>
              <a:moveTo>
                <a:pt x="1336581" y="0"/>
              </a:moveTo>
              <a:lnTo>
                <a:pt x="1336581" y="208730"/>
              </a:lnTo>
              <a:lnTo>
                <a:pt x="0" y="208730"/>
              </a:lnTo>
              <a:lnTo>
                <a:pt x="0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B2CA9-F841-42E5-802F-8FDDA327885C}">
      <dsp:nvSpPr>
        <dsp:cNvPr id="0" name=""/>
        <dsp:cNvSpPr/>
      </dsp:nvSpPr>
      <dsp:spPr>
        <a:xfrm>
          <a:off x="2505870" y="412692"/>
          <a:ext cx="1247809" cy="788278"/>
        </a:xfrm>
        <a:prstGeom prst="rect">
          <a:avLst/>
        </a:prstGeom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  <a:round/>
        </a:ln>
        <a:effectLst/>
        <a:scene3d>
          <a:camera prst="orthographicFront"/>
          <a:lightRig rig="threePt" dir="t"/>
        </a:scene3d>
        <a:sp3d prstMaterial="powder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400" b="1" kern="1200" dirty="0" smtClean="0">
              <a:latin typeface="Lucida Sans" panose="020B0602030504020204" pitchFamily="34" charset="0"/>
            </a:rPr>
            <a:t>CEA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Lucida Sans" panose="020B0602030504020204" pitchFamily="34" charset="0"/>
            </a:rPr>
            <a:t>François Jacq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2505870" y="412692"/>
        <a:ext cx="1247809" cy="788278"/>
      </dsp:txXfrm>
    </dsp:sp>
    <dsp:sp modelId="{434AD323-5964-4286-BC05-8F7FD51AC908}">
      <dsp:nvSpPr>
        <dsp:cNvPr id="0" name=""/>
        <dsp:cNvSpPr/>
      </dsp:nvSpPr>
      <dsp:spPr>
        <a:xfrm>
          <a:off x="1514239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514239" y="1468282"/>
        <a:ext cx="557909" cy="278954"/>
      </dsp:txXfrm>
    </dsp:sp>
    <dsp:sp modelId="{AF883964-1260-48C3-A9F8-99AC8C8322EA}">
      <dsp:nvSpPr>
        <dsp:cNvPr id="0" name=""/>
        <dsp:cNvSpPr/>
      </dsp:nvSpPr>
      <dsp:spPr>
        <a:xfrm>
          <a:off x="2246300" y="1468279"/>
          <a:ext cx="925934" cy="58891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DRF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Elsa </a:t>
          </a:r>
          <a:r>
            <a:rPr lang="fr-FR" sz="1200" kern="1200" dirty="0" err="1" smtClean="0">
              <a:latin typeface="Lucida Sans" panose="020B0602030504020204" pitchFamily="34" charset="0"/>
            </a:rPr>
            <a:t>Corijo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246300" y="1468279"/>
        <a:ext cx="925934" cy="588912"/>
      </dsp:txXfrm>
    </dsp:sp>
    <dsp:sp modelId="{85ECD3BD-A40F-4E67-93A7-49FA1B587965}">
      <dsp:nvSpPr>
        <dsp:cNvPr id="0" name=""/>
        <dsp:cNvSpPr/>
      </dsp:nvSpPr>
      <dsp:spPr>
        <a:xfrm>
          <a:off x="8011" y="231750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IRG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8011" y="2317507"/>
        <a:ext cx="557909" cy="278954"/>
      </dsp:txXfrm>
    </dsp:sp>
    <dsp:sp modelId="{4B9553B1-3A50-41F2-80BB-1A15108E2D96}">
      <dsp:nvSpPr>
        <dsp:cNvPr id="0" name=""/>
        <dsp:cNvSpPr/>
      </dsp:nvSpPr>
      <dsp:spPr>
        <a:xfrm>
          <a:off x="64949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649490" y="2317509"/>
        <a:ext cx="557909" cy="278954"/>
      </dsp:txXfrm>
    </dsp:sp>
    <dsp:sp modelId="{9A8D78FD-95FB-4DDF-8EE0-A1BB49219427}">
      <dsp:nvSpPr>
        <dsp:cNvPr id="0" name=""/>
        <dsp:cNvSpPr/>
      </dsp:nvSpPr>
      <dsp:spPr>
        <a:xfrm>
          <a:off x="1301837" y="232363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LSCE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301837" y="2323632"/>
        <a:ext cx="557909" cy="278954"/>
      </dsp:txXfrm>
    </dsp:sp>
    <dsp:sp modelId="{5A57662E-CF34-4B5A-9487-48B89233FD84}">
      <dsp:nvSpPr>
        <dsp:cNvPr id="0" name=""/>
        <dsp:cNvSpPr/>
      </dsp:nvSpPr>
      <dsp:spPr>
        <a:xfrm>
          <a:off x="1976863" y="2321736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IPhT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976863" y="2321736"/>
        <a:ext cx="557909" cy="278954"/>
      </dsp:txXfrm>
    </dsp:sp>
    <dsp:sp modelId="{CF8D2238-30B6-4CE1-8123-5EF02EBC02B8}">
      <dsp:nvSpPr>
        <dsp:cNvPr id="0" name=""/>
        <dsp:cNvSpPr/>
      </dsp:nvSpPr>
      <dsp:spPr>
        <a:xfrm>
          <a:off x="2666389" y="2321886"/>
          <a:ext cx="1023200" cy="54746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Jacob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Reiner </a:t>
          </a:r>
          <a:r>
            <a:rPr lang="fr-FR" sz="1200" kern="1200" dirty="0" err="1" smtClean="0">
              <a:latin typeface="Lucida Sans" panose="020B0602030504020204" pitchFamily="34" charset="0"/>
            </a:rPr>
            <a:t>Veitia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666389" y="2321886"/>
        <a:ext cx="1023200" cy="547462"/>
      </dsp:txXfrm>
    </dsp:sp>
    <dsp:sp modelId="{C27BDE41-7BAB-47B8-B8F7-4BC33666DE0E}">
      <dsp:nvSpPr>
        <dsp:cNvPr id="0" name=""/>
        <dsp:cNvSpPr/>
      </dsp:nvSpPr>
      <dsp:spPr>
        <a:xfrm>
          <a:off x="414998" y="31516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MIRCen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14998" y="3151682"/>
        <a:ext cx="557909" cy="278954"/>
      </dsp:txXfrm>
    </dsp:sp>
    <dsp:sp modelId="{E9F70F35-277A-471C-95DF-5A5726B6ECDD}">
      <dsp:nvSpPr>
        <dsp:cNvPr id="0" name=""/>
        <dsp:cNvSpPr/>
      </dsp:nvSpPr>
      <dsp:spPr>
        <a:xfrm>
          <a:off x="1034819" y="3153618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SRHI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034819" y="3153618"/>
        <a:ext cx="557909" cy="278954"/>
      </dsp:txXfrm>
    </dsp:sp>
    <dsp:sp modelId="{EDA8CBB9-A08D-4C69-A14C-FC0C52905CA3}">
      <dsp:nvSpPr>
        <dsp:cNvPr id="0" name=""/>
        <dsp:cNvSpPr/>
      </dsp:nvSpPr>
      <dsp:spPr>
        <a:xfrm>
          <a:off x="1756079" y="3149085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>
              <a:latin typeface="Lucida Sans" panose="020B0602030504020204" pitchFamily="34" charset="0"/>
            </a:rPr>
            <a:t>Sepia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756079" y="3149085"/>
        <a:ext cx="557909" cy="278954"/>
      </dsp:txXfrm>
    </dsp:sp>
    <dsp:sp modelId="{826F565D-F1E6-4683-B489-A3B15689EEC8}">
      <dsp:nvSpPr>
        <dsp:cNvPr id="0" name=""/>
        <dsp:cNvSpPr/>
      </dsp:nvSpPr>
      <dsp:spPr>
        <a:xfrm>
          <a:off x="2387671" y="3164896"/>
          <a:ext cx="1603588" cy="710603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err="1" smtClean="0">
              <a:latin typeface="Lucida Sans" panose="020B0602030504020204" pitchFamily="34" charset="0"/>
            </a:rPr>
            <a:t>Genoscope</a:t>
          </a:r>
          <a:endParaRPr lang="fr-FR" sz="2000" b="1" kern="1200" dirty="0" smtClean="0">
            <a:latin typeface="Lucida Sans" panose="020B0602030504020204" pitchFamily="34" charset="0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Patrick </a:t>
          </a:r>
          <a:r>
            <a:rPr lang="fr-FR" sz="1200" kern="1200" dirty="0" err="1" smtClean="0">
              <a:latin typeface="Lucida Sans" panose="020B0602030504020204" pitchFamily="34" charset="0"/>
            </a:rPr>
            <a:t>Wincker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387671" y="3164896"/>
        <a:ext cx="1603588" cy="710603"/>
      </dsp:txXfrm>
    </dsp:sp>
    <dsp:sp modelId="{2BF72EF6-25BF-4E6D-94D2-3E1499117327}">
      <dsp:nvSpPr>
        <dsp:cNvPr id="0" name=""/>
        <dsp:cNvSpPr/>
      </dsp:nvSpPr>
      <dsp:spPr>
        <a:xfrm>
          <a:off x="486494" y="415787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LBIOMEG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86494" y="4157872"/>
        <a:ext cx="557909" cy="278954"/>
      </dsp:txXfrm>
    </dsp:sp>
    <dsp:sp modelId="{3B91DCC9-8592-4338-A0D3-9B311D80AA48}">
      <dsp:nvSpPr>
        <dsp:cNvPr id="0" name=""/>
        <dsp:cNvSpPr/>
      </dsp:nvSpPr>
      <dsp:spPr>
        <a:xfrm>
          <a:off x="1174943" y="41570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LIS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174943" y="4157057"/>
        <a:ext cx="557909" cy="278954"/>
      </dsp:txXfrm>
    </dsp:sp>
    <dsp:sp modelId="{B5E35C6D-3778-4D72-983D-BCB476DA5961}">
      <dsp:nvSpPr>
        <dsp:cNvPr id="0" name=""/>
        <dsp:cNvSpPr/>
      </dsp:nvSpPr>
      <dsp:spPr>
        <a:xfrm>
          <a:off x="2512944" y="4161180"/>
          <a:ext cx="1355318" cy="79553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kern="1200" dirty="0" smtClean="0">
              <a:latin typeface="Lucida Sans" panose="020B0602030504020204" pitchFamily="34" charset="0"/>
            </a:rPr>
            <a:t>LBGB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Lucida Sans" panose="020B0602030504020204" pitchFamily="34" charset="0"/>
            </a:rPr>
            <a:t>Jean-Marc </a:t>
          </a:r>
          <a:r>
            <a:rPr lang="fr-FR" sz="1200" b="1" kern="1200" dirty="0" err="1" smtClean="0">
              <a:latin typeface="Lucida Sans" panose="020B0602030504020204" pitchFamily="34" charset="0"/>
            </a:rPr>
            <a:t>Aury</a:t>
          </a:r>
          <a:endParaRPr lang="fr-FR" sz="1200" b="1" kern="1200" dirty="0" smtClean="0">
            <a:latin typeface="Lucida Sans" panose="020B0602030504020204" pitchFamily="34" charset="0"/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>
              <a:latin typeface="Lucida Sans" panose="020B0602030504020204" pitchFamily="34" charset="0"/>
            </a:rPr>
            <a:t>Frédérick</a:t>
          </a:r>
          <a:r>
            <a:rPr lang="fr-FR" sz="1000" kern="1200" dirty="0" smtClean="0">
              <a:latin typeface="Lucida Sans" panose="020B0602030504020204" pitchFamily="34" charset="0"/>
            </a:rPr>
            <a:t> </a:t>
          </a:r>
          <a:r>
            <a:rPr lang="fr-FR" sz="1000" kern="1200" dirty="0" err="1" smtClean="0">
              <a:latin typeface="Lucida Sans" panose="020B0602030504020204" pitchFamily="34" charset="0"/>
            </a:rPr>
            <a:t>Gavory</a:t>
          </a:r>
          <a:endParaRPr lang="fr-FR" sz="1000" kern="1200" dirty="0">
            <a:latin typeface="Lucida Sans" panose="020B0602030504020204" pitchFamily="34" charset="0"/>
          </a:endParaRPr>
        </a:p>
      </dsp:txBody>
      <dsp:txXfrm>
        <a:off x="2512944" y="4161180"/>
        <a:ext cx="1355318" cy="795537"/>
      </dsp:txXfrm>
    </dsp:sp>
    <dsp:sp modelId="{F7947028-5D22-4021-86CF-94BAB7BD2DA5}">
      <dsp:nvSpPr>
        <dsp:cNvPr id="0" name=""/>
        <dsp:cNvSpPr/>
      </dsp:nvSpPr>
      <dsp:spPr>
        <a:xfrm>
          <a:off x="1385487" y="4819869"/>
          <a:ext cx="557909" cy="278954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 dirty="0"/>
        </a:p>
      </dsp:txBody>
      <dsp:txXfrm>
        <a:off x="1385487" y="4819869"/>
        <a:ext cx="557909" cy="278954"/>
      </dsp:txXfrm>
    </dsp:sp>
    <dsp:sp modelId="{CD0794F3-7527-4790-8C62-B69B4CFCC128}">
      <dsp:nvSpPr>
        <dsp:cNvPr id="0" name=""/>
        <dsp:cNvSpPr/>
      </dsp:nvSpPr>
      <dsp:spPr>
        <a:xfrm>
          <a:off x="1837980" y="415885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837980" y="4158851"/>
        <a:ext cx="557909" cy="278954"/>
      </dsp:txXfrm>
    </dsp:sp>
    <dsp:sp modelId="{000C19F0-7F19-47F0-B85D-032B9BFDF60B}">
      <dsp:nvSpPr>
        <dsp:cNvPr id="0" name=""/>
        <dsp:cNvSpPr/>
      </dsp:nvSpPr>
      <dsp:spPr>
        <a:xfrm>
          <a:off x="4644795" y="41577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LAGE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644795" y="4157757"/>
        <a:ext cx="557909" cy="278954"/>
      </dsp:txXfrm>
    </dsp:sp>
    <dsp:sp modelId="{2537CC53-B149-4F92-92E6-CA99D331E118}">
      <dsp:nvSpPr>
        <dsp:cNvPr id="0" name=""/>
        <dsp:cNvSpPr/>
      </dsp:nvSpPr>
      <dsp:spPr>
        <a:xfrm>
          <a:off x="3979030" y="415741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LABGEM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979030" y="4157411"/>
        <a:ext cx="557909" cy="278954"/>
      </dsp:txXfrm>
    </dsp:sp>
    <dsp:sp modelId="{3BE2828A-B7C6-4F57-892F-50E1735BDABF}">
      <dsp:nvSpPr>
        <dsp:cNvPr id="0" name=""/>
        <dsp:cNvSpPr/>
      </dsp:nvSpPr>
      <dsp:spPr>
        <a:xfrm>
          <a:off x="4051503" y="3150680"/>
          <a:ext cx="1162114" cy="66981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CNRGH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i="0" kern="1200" dirty="0" smtClean="0">
              <a:latin typeface="Lucida Sans" panose="020B0602030504020204" pitchFamily="34" charset="0"/>
            </a:rPr>
            <a:t>Jean-François Deleuze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4051503" y="3150680"/>
        <a:ext cx="1162114" cy="669817"/>
      </dsp:txXfrm>
    </dsp:sp>
    <dsp:sp modelId="{DE1D6CBC-F2F6-4A74-91C6-C0996BE50C6E}">
      <dsp:nvSpPr>
        <dsp:cNvPr id="0" name=""/>
        <dsp:cNvSpPr/>
      </dsp:nvSpPr>
      <dsp:spPr>
        <a:xfrm>
          <a:off x="5269726" y="315213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IRCM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269726" y="3152137"/>
        <a:ext cx="557909" cy="278954"/>
      </dsp:txXfrm>
    </dsp:sp>
    <dsp:sp modelId="{17A2897C-E099-4FEA-A4E3-98230EEB68C1}">
      <dsp:nvSpPr>
        <dsp:cNvPr id="0" name=""/>
        <dsp:cNvSpPr/>
      </dsp:nvSpPr>
      <dsp:spPr>
        <a:xfrm>
          <a:off x="5867953" y="315398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IDMIT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5867953" y="3153989"/>
        <a:ext cx="557909" cy="278954"/>
      </dsp:txXfrm>
    </dsp:sp>
    <dsp:sp modelId="{96865A70-0444-40D3-B162-089303AF2EDE}">
      <dsp:nvSpPr>
        <dsp:cNvPr id="0" name=""/>
        <dsp:cNvSpPr/>
      </dsp:nvSpPr>
      <dsp:spPr>
        <a:xfrm>
          <a:off x="383109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Biam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3831098" y="2317509"/>
        <a:ext cx="557909" cy="278954"/>
      </dsp:txXfrm>
    </dsp:sp>
    <dsp:sp modelId="{BD658FC8-FA55-4B6A-AB5D-28F989D2F5FA}">
      <dsp:nvSpPr>
        <dsp:cNvPr id="0" name=""/>
        <dsp:cNvSpPr/>
      </dsp:nvSpPr>
      <dsp:spPr>
        <a:xfrm>
          <a:off x="450031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Joliot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500310" y="2317509"/>
        <a:ext cx="557909" cy="278954"/>
      </dsp:txXfrm>
    </dsp:sp>
    <dsp:sp modelId="{1A808347-3AE7-4DE8-9FCB-410D828B8B9E}">
      <dsp:nvSpPr>
        <dsp:cNvPr id="0" name=""/>
        <dsp:cNvSpPr/>
      </dsp:nvSpPr>
      <dsp:spPr>
        <a:xfrm>
          <a:off x="5167157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Iramis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167157" y="2317509"/>
        <a:ext cx="557909" cy="278954"/>
      </dsp:txXfrm>
    </dsp:sp>
    <dsp:sp modelId="{68DA157A-5A34-46EA-8DEE-F2EC32ECED36}">
      <dsp:nvSpPr>
        <dsp:cNvPr id="0" name=""/>
        <dsp:cNvSpPr/>
      </dsp:nvSpPr>
      <dsp:spPr>
        <a:xfrm>
          <a:off x="584222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Irfu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842228" y="2317509"/>
        <a:ext cx="557909" cy="278954"/>
      </dsp:txXfrm>
    </dsp:sp>
    <dsp:sp modelId="{D96EE65B-F590-4566-9018-7057B67F2C2E}">
      <dsp:nvSpPr>
        <dsp:cNvPr id="0" name=""/>
        <dsp:cNvSpPr/>
      </dsp:nvSpPr>
      <dsp:spPr>
        <a:xfrm>
          <a:off x="3361204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DRT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361204" y="1468282"/>
        <a:ext cx="557909" cy="278954"/>
      </dsp:txXfrm>
    </dsp:sp>
    <dsp:sp modelId="{41F5CAB3-B6A0-4556-87EE-18410B21BD36}">
      <dsp:nvSpPr>
        <dsp:cNvPr id="0" name=""/>
        <dsp:cNvSpPr/>
      </dsp:nvSpPr>
      <dsp:spPr>
        <a:xfrm>
          <a:off x="4083038" y="146827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DES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083038" y="1468279"/>
        <a:ext cx="557909" cy="278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8FF8-3348-4688-94EF-ED1E51C5464A}">
      <dsp:nvSpPr>
        <dsp:cNvPr id="0" name=""/>
        <dsp:cNvSpPr/>
      </dsp:nvSpPr>
      <dsp:spPr>
        <a:xfrm>
          <a:off x="1693842" y="0"/>
          <a:ext cx="3491989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2 DNBSEQ-G400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- 2/4 pistes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1.4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5000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150pb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24h ~ 30h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028" y="0"/>
        <a:ext cx="2662803" cy="2074156"/>
      </dsp:txXfrm>
    </dsp:sp>
    <dsp:sp modelId="{9E869091-1578-42B4-9379-4D87ED7FA7A2}">
      <dsp:nvSpPr>
        <dsp:cNvPr id="0" name=""/>
        <dsp:cNvSpPr/>
      </dsp:nvSpPr>
      <dsp:spPr>
        <a:xfrm>
          <a:off x="0" y="124831"/>
          <a:ext cx="2159998" cy="18000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62A2C-0C97-4FC9-A426-C2C43CACF60C}">
      <dsp:nvSpPr>
        <dsp:cNvPr id="0" name=""/>
        <dsp:cNvSpPr/>
      </dsp:nvSpPr>
      <dsp:spPr>
        <a:xfrm>
          <a:off x="1694963" y="2281572"/>
          <a:ext cx="3490494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1 DNBSEQ-T7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- 1 piste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6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1800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200pb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14h ~ 109h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794" y="2281572"/>
        <a:ext cx="2661663" cy="2074156"/>
      </dsp:txXfrm>
    </dsp:sp>
    <dsp:sp modelId="{DF83A56C-D5A9-4BD5-B835-8753ED1719DF}">
      <dsp:nvSpPr>
        <dsp:cNvPr id="0" name=""/>
        <dsp:cNvSpPr/>
      </dsp:nvSpPr>
      <dsp:spPr>
        <a:xfrm>
          <a:off x="0" y="2431957"/>
          <a:ext cx="2159998" cy="18000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pistes – insertion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C7B91CAB-A574-4094-A061-811EFEC1C4F5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Insertion 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des rapports de séquençage des 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pistes – insertion des top index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   des 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4CABE1BC-411E-452F-B690-962B81C2C40E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fichiers – Mise à jour de l’état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7C55-066F-47A3-BF57-493BD0834CB6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AE74F7B1-7CE3-4DB0-8B04-43A3C0455C3C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" y="27808"/>
          <a:ext cx="1449420" cy="579768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" y="27808"/>
        <a:ext cx="1304478" cy="579768"/>
      </dsp:txXfrm>
    </dsp:sp>
    <dsp:sp modelId="{58F13549-59D3-456A-A968-155FB0E8F706}">
      <dsp:nvSpPr>
        <dsp:cNvPr id="0" name=""/>
        <dsp:cNvSpPr/>
      </dsp:nvSpPr>
      <dsp:spPr>
        <a:xfrm>
          <a:off x="1159681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et récupération des 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49565" y="27808"/>
        <a:ext cx="869652" cy="579768"/>
      </dsp:txXfrm>
    </dsp:sp>
    <dsp:sp modelId="{C7B91CAB-A574-4094-A061-811EFEC1C4F5}">
      <dsp:nvSpPr>
        <dsp:cNvPr id="0" name=""/>
        <dsp:cNvSpPr/>
      </dsp:nvSpPr>
      <dsp:spPr>
        <a:xfrm>
          <a:off x="2319217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Récupération des rapports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609101" y="27808"/>
        <a:ext cx="869652" cy="579768"/>
      </dsp:txXfrm>
    </dsp:sp>
    <dsp:sp modelId="{7C9DCA85-4EAB-4F14-B940-F60281A170CB}">
      <dsp:nvSpPr>
        <dsp:cNvPr id="0" name=""/>
        <dsp:cNvSpPr/>
      </dsp:nvSpPr>
      <dsp:spPr>
        <a:xfrm>
          <a:off x="3478753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Calcul des top index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768637" y="27808"/>
        <a:ext cx="869652" cy="579768"/>
      </dsp:txXfrm>
    </dsp:sp>
    <dsp:sp modelId="{316B7C55-066F-47A3-BF57-493BD0834CB6}">
      <dsp:nvSpPr>
        <dsp:cNvPr id="0" name=""/>
        <dsp:cNvSpPr/>
      </dsp:nvSpPr>
      <dsp:spPr>
        <a:xfrm>
          <a:off x="4638289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928173" y="27808"/>
        <a:ext cx="869652" cy="579768"/>
      </dsp:txXfrm>
    </dsp:sp>
    <dsp:sp modelId="{AE74F7B1-7CE3-4DB0-8B04-43A3C0455C3C}">
      <dsp:nvSpPr>
        <dsp:cNvPr id="0" name=""/>
        <dsp:cNvSpPr/>
      </dsp:nvSpPr>
      <dsp:spPr>
        <a:xfrm>
          <a:off x="5797825" y="27808"/>
          <a:ext cx="1449420" cy="579768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, calcul et récupération des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087709" y="27808"/>
        <a:ext cx="869652" cy="579768"/>
      </dsp:txXfrm>
    </dsp:sp>
    <dsp:sp modelId="{52AA046A-E1ED-44B6-A13A-11D9A7A17EE7}">
      <dsp:nvSpPr>
        <dsp:cNvPr id="0" name=""/>
        <dsp:cNvSpPr/>
      </dsp:nvSpPr>
      <dsp:spPr>
        <a:xfrm>
          <a:off x="6957361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247245" y="27808"/>
        <a:ext cx="869652" cy="579768"/>
      </dsp:txXfrm>
    </dsp:sp>
    <dsp:sp modelId="{DE738553-6355-46E3-BB2F-19E28C986667}">
      <dsp:nvSpPr>
        <dsp:cNvPr id="0" name=""/>
        <dsp:cNvSpPr/>
      </dsp:nvSpPr>
      <dsp:spPr>
        <a:xfrm>
          <a:off x="8116897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Insertion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406781" y="27808"/>
        <a:ext cx="869652" cy="579768"/>
      </dsp:txXfrm>
    </dsp:sp>
    <dsp:sp modelId="{C53F62B0-447C-4B8D-B235-178F4F69502B}">
      <dsp:nvSpPr>
        <dsp:cNvPr id="0" name=""/>
        <dsp:cNvSpPr/>
      </dsp:nvSpPr>
      <dsp:spPr>
        <a:xfrm>
          <a:off x="9276433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Distribution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566317" y="27808"/>
        <a:ext cx="869652" cy="579768"/>
      </dsp:txXfrm>
    </dsp:sp>
    <dsp:sp modelId="{D76360CF-D88D-4CF3-9E5E-07A37ECFB596}">
      <dsp:nvSpPr>
        <dsp:cNvPr id="0" name=""/>
        <dsp:cNvSpPr/>
      </dsp:nvSpPr>
      <dsp:spPr>
        <a:xfrm>
          <a:off x="10435969" y="27808"/>
          <a:ext cx="1449420" cy="57976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725853" y="27808"/>
        <a:ext cx="869652" cy="57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17DC-91E7-4825-A3F4-C60F9CE4D7CD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6A3E-327B-4EB2-930A-49504DCDE1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7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3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80000" y="1855288"/>
            <a:ext cx="6384619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0000" y="5805264"/>
            <a:ext cx="6384619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280000" y="4509120"/>
            <a:ext cx="6384619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278968" y="6305551"/>
            <a:ext cx="1934633" cy="365125"/>
          </a:xfrm>
        </p:spPr>
        <p:txBody>
          <a:bodyPr/>
          <a:lstStyle>
            <a:lvl1pPr>
              <a:defRPr/>
            </a:lvl1pPr>
          </a:lstStyle>
          <a:p>
            <a:fld id="{122426DC-995F-4F56-A3E3-4C33483D8433}" type="datetime1">
              <a:rPr lang="fr-FR" smtClean="0"/>
              <a:t>30/08/2022</a:t>
            </a:fld>
            <a:endParaRPr lang="fr-FR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7247468" y="6305551"/>
            <a:ext cx="34078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4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59765-C321-48B6-AF3C-0EEB918A01F3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22EEC-B831-481C-BFF8-B3208DB45362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6864000" y="2016000"/>
            <a:ext cx="4656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92E83880-667F-435F-838D-14B3129C14FB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6864000" y="2016000"/>
            <a:ext cx="4656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6864000" y="3999600"/>
            <a:ext cx="2328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9192000" y="3999600"/>
            <a:ext cx="2328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D98F3F65-FBFA-4CC2-B249-4337E4109CB6}" type="datetime1">
              <a:rPr lang="fr-FR" smtClean="0"/>
              <a:t>30/08/2022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8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3707507"/>
            <a:ext cx="10896619" cy="25298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768000" y="1458000"/>
            <a:ext cx="10752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C01152EE-261F-4367-856C-B587BE2E6FF3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46138"/>
            <a:ext cx="11279716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 descr="bandeau_page_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1199456" y="5157788"/>
            <a:ext cx="432048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92D337B-4A41-482D-B089-DB7CBCFDF03B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0"/>
            <a:ext cx="7778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bandeau_derniè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>
            <a:fillRect/>
          </a:stretch>
        </p:blipFill>
        <p:spPr bwMode="auto">
          <a:xfrm>
            <a:off x="4413251" y="0"/>
            <a:ext cx="7778749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8400" y="5799600"/>
            <a:ext cx="25296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9341" y="5799600"/>
            <a:ext cx="4737033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D224D-78C0-4F52-906B-1C6F913EC15E}" type="datetime1">
              <a:rPr lang="fr-FR" smtClean="0"/>
              <a:t>30/08/2022</a:t>
            </a:fld>
            <a:endParaRPr lang="fr-FR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768352" y="5445126"/>
            <a:ext cx="14922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68351" y="5876926"/>
            <a:ext cx="355176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3F2D1-A383-424A-AD71-88C3D25890FE}" type="datetime1">
              <a:rPr lang="fr-FR" smtClean="0"/>
              <a:t>30/08/2022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68351" y="1268414"/>
            <a:ext cx="10896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8352" y="6305551"/>
            <a:ext cx="193463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fld id="{E64B2F53-E289-42AF-B983-2CFECF77F71F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34734" y="6305551"/>
            <a:ext cx="79205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99752" y="6303964"/>
            <a:ext cx="1492249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6666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panose="020B0604020202020204" pitchFamily="34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3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panose="020B0604020202020204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21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20.png"/><Relationship Id="rId4" Type="http://schemas.openxmlformats.org/officeDocument/2006/relationships/diagramData" Target="../diagrams/data7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18" Type="http://schemas.microsoft.com/office/2007/relationships/diagramDrawing" Target="../diagrams/drawing1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17" Type="http://schemas.openxmlformats.org/officeDocument/2006/relationships/diagramColors" Target="../diagrams/colors14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2.xml"/><Relationship Id="rId15" Type="http://schemas.openxmlformats.org/officeDocument/2006/relationships/diagramLayout" Target="../diagrams/layout14.xml"/><Relationship Id="rId10" Type="http://schemas.openxmlformats.org/officeDocument/2006/relationships/diagramLayout" Target="../diagrams/layout13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7717/peerj.12254" TargetMode="External"/><Relationship Id="rId13" Type="http://schemas.openxmlformats.org/officeDocument/2006/relationships/hyperlink" Target="http://www.cpan.org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doi.org/10.1093/gigascience/giab014" TargetMode="External"/><Relationship Id="rId12" Type="http://schemas.openxmlformats.org/officeDocument/2006/relationships/hyperlink" Target="https://perldoc.perl.org/per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8/s41525-022-00295-z" TargetMode="External"/><Relationship Id="rId11" Type="http://schemas.openxmlformats.org/officeDocument/2006/relationships/hyperlink" Target="https://support.illumina.com/content/dam/illumina-support/documents/documentation/software_documentation/bcl_convert/bcl-convert-v3-7-5-software-guide-1000000163594-00.pdf" TargetMode="External"/><Relationship Id="rId5" Type="http://schemas.openxmlformats.org/officeDocument/2006/relationships/hyperlink" Target="https://doi.org/10.1007/s13258-021-01096-x" TargetMode="External"/><Relationship Id="rId10" Type="http://schemas.openxmlformats.org/officeDocument/2006/relationships/hyperlink" Target="https://support.illumina.com/content/dam/illumina-support/documents/documentation/software_documentation/bcl2fastq/bcl2fastq2-v2-20-software-guide-15051736-03.pdf" TargetMode="External"/><Relationship Id="rId4" Type="http://schemas.openxmlformats.org/officeDocument/2006/relationships/hyperlink" Target="https://doi.org/10.1186/s12864-019-5965-x" TargetMode="External"/><Relationship Id="rId9" Type="http://schemas.openxmlformats.org/officeDocument/2006/relationships/hyperlink" Target="https://doi.org/10.1101/2020.02.19.95330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en.mgi-tech.com/product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hyperlink" Target="https://doi.org/10.1101/2020.02.19.953307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0.png"/><Relationship Id="rId7" Type="http://schemas.openxmlformats.org/officeDocument/2006/relationships/diagramData" Target="../diagrams/data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11" Type="http://schemas.microsoft.com/office/2007/relationships/diagramDrawing" Target="../diagrams/drawing2.xml"/><Relationship Id="rId5" Type="http://schemas.openxmlformats.org/officeDocument/2006/relationships/hyperlink" Target="https://www.genoscope.cns.fr/rdbioseq/" TargetMode="External"/><Relationship Id="rId10" Type="http://schemas.openxmlformats.org/officeDocument/2006/relationships/diagramColors" Target="../diagrams/colors2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73022661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5164369"/>
            <a:ext cx="3584877" cy="1053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d’évaluation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3578037"/>
            <a:ext cx="3584876" cy="14090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d’un répertoire temporaire de traitement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Récupération, calculs des métriques d’évaluation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et insertion des métriques d’évaluation </a:t>
            </a:r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2120826"/>
            <a:ext cx="3584877" cy="12799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informations à propos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et des pistes, ainsi que l’état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de traitement de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ces derniers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aux utilisateurs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41" y="2214791"/>
            <a:ext cx="7635551" cy="3808061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9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15067" y="-170895"/>
            <a:ext cx="9649884" cy="909637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422207" y="5047489"/>
            <a:ext cx="3584877" cy="11905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rapport de séquençage des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top index par piste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422208" y="3167021"/>
            <a:ext cx="3584876" cy="16132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rapport de séquençage des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piste</a:t>
            </a:r>
            <a:endParaRPr lang="fr-FR" sz="11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index représenté à plus de 0.01% de la pistes et des index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attendus triés par ordre décroissant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8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Insertion des rapports de séquençage des pistes – insertion des top index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2139159"/>
            <a:ext cx="3584877" cy="760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pistes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3602278001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3" y="2077497"/>
            <a:ext cx="2880000" cy="21042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3" y="4282758"/>
            <a:ext cx="2880000" cy="210423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46" y="2047035"/>
            <a:ext cx="2880000" cy="208018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11099" r="22046" b="14032"/>
          <a:stretch/>
        </p:blipFill>
        <p:spPr>
          <a:xfrm>
            <a:off x="8748000" y="4229287"/>
            <a:ext cx="2160000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Concaténation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09826" y="3549351"/>
            <a:ext cx="3584876" cy="24442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un seul index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 et renommage du 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plusieurs index :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Décompression, concaténation et renommage des FASTQ 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décompression et la concaténation est réalisé avec </a:t>
            </a:r>
            <a:r>
              <a:rPr lang="fr-FR" sz="12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unpigz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sur 2 threads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468182" y="1923490"/>
            <a:ext cx="7209044" cy="912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technologie MGI requiert une homogénéité des bases pour chaque cycle des index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démultiplexage génère un FASTQ par index connu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Un échantillon peut être divisé en plusieurs fichiers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2" name="Carré corné 21"/>
          <p:cNvSpPr/>
          <p:nvPr/>
        </p:nvSpPr>
        <p:spPr>
          <a:xfrm>
            <a:off x="5848521" y="3214231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seul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5391321" y="48311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Carré corné 24"/>
          <p:cNvSpPr/>
          <p:nvPr/>
        </p:nvSpPr>
        <p:spPr>
          <a:xfrm>
            <a:off x="5543721" y="49835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6" name="Carré corné 25"/>
          <p:cNvSpPr/>
          <p:nvPr/>
        </p:nvSpPr>
        <p:spPr>
          <a:xfrm>
            <a:off x="5696121" y="51359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5848521" y="52883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Px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 rot="20163347">
            <a:off x="6854008" y="4796375"/>
            <a:ext cx="1984136" cy="1093121"/>
          </a:xfrm>
          <a:prstGeom prst="rightArrow">
            <a:avLst>
              <a:gd name="adj1" fmla="val 50897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+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Concaténation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9" name="Carré corné 28"/>
          <p:cNvSpPr/>
          <p:nvPr/>
        </p:nvSpPr>
        <p:spPr>
          <a:xfrm>
            <a:off x="8823590" y="4165984"/>
            <a:ext cx="813501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Accolade ouvrante 29"/>
          <p:cNvSpPr/>
          <p:nvPr/>
        </p:nvSpPr>
        <p:spPr>
          <a:xfrm>
            <a:off x="4927325" y="3096727"/>
            <a:ext cx="720000" cy="31297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9494930" y="3989737"/>
            <a:ext cx="720000" cy="127612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015826" y="4367932"/>
            <a:ext cx="10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261999" y="4367932"/>
            <a:ext cx="1798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de concaténation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4" name="Flèche droite 33"/>
          <p:cNvSpPr/>
          <p:nvPr/>
        </p:nvSpPr>
        <p:spPr>
          <a:xfrm rot="1296482">
            <a:off x="6815103" y="3374899"/>
            <a:ext cx="1984136" cy="10931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476" y="2295349"/>
            <a:ext cx="3584877" cy="801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Obtenir un seul FASTQ par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</a:p>
        </p:txBody>
      </p:sp>
      <p:graphicFrame>
        <p:nvGraphicFramePr>
          <p:cNvPr id="36" name="Diagramme 35"/>
          <p:cNvGraphicFramePr/>
          <p:nvPr>
            <p:extLst>
              <p:ext uri="{D42A27DB-BD31-4B8C-83A1-F6EECF244321}">
                <p14:modId xmlns:p14="http://schemas.microsoft.com/office/powerpoint/2010/main" val="340629076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24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, calcul et récupération des métriques d’évaluation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59140" y="5154251"/>
            <a:ext cx="3584877" cy="11189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d’évaluation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61920" y="2242187"/>
            <a:ext cx="3545170" cy="591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45724099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Rectangle à coins arrondis 18"/>
          <p:cNvSpPr/>
          <p:nvPr/>
        </p:nvSpPr>
        <p:spPr>
          <a:xfrm>
            <a:off x="459140" y="3055991"/>
            <a:ext cx="3584876" cy="19016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 (3 traitements)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NGSRG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Qualité 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(sera mis à jour par NGS-QC)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54" y="2586467"/>
            <a:ext cx="7486549" cy="32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68ABE91-F7B5-490E-999F-17CB72A25CC5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Renommage et Insertion 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22213" y="3413983"/>
            <a:ext cx="3584876" cy="1935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de l’extension et du type d’encodage de la qualité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Construction du chemin du répertoire des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fichiers et du label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des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selon le format utilisé au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et CNRGH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1971861"/>
            <a:ext cx="3584876" cy="12964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Décrire les fichiers disponible pour 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ainsi que leurs emplacement dans le système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fichers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Avoir des nom unique et « parlant »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22213" y="5522585"/>
            <a:ext cx="3584877" cy="800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FASTQ de chaque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1651883130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08" y="2158994"/>
            <a:ext cx="6891295" cy="38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E0F05180-0D99-4A88-8361-86EE4380D769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4434190" y="4630104"/>
            <a:ext cx="7293966" cy="16397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du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en cascade à « Fin de génération de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à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« Evaluation en attente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à « Contrôle qualité en attente »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Distribution des fichiers - Mise 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à jour de l’état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332110806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Rectangle à coins arrondis 25"/>
          <p:cNvSpPr/>
          <p:nvPr/>
        </p:nvSpPr>
        <p:spPr>
          <a:xfrm>
            <a:off x="422214" y="2706938"/>
            <a:ext cx="3584876" cy="2918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  <a:endParaRPr lang="fr-FR" sz="1400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fichiers de séquences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statistique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séquences non-attendus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que l’évaluation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peut être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réalisé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au pipeline NGS-QC qu’il peut réaliser le contrôle qualité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34190" y="2327345"/>
            <a:ext cx="7293965" cy="1935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Distribution des fichiers de séquences dans leurs répertoires dédiés en changeant les droits d’accès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Archivage des fichiers de statistique par type (.html, .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fq.stat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avant de les distribuer dans leur répertoire dédié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et archivage des fichiers de séquences non-attendus par pistes avant de les distribuer dans leurs répertoires dédiés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V="1">
            <a:off x="3453821" y="2873072"/>
            <a:ext cx="1559613" cy="4434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606221" y="3305348"/>
            <a:ext cx="1457663" cy="5456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606221" y="3740362"/>
            <a:ext cx="1407213" cy="55699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3758621" y="4804956"/>
            <a:ext cx="1254813" cy="734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3654383" y="5172619"/>
            <a:ext cx="1359051" cy="6304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NGS-QC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pour les séquenceurs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017934164"/>
              </p:ext>
            </p:extLst>
          </p:nvPr>
        </p:nvGraphicFramePr>
        <p:xfrm>
          <a:off x="3539257" y="1038591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703168371"/>
              </p:ext>
            </p:extLst>
          </p:nvPr>
        </p:nvGraphicFramePr>
        <p:xfrm>
          <a:off x="3539257" y="4062112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1994515095"/>
              </p:ext>
            </p:extLst>
          </p:nvPr>
        </p:nvGraphicFramePr>
        <p:xfrm>
          <a:off x="3539257" y="2547667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116620" y="2969062"/>
            <a:ext cx="146229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127765" y="4472361"/>
            <a:ext cx="144000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42081" y="1899681"/>
            <a:ext cx="3026996" cy="360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1 script Perl</a:t>
            </a: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8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6 </a:t>
            </a:r>
            <a:r>
              <a:rPr lang="fr-FR" sz="1400" dirty="0" smtClean="0">
                <a:solidFill>
                  <a:schemeClr val="tx1"/>
                </a:solidFill>
              </a:rPr>
              <a:t>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3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0009" y="5704155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9635" y="5709248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61197" y="4189710"/>
            <a:ext cx="3518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Lucida Sans" panose="020B0602030504020204" pitchFamily="34" charset="0"/>
              </a:rPr>
              <a:t>Contrôle de la qualité des            séquences, estimations des              </a:t>
            </a:r>
            <a:r>
              <a:rPr lang="fr-FR" sz="1200" b="1" dirty="0" smtClean="0">
                <a:latin typeface="Lucida Sans" panose="020B0602030504020204" pitchFamily="34" charset="0"/>
              </a:rPr>
              <a:t>dupliquas, </a:t>
            </a:r>
            <a:r>
              <a:rPr lang="fr-FR" sz="1200" b="1" dirty="0">
                <a:latin typeface="Lucida Sans" panose="020B0602030504020204" pitchFamily="34" charset="0"/>
              </a:rPr>
              <a:t>assignation taxonomique             et alignement sur un génome de référence sur l’échantillonnage des séquences nettoyés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477111" y="1522460"/>
            <a:ext cx="6019886" cy="4385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Workflow NGS MGI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D5691C5F-70F1-4EF3-BB41-1CA93B9DA6D8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Perspectives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962973" y="4067849"/>
            <a:ext cx="5046842" cy="15252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NGS-QC MGI</a:t>
            </a:r>
            <a:endParaRPr lang="fr-FR" b="1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Finir le développement </a:t>
            </a:r>
            <a:r>
              <a:rPr lang="fr-FR" sz="1600" dirty="0" smtClean="0">
                <a:solidFill>
                  <a:schemeClr val="tx1"/>
                </a:solidFill>
              </a:rPr>
              <a:t>du </a:t>
            </a:r>
            <a:r>
              <a:rPr lang="fr-FR" sz="1600" dirty="0" smtClean="0">
                <a:solidFill>
                  <a:schemeClr val="tx1"/>
                </a:solidFill>
              </a:rPr>
              <a:t>pipeline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Mise </a:t>
            </a:r>
            <a:r>
              <a:rPr lang="fr-FR" sz="1600" dirty="0" smtClean="0">
                <a:solidFill>
                  <a:schemeClr val="tx1"/>
                </a:solidFill>
              </a:rPr>
              <a:t>en production </a:t>
            </a:r>
            <a:r>
              <a:rPr lang="fr-FR" sz="1600" dirty="0" smtClean="0">
                <a:solidFill>
                  <a:schemeClr val="tx1"/>
                </a:solidFill>
              </a:rPr>
              <a:t>du pipeline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871757" y="2725743"/>
            <a:ext cx="4793194" cy="19790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Evaluation d’autres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d’assignation </a:t>
            </a:r>
            <a:r>
              <a:rPr lang="fr-FR" sz="1400" dirty="0" smtClean="0">
                <a:solidFill>
                  <a:schemeClr val="tx1"/>
                </a:solidFill>
              </a:rPr>
              <a:t>taxonomique par rapport à celui utilisé actuellement (Centrifuge)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de </a:t>
            </a:r>
            <a:r>
              <a:rPr lang="fr-FR" sz="1400" i="1" dirty="0" err="1" smtClean="0">
                <a:solidFill>
                  <a:schemeClr val="tx1"/>
                </a:solidFill>
              </a:rPr>
              <a:t>trimming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par rapport à celui utilisé actuellement (</a:t>
            </a:r>
            <a:r>
              <a:rPr lang="fr-FR" sz="1400" dirty="0" err="1" smtClean="0">
                <a:solidFill>
                  <a:schemeClr val="tx1"/>
                </a:solidFill>
              </a:rPr>
              <a:t>fastx_clean</a:t>
            </a:r>
            <a:r>
              <a:rPr lang="fr-FR" sz="1400" dirty="0" smtClean="0">
                <a:solidFill>
                  <a:schemeClr val="tx1"/>
                </a:solidFill>
              </a:rPr>
              <a:t> de FASTX </a:t>
            </a:r>
            <a:r>
              <a:rPr lang="fr-FR" sz="1400" dirty="0" err="1" smtClean="0">
                <a:solidFill>
                  <a:schemeClr val="tx1"/>
                </a:solidFill>
              </a:rPr>
              <a:t>Toolkit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963633" y="2476671"/>
            <a:ext cx="5046182" cy="12540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NGS-RG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Ajout du second démultiplexage (</a:t>
            </a:r>
            <a:r>
              <a:rPr lang="fr-FR" sz="1600" dirty="0" err="1" smtClean="0">
                <a:solidFill>
                  <a:schemeClr val="tx1"/>
                </a:solidFill>
              </a:rPr>
              <a:t>démidage</a:t>
            </a:r>
            <a:r>
              <a:rPr lang="fr-FR" sz="1600" dirty="0" smtClean="0">
                <a:solidFill>
                  <a:schemeClr val="tx1"/>
                </a:solidFill>
              </a:rPr>
              <a:t>) pour les </a:t>
            </a:r>
            <a:r>
              <a:rPr lang="fr-FR" sz="1600" dirty="0" err="1" smtClean="0">
                <a:solidFill>
                  <a:schemeClr val="tx1"/>
                </a:solidFill>
              </a:rPr>
              <a:t>run</a:t>
            </a:r>
            <a:r>
              <a:rPr lang="fr-FR" sz="1600" dirty="0" smtClean="0">
                <a:solidFill>
                  <a:schemeClr val="tx1"/>
                </a:solidFill>
              </a:rPr>
              <a:t> comportant des </a:t>
            </a:r>
            <a:r>
              <a:rPr lang="fr-FR" sz="1600" dirty="0" err="1" smtClean="0">
                <a:solidFill>
                  <a:schemeClr val="tx1"/>
                </a:solidFill>
              </a:rPr>
              <a:t>mids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99F5BDAC-8DF1-40AB-B35B-B80B488771AB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Bibliographie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165322"/>
            <a:ext cx="11893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Impact </a:t>
            </a:r>
            <a:r>
              <a:rPr lang="en-US" sz="1400" dirty="0">
                <a:latin typeface="Lucida Sans" panose="020B0602030504020204" pitchFamily="34" charset="0"/>
              </a:rPr>
              <a:t>of sequencing depth and technology on de novo RNA-</a:t>
            </a:r>
            <a:r>
              <a:rPr lang="en-US" sz="1400" dirty="0" err="1">
                <a:latin typeface="Lucida Sans" panose="020B0602030504020204" pitchFamily="34" charset="0"/>
              </a:rPr>
              <a:t>Seq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smtClean="0">
                <a:latin typeface="Lucida Sans" panose="020B0602030504020204" pitchFamily="34" charset="0"/>
              </a:rPr>
              <a:t>assembly. Patterson</a:t>
            </a:r>
            <a:r>
              <a:rPr lang="en-US" sz="1400" dirty="0">
                <a:latin typeface="Lucida Sans" panose="020B0602030504020204" pitchFamily="34" charset="0"/>
              </a:rPr>
              <a:t>. 2022-01-23, </a:t>
            </a:r>
            <a:r>
              <a:rPr lang="en-US" sz="1400" i="1" dirty="0">
                <a:latin typeface="Lucida Sans" panose="020B0602030504020204" pitchFamily="34" charset="0"/>
              </a:rPr>
              <a:t>BMC Genomics</a:t>
            </a:r>
            <a:r>
              <a:rPr lang="en-US" sz="1400" dirty="0">
                <a:latin typeface="Lucida Sans" panose="020B0602030504020204" pitchFamily="34" charset="0"/>
              </a:rPr>
              <a:t>. </a:t>
            </a:r>
            <a:r>
              <a:rPr lang="en-US" sz="1400" dirty="0" smtClean="0">
                <a:latin typeface="Lucida Sans" panose="020B0602030504020204" pitchFamily="34" charset="0"/>
                <a:hlinkClick r:id="rId4"/>
              </a:rPr>
              <a:t>https://doi.org/10.1186/s12864-019-5965-x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Comparison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between</a:t>
            </a:r>
            <a:r>
              <a:rPr lang="fr-FR" sz="1400" dirty="0">
                <a:latin typeface="Lucida Sans" panose="020B0602030504020204" pitchFamily="34" charset="0"/>
              </a:rPr>
              <a:t>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for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Jeon</a:t>
            </a:r>
            <a:r>
              <a:rPr lang="fr-FR" sz="1400" dirty="0">
                <a:latin typeface="Lucida Sans" panose="020B0602030504020204" pitchFamily="34" charset="0"/>
              </a:rPr>
              <a:t>, S.A., Park, J.L., Park, SJ.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Genes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43, </a:t>
            </a:r>
            <a:r>
              <a:rPr lang="fr-FR" sz="1400" dirty="0">
                <a:latin typeface="Lucida Sans" panose="020B0602030504020204" pitchFamily="34" charset="0"/>
              </a:rPr>
              <a:t>713–724 (2021). </a:t>
            </a:r>
            <a:r>
              <a:rPr lang="fr-FR" sz="1400" dirty="0">
                <a:latin typeface="Lucida Sans" panose="020B0602030504020204" pitchFamily="34" charset="0"/>
                <a:hlinkClick r:id="rId5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5"/>
              </a:rPr>
              <a:t>doi.org/10.1007/s13258-021-01096-x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Best </a:t>
            </a:r>
            <a:r>
              <a:rPr lang="fr-FR" sz="1400" dirty="0">
                <a:latin typeface="Lucida Sans" panose="020B0602030504020204" pitchFamily="34" charset="0"/>
              </a:rPr>
              <a:t>practices for the </a:t>
            </a:r>
            <a:r>
              <a:rPr lang="fr-FR" sz="1400" dirty="0" err="1">
                <a:latin typeface="Lucida Sans" panose="020B0602030504020204" pitchFamily="34" charset="0"/>
              </a:rPr>
              <a:t>interpretation</a:t>
            </a:r>
            <a:r>
              <a:rPr lang="fr-FR" sz="1400" dirty="0">
                <a:latin typeface="Lucida Sans" panose="020B0602030504020204" pitchFamily="34" charset="0"/>
              </a:rPr>
              <a:t> and </a:t>
            </a:r>
            <a:r>
              <a:rPr lang="fr-FR" sz="1400" dirty="0" err="1">
                <a:latin typeface="Lucida Sans" panose="020B0602030504020204" pitchFamily="34" charset="0"/>
              </a:rPr>
              <a:t>reporting</a:t>
            </a:r>
            <a:r>
              <a:rPr lang="fr-FR" sz="1400" dirty="0">
                <a:latin typeface="Lucida Sans" panose="020B0602030504020204" pitchFamily="34" charset="0"/>
              </a:rPr>
              <a:t> of </a:t>
            </a:r>
            <a:r>
              <a:rPr lang="fr-FR" sz="1400" dirty="0" err="1">
                <a:latin typeface="Lucida Sans" panose="020B0602030504020204" pitchFamily="34" charset="0"/>
              </a:rPr>
              <a:t>clinical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</a:rPr>
              <a:t>Austin-Tse, C.A., </a:t>
            </a:r>
            <a:r>
              <a:rPr lang="fr-FR" sz="1400" dirty="0" err="1">
                <a:latin typeface="Lucida Sans" panose="020B0602030504020204" pitchFamily="34" charset="0"/>
              </a:rPr>
              <a:t>Jobanputra</a:t>
            </a:r>
            <a:r>
              <a:rPr lang="fr-FR" sz="1400" dirty="0">
                <a:latin typeface="Lucida Sans" panose="020B0602030504020204" pitchFamily="34" charset="0"/>
              </a:rPr>
              <a:t>, V., Perry, D.L.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npj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i="1" dirty="0">
                <a:latin typeface="Lucida Sans" panose="020B0602030504020204" pitchFamily="34" charset="0"/>
              </a:rPr>
              <a:t>. Med.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7, </a:t>
            </a:r>
            <a:r>
              <a:rPr lang="fr-FR" sz="1400" dirty="0">
                <a:latin typeface="Lucida Sans" panose="020B0602030504020204" pitchFamily="34" charset="0"/>
              </a:rPr>
              <a:t>27 (2022). </a:t>
            </a:r>
            <a:r>
              <a:rPr lang="fr-FR" sz="1400" dirty="0">
                <a:latin typeface="Lucida Sans" panose="020B0602030504020204" pitchFamily="34" charset="0"/>
                <a:hlinkClick r:id="rId6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6"/>
              </a:rPr>
              <a:t>doi.org/10.1038/s41525-022-00295-z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Comparative </a:t>
            </a:r>
            <a:r>
              <a:rPr lang="fr-FR" sz="1400" dirty="0" err="1">
                <a:latin typeface="Lucida Sans" panose="020B0602030504020204" pitchFamily="34" charset="0"/>
              </a:rPr>
              <a:t>analysis</a:t>
            </a:r>
            <a:r>
              <a:rPr lang="fr-FR" sz="1400" dirty="0">
                <a:latin typeface="Lucida Sans" panose="020B0602030504020204" pitchFamily="34" charset="0"/>
              </a:rPr>
              <a:t> of 7 short-</a:t>
            </a:r>
            <a:r>
              <a:rPr lang="fr-FR" sz="1400" dirty="0" err="1">
                <a:latin typeface="Lucida Sans" panose="020B0602030504020204" pitchFamily="34" charset="0"/>
              </a:rPr>
              <a:t>read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using</a:t>
            </a:r>
            <a:r>
              <a:rPr lang="fr-FR" sz="1400" dirty="0">
                <a:latin typeface="Lucida Sans" panose="020B0602030504020204" pitchFamily="34" charset="0"/>
              </a:rPr>
              <a:t> the </a:t>
            </a:r>
            <a:r>
              <a:rPr lang="fr-FR" sz="1400" dirty="0" err="1">
                <a:latin typeface="Lucida Sans" panose="020B0602030504020204" pitchFamily="34" charset="0"/>
              </a:rPr>
              <a:t>Korean</a:t>
            </a:r>
            <a:r>
              <a:rPr lang="fr-FR" sz="1400" dirty="0">
                <a:latin typeface="Lucida Sans" panose="020B0602030504020204" pitchFamily="34" charset="0"/>
              </a:rPr>
              <a:t> Reference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: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benchmark for </a:t>
            </a:r>
            <a:r>
              <a:rPr lang="fr-FR" sz="1400" dirty="0" err="1">
                <a:latin typeface="Lucida Sans" panose="020B0602030504020204" pitchFamily="34" charset="0"/>
              </a:rPr>
              <a:t>whole-genome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 smtClean="0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Hak</a:t>
            </a:r>
            <a:r>
              <a:rPr lang="fr-FR" sz="1400" dirty="0">
                <a:latin typeface="Lucida Sans" panose="020B0602030504020204" pitchFamily="34" charset="0"/>
              </a:rPr>
              <a:t>-Min Kim and al.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GigaScience</a:t>
            </a:r>
            <a:r>
              <a:rPr lang="fr-FR" sz="1400" dirty="0">
                <a:latin typeface="Lucida Sans" panose="020B0602030504020204" pitchFamily="34" charset="0"/>
              </a:rPr>
              <a:t>, Volume 10, Issue 3, March 2021, giab014, </a:t>
            </a:r>
            <a:r>
              <a:rPr lang="fr-FR" sz="1400" dirty="0">
                <a:latin typeface="Lucida Sans" panose="020B0602030504020204" pitchFamily="34" charset="0"/>
                <a:hlinkClick r:id="rId7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7"/>
              </a:rPr>
              <a:t>doi.org/10.1093/gigascience/giab014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Highly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>
                <a:latin typeface="Lucida Sans" panose="020B0602030504020204" pitchFamily="34" charset="0"/>
              </a:rPr>
              <a:t>comparable </a:t>
            </a:r>
            <a:r>
              <a:rPr lang="fr-FR" sz="1400" dirty="0" err="1">
                <a:latin typeface="Lucida Sans" panose="020B0602030504020204" pitchFamily="34" charset="0"/>
              </a:rPr>
              <a:t>metabarcoding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results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from</a:t>
            </a:r>
            <a:r>
              <a:rPr lang="fr-FR" sz="1400" dirty="0">
                <a:latin typeface="Lucida Sans" panose="020B0602030504020204" pitchFamily="34" charset="0"/>
              </a:rPr>
              <a:t> MGI-Tech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Anslan</a:t>
            </a:r>
            <a:r>
              <a:rPr lang="fr-FR" sz="1400" dirty="0">
                <a:latin typeface="Lucida Sans" panose="020B0602030504020204" pitchFamily="34" charset="0"/>
              </a:rPr>
              <a:t> S, </a:t>
            </a:r>
            <a:r>
              <a:rPr lang="fr-FR" sz="1400" dirty="0" err="1">
                <a:latin typeface="Lucida Sans" panose="020B0602030504020204" pitchFamily="34" charset="0"/>
              </a:rPr>
              <a:t>Mikryukov</a:t>
            </a:r>
            <a:r>
              <a:rPr lang="fr-FR" sz="1400" dirty="0">
                <a:latin typeface="Lucida Sans" panose="020B0602030504020204" pitchFamily="34" charset="0"/>
              </a:rPr>
              <a:t> V, and al. 2021.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PeerJ</a:t>
            </a:r>
            <a:r>
              <a:rPr lang="fr-FR" sz="1400" dirty="0">
                <a:latin typeface="Lucida Sans" panose="020B0602030504020204" pitchFamily="34" charset="0"/>
              </a:rPr>
              <a:t> 9:e12254 </a:t>
            </a:r>
            <a:r>
              <a:rPr lang="fr-FR" sz="1400" dirty="0">
                <a:latin typeface="Lucida Sans" panose="020B0602030504020204" pitchFamily="34" charset="0"/>
                <a:hlinkClick r:id="rId8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8"/>
              </a:rPr>
              <a:t>doi.org/10.7717/peerj.12254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Lucida Sans" panose="020B0602030504020204" pitchFamily="34" charset="0"/>
              </a:rPr>
              <a:t>CoolMPS</a:t>
            </a:r>
            <a:r>
              <a:rPr lang="en-US" sz="1400" baseline="30000" dirty="0">
                <a:latin typeface="Lucida Sans" panose="020B0602030504020204" pitchFamily="34" charset="0"/>
              </a:rPr>
              <a:t>™</a:t>
            </a:r>
            <a:r>
              <a:rPr lang="en-US" sz="1400" dirty="0">
                <a:latin typeface="Lucida Sans" panose="020B0602030504020204" pitchFamily="34" charset="0"/>
              </a:rPr>
              <a:t>: Advanced massively parallel sequencing using antibodies specific to each natural nucleobase</a:t>
            </a:r>
            <a:r>
              <a:rPr lang="fr-FR" sz="1400" dirty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Snezana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Drmanac</a:t>
            </a:r>
            <a:r>
              <a:rPr lang="fr-FR" sz="1400" dirty="0">
                <a:latin typeface="Lucida Sans" panose="020B0602030504020204" pitchFamily="34" charset="0"/>
              </a:rPr>
              <a:t>, Matthew </a:t>
            </a:r>
            <a:r>
              <a:rPr lang="fr-FR" sz="1400" dirty="0" err="1">
                <a:latin typeface="Lucida Sans" panose="020B0602030504020204" pitchFamily="34" charset="0"/>
              </a:rPr>
              <a:t>Callow</a:t>
            </a:r>
            <a:r>
              <a:rPr lang="fr-FR" sz="1400" dirty="0">
                <a:latin typeface="Lucida Sans" panose="020B0602030504020204" pitchFamily="34" charset="0"/>
              </a:rPr>
              <a:t> and al. </a:t>
            </a:r>
            <a:r>
              <a:rPr lang="fr-FR" sz="1400" i="1" dirty="0" err="1">
                <a:latin typeface="Lucida Sans" panose="020B0602030504020204" pitchFamily="34" charset="0"/>
              </a:rPr>
              <a:t>bioRxiv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preprint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  <a:hlinkClick r:id="rId9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9"/>
              </a:rPr>
              <a:t>doi.org/10.1101/2020.02.19.953307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bcl2fastq2 </a:t>
            </a:r>
            <a:r>
              <a:rPr lang="fr-FR" sz="1400" dirty="0">
                <a:latin typeface="Lucida Sans" panose="020B0602030504020204" pitchFamily="34" charset="0"/>
              </a:rPr>
              <a:t>Conversion Software v2.20 Software Guide (</a:t>
            </a:r>
            <a:r>
              <a:rPr lang="fr-FR" sz="1400" dirty="0">
                <a:latin typeface="Lucida Sans" panose="020B0602030504020204" pitchFamily="34" charset="0"/>
                <a:hlinkClick r:id="rId10"/>
              </a:rPr>
              <a:t>15051736</a:t>
            </a:r>
            <a:r>
              <a:rPr lang="fr-FR" sz="1400" dirty="0">
                <a:latin typeface="Lucida Sans" panose="020B0602030504020204" pitchFamily="34" charset="0"/>
              </a:rPr>
              <a:t>). </a:t>
            </a:r>
            <a:r>
              <a:rPr lang="fr-FR" sz="1400" dirty="0" smtClean="0">
                <a:latin typeface="Lucida Sans" panose="020B0602030504020204" pitchFamily="34" charset="0"/>
              </a:rPr>
              <a:t>2019, Illumina</a:t>
            </a:r>
            <a:r>
              <a:rPr lang="fr-FR" sz="1400" dirty="0">
                <a:latin typeface="Lucida Sans" panose="020B0602030504020204" pitchFamily="34" charset="0"/>
              </a:rPr>
              <a:t>, </a:t>
            </a:r>
            <a:r>
              <a:rPr lang="fr-FR" sz="1400" dirty="0" smtClean="0">
                <a:latin typeface="Lucida Sans" panose="020B0602030504020204" pitchFamily="34" charset="0"/>
              </a:rPr>
              <a:t>Inc. 2022-01-23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Lucida Sans" panose="020B0602030504020204" pitchFamily="34" charset="0"/>
              </a:rPr>
              <a:t>BCL </a:t>
            </a:r>
            <a:r>
              <a:rPr lang="it-IT" sz="1400" dirty="0">
                <a:latin typeface="Lucida Sans" panose="020B0602030504020204" pitchFamily="34" charset="0"/>
              </a:rPr>
              <a:t>Convert Software Guide v3.7.5 (</a:t>
            </a:r>
            <a:r>
              <a:rPr lang="it-IT" sz="1400" dirty="0">
                <a:latin typeface="Lucida Sans" panose="020B0602030504020204" pitchFamily="34" charset="0"/>
                <a:hlinkClick r:id="rId11"/>
              </a:rPr>
              <a:t>1000000163594</a:t>
            </a:r>
            <a:r>
              <a:rPr lang="it-IT" sz="1400" dirty="0">
                <a:latin typeface="Lucida Sans" panose="020B0602030504020204" pitchFamily="34" charset="0"/>
              </a:rPr>
              <a:t>). 2021, Illumina, Inc</a:t>
            </a:r>
            <a:r>
              <a:rPr lang="it-IT" sz="1400" dirty="0" smtClean="0">
                <a:latin typeface="Lucida Sans" panose="020B0602030504020204" pitchFamily="34" charset="0"/>
              </a:rPr>
              <a:t>. 2022-01-23</a:t>
            </a:r>
            <a:endParaRPr lang="en-US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Lucida Sans" panose="020B0602030504020204" pitchFamily="34" charset="0"/>
              </a:rPr>
              <a:t>perl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- The Perl 5 language interpreter - </a:t>
            </a:r>
            <a:r>
              <a:rPr lang="en-US" sz="1400" dirty="0" err="1">
                <a:latin typeface="Lucida Sans" panose="020B0602030504020204" pitchFamily="34" charset="0"/>
              </a:rPr>
              <a:t>Perldoc</a:t>
            </a:r>
            <a:r>
              <a:rPr lang="en-US" sz="1400" dirty="0">
                <a:latin typeface="Lucida Sans" panose="020B0602030504020204" pitchFamily="34" charset="0"/>
              </a:rPr>
              <a:t> Browser. </a:t>
            </a:r>
            <a:r>
              <a:rPr lang="en-US" sz="1400" dirty="0" smtClean="0">
                <a:latin typeface="Lucida Sans" panose="020B0602030504020204" pitchFamily="34" charset="0"/>
              </a:rPr>
              <a:t>2022-01-23, </a:t>
            </a:r>
            <a:r>
              <a:rPr lang="fr-FR" sz="1400" dirty="0" smtClean="0">
                <a:latin typeface="Lucida Sans" panose="020B0602030504020204" pitchFamily="34" charset="0"/>
                <a:hlinkClick r:id="rId12"/>
              </a:rPr>
              <a:t>https</a:t>
            </a:r>
            <a:r>
              <a:rPr lang="fr-FR" sz="1400" dirty="0">
                <a:latin typeface="Lucida Sans" panose="020B0602030504020204" pitchFamily="34" charset="0"/>
                <a:hlinkClick r:id="rId12"/>
              </a:rPr>
              <a:t>://</a:t>
            </a:r>
            <a:r>
              <a:rPr lang="fr-FR" sz="1400" dirty="0" smtClean="0">
                <a:latin typeface="Lucida Sans" panose="020B0602030504020204" pitchFamily="34" charset="0"/>
                <a:hlinkClick r:id="rId12"/>
              </a:rPr>
              <a:t>perldoc.perl.org/perl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The </a:t>
            </a:r>
            <a:r>
              <a:rPr lang="en-US" sz="1400" dirty="0">
                <a:latin typeface="Lucida Sans" panose="020B0602030504020204" pitchFamily="34" charset="0"/>
              </a:rPr>
              <a:t>Comprehensive Perl Archive Network. 2022-01-23, </a:t>
            </a:r>
            <a:r>
              <a:rPr lang="en-US" sz="1400" dirty="0" smtClean="0">
                <a:latin typeface="Lucida Sans" panose="020B0602030504020204" pitchFamily="34" charset="0"/>
                <a:hlinkClick r:id="rId13"/>
              </a:rPr>
              <a:t>www.cpan.org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FR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Merci de votre attention</a:t>
            </a:r>
            <a:endParaRPr lang="fr-FR" sz="4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8FA9F6C2-F1D1-4FBC-8FD4-B0DCAC57E7C2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1628480599"/>
              </p:ext>
            </p:extLst>
          </p:nvPr>
        </p:nvGraphicFramePr>
        <p:xfrm>
          <a:off x="1180609" y="1395531"/>
          <a:ext cx="8792732" cy="475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3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2 </a:t>
            </a:r>
            <a:r>
              <a:rPr lang="fr-FR" sz="1200" dirty="0">
                <a:latin typeface="Lucida Sans" panose="020B0602030504020204" pitchFamily="34" charset="0"/>
              </a:rPr>
              <a:t>– Différences entre Illumina et MGI de technologie NGL</a:t>
            </a: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smtClean="0">
                <a:latin typeface="Lucida Sans" panose="020B0602030504020204" pitchFamily="34" charset="0"/>
              </a:rPr>
              <a:t>J</a:t>
            </a:r>
            <a:r>
              <a:rPr lang="en-US" sz="1200" dirty="0">
                <a:latin typeface="Lucida Sans" panose="020B0602030504020204" pitchFamily="34" charset="0"/>
              </a:rPr>
              <a:t>. Patterson &amp; all. (2019). Impact of sequencing depth and technology on de novo RNA-</a:t>
            </a:r>
            <a:r>
              <a:rPr lang="en-US" sz="1200" dirty="0" err="1">
                <a:latin typeface="Lucida Sans" panose="020B0602030504020204" pitchFamily="34" charset="0"/>
              </a:rPr>
              <a:t>Seq</a:t>
            </a:r>
            <a:r>
              <a:rPr lang="en-US" sz="1200" dirty="0">
                <a:latin typeface="Lucida Sans" panose="020B0602030504020204" pitchFamily="34" charset="0"/>
              </a:rPr>
              <a:t> </a:t>
            </a:r>
            <a:r>
              <a:rPr lang="en-US" sz="1200" dirty="0" smtClean="0">
                <a:latin typeface="Lucida Sans" panose="020B0602030504020204" pitchFamily="34" charset="0"/>
              </a:rPr>
              <a:t>assembly. </a:t>
            </a:r>
            <a:r>
              <a:rPr lang="fr-FR" sz="1200" dirty="0" smtClean="0">
                <a:latin typeface="Lucida Sans" panose="020B0602030504020204" pitchFamily="34" charset="0"/>
              </a:rPr>
              <a:t>BMC </a:t>
            </a:r>
            <a:r>
              <a:rPr lang="fr-FR" sz="1200" dirty="0" err="1">
                <a:latin typeface="Lucida Sans" panose="020B0602030504020204" pitchFamily="34" charset="0"/>
              </a:rPr>
              <a:t>Genomics</a:t>
            </a:r>
            <a:r>
              <a:rPr lang="fr-FR" sz="1200" dirty="0">
                <a:latin typeface="Lucida Sans" panose="020B0602030504020204" pitchFamily="34" charset="0"/>
              </a:rPr>
              <a:t>. 20. 10.1186/s12864-019-5965-x.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" y="1196219"/>
            <a:ext cx="5153744" cy="4115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7" y="2395696"/>
            <a:ext cx="5211391" cy="256153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594154" y="5430580"/>
            <a:ext cx="49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3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Schéma de la technologie des </a:t>
            </a:r>
            <a:r>
              <a:rPr lang="fr-FR" sz="1200" i="1" dirty="0">
                <a:latin typeface="Lucida Sans" panose="020B0602030504020204" pitchFamily="34" charset="0"/>
              </a:rPr>
              <a:t>DNA </a:t>
            </a:r>
            <a:r>
              <a:rPr lang="fr-FR" sz="1200" i="1" dirty="0" err="1">
                <a:latin typeface="Lucida Sans" panose="020B0602030504020204" pitchFamily="34" charset="0"/>
              </a:rPr>
              <a:t>nanoballs</a:t>
            </a:r>
            <a:r>
              <a:rPr lang="fr-FR" sz="1200" i="1" dirty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de </a:t>
            </a:r>
            <a:r>
              <a:rPr lang="fr-FR" sz="1200" dirty="0" smtClean="0">
                <a:latin typeface="Lucida Sans" panose="020B0602030504020204" pitchFamily="34" charset="0"/>
              </a:rPr>
              <a:t>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95950" y="1723619"/>
            <a:ext cx="23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DNB (DNA </a:t>
            </a:r>
            <a:r>
              <a:rPr lang="fr-FR" dirty="0" err="1" smtClean="0"/>
              <a:t>Nanoball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4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d’une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r>
              <a:rPr lang="fr-FR" sz="1200" dirty="0" smtClean="0">
                <a:latin typeface="Lucida Sans" panose="020B0602030504020204" pitchFamily="34" charset="0"/>
              </a:rPr>
              <a:t> et des DNB dans les puits de la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fr-FR" sz="12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200" dirty="0"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latin typeface="Lucida Sans" panose="020B0602030504020204" pitchFamily="34" charset="0"/>
              </a:rPr>
              <a:t>consulté </a:t>
            </a:r>
            <a:r>
              <a:rPr lang="fr-FR" sz="1200" dirty="0">
                <a:latin typeface="Lucida Sans" panose="020B0602030504020204" pitchFamily="34" charset="0"/>
              </a:rPr>
              <a:t>le </a:t>
            </a:r>
            <a:r>
              <a:rPr lang="fr-FR" sz="1200" dirty="0" smtClean="0">
                <a:latin typeface="Lucida Sans" panose="020B0602030504020204" pitchFamily="34" charset="0"/>
              </a:rPr>
              <a:t>21/06/2022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4154" y="5430580"/>
            <a:ext cx="493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5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</a:t>
            </a:r>
            <a:r>
              <a:rPr lang="fr-FR" sz="1200" dirty="0" err="1" smtClean="0">
                <a:latin typeface="Lucida Sans" panose="020B0602030504020204" pitchFamily="34" charset="0"/>
              </a:rPr>
              <a:t>basecalling</a:t>
            </a:r>
            <a:r>
              <a:rPr lang="fr-FR" sz="1200" dirty="0" smtClean="0">
                <a:latin typeface="Lucida Sans" panose="020B0602030504020204" pitchFamily="34" charset="0"/>
              </a:rPr>
              <a:t> des séquenceurs 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100" dirty="0">
                <a:latin typeface="Lucida Sans" panose="020B0602030504020204" pitchFamily="34" charset="0"/>
              </a:rPr>
              <a:t> consulté </a:t>
            </a:r>
            <a:r>
              <a:rPr lang="fr-FR" sz="1100" dirty="0" smtClean="0">
                <a:latin typeface="Lucida Sans" panose="020B0602030504020204" pitchFamily="34" charset="0"/>
              </a:rPr>
              <a:t>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8" y="1612081"/>
            <a:ext cx="6350828" cy="361520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" y="1999979"/>
            <a:ext cx="5522396" cy="25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16019" y="5357911"/>
            <a:ext cx="78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6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la nouvelle chimie MGI : </a:t>
            </a:r>
            <a:r>
              <a:rPr lang="fr-FR" sz="1200" dirty="0" err="1" smtClean="0">
                <a:latin typeface="Lucida Sans" panose="020B0602030504020204" pitchFamily="34" charset="0"/>
              </a:rPr>
              <a:t>CoolMPS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err="1" smtClean="0"/>
              <a:t>CoolMPS</a:t>
            </a:r>
            <a:r>
              <a:rPr lang="en-US" sz="1200" baseline="30000" dirty="0" smtClean="0"/>
              <a:t>™</a:t>
            </a:r>
            <a:r>
              <a:rPr lang="en-US" sz="1200" dirty="0" smtClean="0"/>
              <a:t>: Advanced massively parallel sequencing using antibodies specific to each natural nucleobase</a:t>
            </a:r>
            <a:r>
              <a:rPr lang="fr-FR" sz="1200" dirty="0" smtClean="0">
                <a:latin typeface="Lucida Sans" panose="020B0602030504020204" pitchFamily="34" charset="0"/>
              </a:rPr>
              <a:t>. </a:t>
            </a:r>
            <a:r>
              <a:rPr lang="fr-FR" sz="1200" dirty="0" err="1" smtClean="0"/>
              <a:t>Snezana</a:t>
            </a:r>
            <a:r>
              <a:rPr lang="fr-FR" sz="1200" dirty="0" smtClean="0"/>
              <a:t> </a:t>
            </a:r>
            <a:r>
              <a:rPr lang="fr-FR" sz="1200" dirty="0" err="1" smtClean="0"/>
              <a:t>Drmanac</a:t>
            </a:r>
            <a:r>
              <a:rPr lang="fr-FR" sz="1200" dirty="0" smtClean="0"/>
              <a:t>, Matthew </a:t>
            </a:r>
            <a:r>
              <a:rPr lang="fr-FR" sz="1200" dirty="0" err="1" smtClean="0"/>
              <a:t>Callow</a:t>
            </a:r>
            <a:r>
              <a:rPr lang="fr-FR" sz="1200" dirty="0" smtClean="0"/>
              <a:t> and al. </a:t>
            </a:r>
            <a:r>
              <a:rPr lang="fr-FR" sz="1200" dirty="0" err="1"/>
              <a:t>bioRxiv</a:t>
            </a:r>
            <a:r>
              <a:rPr lang="fr-FR" sz="1200" dirty="0"/>
              <a:t> </a:t>
            </a:r>
            <a:r>
              <a:rPr lang="fr-FR" sz="1200" dirty="0" err="1" smtClean="0"/>
              <a:t>preprint</a:t>
            </a:r>
            <a:r>
              <a:rPr lang="fr-FR" sz="1200" dirty="0" smtClean="0"/>
              <a:t>. </a:t>
            </a:r>
            <a:r>
              <a:rPr lang="fr-FR" sz="1200" dirty="0" smtClean="0">
                <a:hlinkClick r:id="rId4"/>
              </a:rPr>
              <a:t>https</a:t>
            </a:r>
            <a:r>
              <a:rPr lang="fr-FR" sz="1200" dirty="0">
                <a:hlinkClick r:id="rId4"/>
              </a:rPr>
              <a:t>://</a:t>
            </a:r>
            <a:r>
              <a:rPr lang="fr-FR" sz="1200" dirty="0" smtClean="0">
                <a:hlinkClick r:id="rId4"/>
              </a:rPr>
              <a:t>doi.org/10.1101/2020.02.19.953307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1" y="1303440"/>
            <a:ext cx="7592194" cy="37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suplémentaire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 –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Autres onglets NGL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45953" b="8556"/>
          <a:stretch/>
        </p:blipFill>
        <p:spPr>
          <a:xfrm>
            <a:off x="293936" y="1305327"/>
            <a:ext cx="3842323" cy="31507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4" r="38801" b="31603"/>
          <a:stretch/>
        </p:blipFill>
        <p:spPr>
          <a:xfrm>
            <a:off x="297787" y="4413564"/>
            <a:ext cx="3838472" cy="20426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93936" y="893411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workflow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2" y="2560833"/>
            <a:ext cx="7200000" cy="346621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67792" y="2119349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échantillon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81B7B2F-F426-4438-A1EF-FBC39932D6C3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 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–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CEA/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Genoscope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/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LBGB 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957417892"/>
              </p:ext>
            </p:extLst>
          </p:nvPr>
        </p:nvGraphicFramePr>
        <p:xfrm>
          <a:off x="240888" y="731193"/>
          <a:ext cx="6425863" cy="509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40888" y="5836244"/>
            <a:ext cx="642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7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Organigramme situant l’équipe du </a:t>
            </a:r>
            <a:r>
              <a:rPr lang="fr-FR" sz="1200" i="1" dirty="0">
                <a:latin typeface="Lucida Sans" panose="020B0602030504020204" pitchFamily="34" charset="0"/>
              </a:rPr>
              <a:t>Laboratoire de </a:t>
            </a:r>
            <a:r>
              <a:rPr lang="fr-FR" sz="1200" i="1" dirty="0" err="1">
                <a:latin typeface="Lucida Sans" panose="020B0602030504020204" pitchFamily="34" charset="0"/>
              </a:rPr>
              <a:t>Bioinformatique</a:t>
            </a:r>
            <a:r>
              <a:rPr lang="fr-FR" sz="1200" i="1" dirty="0">
                <a:latin typeface="Lucida Sans" panose="020B0602030504020204" pitchFamily="34" charset="0"/>
              </a:rPr>
              <a:t> pour la </a:t>
            </a:r>
            <a:r>
              <a:rPr lang="fr-FR" sz="1200" i="1" dirty="0" smtClean="0">
                <a:latin typeface="Lucida Sans" panose="020B0602030504020204" pitchFamily="34" charset="0"/>
              </a:rPr>
              <a:t>Génomique et </a:t>
            </a:r>
            <a:r>
              <a:rPr lang="fr-FR" sz="1200" i="1" dirty="0">
                <a:latin typeface="Lucida Sans" panose="020B0602030504020204" pitchFamily="34" charset="0"/>
              </a:rPr>
              <a:t>la Biodiversité (LBGB) </a:t>
            </a:r>
            <a:r>
              <a:rPr lang="fr-FR" sz="1200" dirty="0">
                <a:latin typeface="Lucida Sans" panose="020B0602030504020204" pitchFamily="34" charset="0"/>
              </a:rPr>
              <a:t>au sein du </a:t>
            </a:r>
            <a:r>
              <a:rPr lang="fr-FR" sz="1200" dirty="0" err="1">
                <a:latin typeface="Lucida Sans" panose="020B0602030504020204" pitchFamily="34" charset="0"/>
              </a:rPr>
              <a:t>G</a:t>
            </a:r>
            <a:r>
              <a:rPr lang="fr-FR" sz="1200" dirty="0" err="1" smtClean="0">
                <a:latin typeface="Lucida Sans" panose="020B0602030504020204" pitchFamily="34" charset="0"/>
              </a:rPr>
              <a:t>enoscope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et du </a:t>
            </a:r>
            <a:r>
              <a:rPr lang="fr-FR" sz="1200" dirty="0" smtClean="0">
                <a:latin typeface="Lucida Sans" panose="020B0602030504020204" pitchFamily="34" charset="0"/>
              </a:rPr>
              <a:t>CEA (2022)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94204" y="1038591"/>
            <a:ext cx="5173587" cy="13218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CEA (Commissariat à l’énergie atomique 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aux énergies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alternatives)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créé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le 18 octobre 1945 par Charles de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Gaulle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20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000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4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directions opérationnelles et 9 directions fonctionnelles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6794203" y="2589499"/>
            <a:ext cx="5173587" cy="37084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</a:t>
            </a:r>
          </a:p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Créé en 1996 - 250 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Participation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Génome humain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(Séquençage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du chromosome 14)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Développerment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 programmes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de génomiques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en France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Plus grand centre de séquençage 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France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génomique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unité mixe de service – regroupe les 4 principaux organismes de recherche (CEA, CNRS, TNRA, INSERM) – rassemblement de la majorité des plateforme de séquençage et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français</a:t>
            </a:r>
            <a:endParaRPr lang="fr-FR" sz="1200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Tara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(Pacific – Océans –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Artic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- étude des écosystèmes marins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ERGA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European</a:t>
            </a:r>
            <a:r>
              <a:rPr lang="fr-FR" sz="1400" dirty="0">
                <a:solidFill>
                  <a:schemeClr val="tx1"/>
                </a:solidFill>
              </a:rPr>
              <a:t> Reference </a:t>
            </a:r>
            <a:r>
              <a:rPr lang="fr-FR" sz="1400" dirty="0" err="1">
                <a:solidFill>
                  <a:schemeClr val="tx1"/>
                </a:solidFill>
              </a:rPr>
              <a:t>Genome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Atlas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création d’une base de données de références de haute qualité des génomes d’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spèces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européeene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7246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AC8AF3BE-BC4A-4E73-AD5D-3E5172CDBA3F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62050"/>
            <a:ext cx="7846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Laboratoire de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pour la Génomique et la Biodiversité (LBGB)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383775" y="2757317"/>
            <a:ext cx="4542901" cy="19159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Plusieurs groupes de travail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des techniques de séquençage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Assemblage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Annotation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137293" y="1747617"/>
            <a:ext cx="6703498" cy="3900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Missions du groupe Production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Répondre aux besoins des équipes de recherches et de productions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 et évaluation de nouveaux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Développer, tester et maintenir les librairies et scripts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en place et maintient de pipelines automatisant l’exécution de ces scripts pour le </a:t>
            </a:r>
            <a:r>
              <a:rPr lang="fr-FR" sz="14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 et le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CNRGH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recherche en génétique humaine)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Génération des fichiers de séquences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Contrôle qualité et nettoyage des fichiers de séquences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Analyses biologiques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de la base de données de référence NGL</a:t>
            </a:r>
            <a:b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Next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Generation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LIMS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9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Contexte et objectifs de 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1" y="2015544"/>
            <a:ext cx="5404719" cy="313473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15320" y="5553352"/>
            <a:ext cx="46512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/>
              <a:t>Workflow de génération, de </a:t>
            </a:r>
            <a:r>
              <a:rPr lang="fr-FR" sz="1200" dirty="0" smtClean="0"/>
              <a:t>contrôle </a:t>
            </a:r>
            <a:r>
              <a:rPr lang="fr-FR" sz="1200" dirty="0"/>
              <a:t>qualité et d’analyse biologique des </a:t>
            </a:r>
            <a:r>
              <a:rPr lang="fr-FR" sz="1200" dirty="0" smtClean="0"/>
              <a:t>FASTQ</a:t>
            </a:r>
          </a:p>
          <a:p>
            <a:endParaRPr lang="fr-FR" sz="1200" dirty="0" smtClean="0"/>
          </a:p>
          <a:p>
            <a:r>
              <a:rPr lang="fr-FR" sz="1100" dirty="0" smtClean="0">
                <a:latin typeface="Lucida Sans" panose="020B0602030504020204" pitchFamily="34" charset="0"/>
                <a:hlinkClick r:id="rId5"/>
              </a:rPr>
              <a:t>https://www.genoscope.cns.fr/rdbioseq/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40009" y="6118361"/>
            <a:ext cx="431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 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2525174593"/>
              </p:ext>
            </p:extLst>
          </p:nvPr>
        </p:nvGraphicFramePr>
        <p:xfrm>
          <a:off x="6505044" y="1536882"/>
          <a:ext cx="5537918" cy="435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6957401" y="1050588"/>
            <a:ext cx="383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Lucida Sans" panose="020B0602030504020204" pitchFamily="34" charset="0"/>
              </a:rPr>
              <a:t>Arrivée des Séquenceurs MGI</a:t>
            </a:r>
            <a:endParaRPr lang="fr-FR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9618"/>
          <a:stretch/>
        </p:blipFill>
        <p:spPr>
          <a:xfrm>
            <a:off x="4654233" y="1735278"/>
            <a:ext cx="7272000" cy="3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605096" y="6023994"/>
            <a:ext cx="71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temps d’exécution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u="sng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u="sng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r="9082"/>
          <a:stretch/>
        </p:blipFill>
        <p:spPr>
          <a:xfrm>
            <a:off x="4600233" y="1735278"/>
            <a:ext cx="7380000" cy="39600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605096" y="6023994"/>
            <a:ext cx="71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temps </a:t>
            </a:r>
            <a:r>
              <a:rPr lang="fr-FR" sz="1200" dirty="0" err="1" smtClean="0"/>
              <a:t>cpu</a:t>
            </a:r>
            <a:r>
              <a:rPr lang="fr-FR" sz="1200" dirty="0" smtClean="0"/>
              <a:t>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u="sng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u="sng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r="9420"/>
          <a:stretch/>
        </p:blipFill>
        <p:spPr>
          <a:xfrm>
            <a:off x="4605096" y="1735278"/>
            <a:ext cx="7344000" cy="396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605096" y="6023994"/>
            <a:ext cx="710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pourcentage d’utilisation des </a:t>
            </a:r>
            <a:r>
              <a:rPr lang="fr-FR" sz="1200" dirty="0" err="1" smtClean="0"/>
              <a:t>cpu</a:t>
            </a:r>
            <a:r>
              <a:rPr lang="fr-FR" sz="1200" dirty="0" smtClean="0"/>
              <a:t>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6991" y="1053775"/>
            <a:ext cx="1048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Préparation de la migration de bcl2fastq vers </a:t>
            </a:r>
            <a:r>
              <a:rPr lang="fr-FR" sz="2000" b="1" dirty="0" err="1">
                <a:solidFill>
                  <a:srgbClr val="F9B500"/>
                </a:solidFill>
                <a:latin typeface="Lucida Sans" panose="020B0602030504020204" pitchFamily="34" charset="0"/>
              </a:rPr>
              <a:t>bcl-convert</a:t>
            </a:r>
            <a:endParaRPr lang="fr-FR" sz="20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031328" y="2175554"/>
            <a:ext cx="5352425" cy="31819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Cahier des charges de la migration de bcl2fastq vers </a:t>
            </a:r>
            <a:r>
              <a:rPr lang="fr-FR" sz="1600" b="1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endParaRPr lang="fr-FR" sz="1600" b="1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Commande de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 à lancer pour la génération des FASTQ et le démultiplexage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Les modules à charger dans l’environnement de travail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Le chemin relatif des fichiers de sortie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La description des fichiers de sortie (contenu, type de fichier …)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Un exemple d’arborescence de fichier de sortie 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026695" y="2912920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Choix des paramètres à utiliser pour </a:t>
            </a:r>
            <a:r>
              <a:rPr lang="fr-FR" sz="1600" b="1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endParaRPr lang="fr-FR" sz="1600" b="1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16 cœurs sans spécifier les paramètre p, r et w car les nœuds de production font 16 cœurs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30/08/2022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255241600"/>
              </p:ext>
            </p:extLst>
          </p:nvPr>
        </p:nvGraphicFramePr>
        <p:xfrm>
          <a:off x="3539257" y="1038591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556772502"/>
              </p:ext>
            </p:extLst>
          </p:nvPr>
        </p:nvGraphicFramePr>
        <p:xfrm>
          <a:off x="3539257" y="4062112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3327959099"/>
              </p:ext>
            </p:extLst>
          </p:nvPr>
        </p:nvGraphicFramePr>
        <p:xfrm>
          <a:off x="3539257" y="2547667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127765" y="2980206"/>
            <a:ext cx="1440001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127765" y="4472361"/>
            <a:ext cx="144000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42081" y="1899681"/>
            <a:ext cx="3026996" cy="360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1 script Perl</a:t>
            </a: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14 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11 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0009" y="5704155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9635" y="5709248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EA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 CEA" id="{50985725-50A3-4CE1-8E3B-E1F79B4C8141}" vid="{4561E2A6-44FA-4D25-958B-D5CEE3C0BD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2894</Words>
  <Application>Microsoft Office PowerPoint</Application>
  <PresentationFormat>Grand écran</PresentationFormat>
  <Paragraphs>462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Sans</vt:lpstr>
      <vt:lpstr>theme CEA</vt:lpstr>
      <vt:lpstr>Présentation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Présentation PowerPoint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AMORY</dc:creator>
  <cp:lastModifiedBy>William AMORY</cp:lastModifiedBy>
  <cp:revision>443</cp:revision>
  <dcterms:created xsi:type="dcterms:W3CDTF">2021-03-05T13:15:05Z</dcterms:created>
  <dcterms:modified xsi:type="dcterms:W3CDTF">2022-08-30T21:12:36Z</dcterms:modified>
</cp:coreProperties>
</file>