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3324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4818-8443-4B60-BD56-10A6D0CB20B4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B7EA-344D-4BDE-9108-28CEC797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1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4818-8443-4B60-BD56-10A6D0CB20B4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B7EA-344D-4BDE-9108-28CEC797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51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4818-8443-4B60-BD56-10A6D0CB20B4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B7EA-344D-4BDE-9108-28CEC797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18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4818-8443-4B60-BD56-10A6D0CB20B4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B7EA-344D-4BDE-9108-28CEC797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8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4818-8443-4B60-BD56-10A6D0CB20B4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B7EA-344D-4BDE-9108-28CEC797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4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4818-8443-4B60-BD56-10A6D0CB20B4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B7EA-344D-4BDE-9108-28CEC797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1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4818-8443-4B60-BD56-10A6D0CB20B4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B7EA-344D-4BDE-9108-28CEC797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5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4818-8443-4B60-BD56-10A6D0CB20B4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B7EA-344D-4BDE-9108-28CEC797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1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4818-8443-4B60-BD56-10A6D0CB20B4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B7EA-344D-4BDE-9108-28CEC797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80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4818-8443-4B60-BD56-10A6D0CB20B4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B7EA-344D-4BDE-9108-28CEC797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63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4818-8443-4B60-BD56-10A6D0CB20B4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B7EA-344D-4BDE-9108-28CEC797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54818-8443-4B60-BD56-10A6D0CB20B4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1B7EA-344D-4BDE-9108-28CEC797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31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1547664"/>
            <a:ext cx="6381328" cy="6450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0648" y="420682"/>
            <a:ext cx="3347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/>
              </a:rPr>
              <a:t>Novotel Century Hong Kong</a:t>
            </a:r>
          </a:p>
          <a:p>
            <a:r>
              <a:rPr lang="ko-KR" altLang="en-US" b="1" dirty="0" err="1" smtClean="0">
                <a:effectLst/>
              </a:rPr>
              <a:t>노보텔</a:t>
            </a:r>
            <a:r>
              <a:rPr lang="ko-KR" altLang="en-US" b="1" dirty="0" smtClean="0">
                <a:effectLst/>
              </a:rPr>
              <a:t> 센트리 홍콩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54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one user</dc:creator>
  <cp:lastModifiedBy>one user</cp:lastModifiedBy>
  <cp:revision>1</cp:revision>
  <dcterms:created xsi:type="dcterms:W3CDTF">2018-04-23T14:19:21Z</dcterms:created>
  <dcterms:modified xsi:type="dcterms:W3CDTF">2018-04-23T14:21:14Z</dcterms:modified>
</cp:coreProperties>
</file>