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0" r:id="rId1"/>
  </p:sldMasterIdLst>
  <p:notesMasterIdLst>
    <p:notesMasterId r:id="rId12"/>
  </p:notesMasterIdLst>
  <p:sldIdLst>
    <p:sldId id="287" r:id="rId2"/>
    <p:sldId id="288" r:id="rId3"/>
    <p:sldId id="289" r:id="rId4"/>
    <p:sldId id="290" r:id="rId5"/>
    <p:sldId id="292" r:id="rId6"/>
    <p:sldId id="291" r:id="rId7"/>
    <p:sldId id="293" r:id="rId8"/>
    <p:sldId id="294" r:id="rId9"/>
    <p:sldId id="296" r:id="rId10"/>
    <p:sldId id="29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2C6D"/>
    <a:srgbClr val="9D9D9D"/>
    <a:srgbClr val="1C3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5"/>
    <p:restoredTop sz="95232" autoAdjust="0"/>
  </p:normalViewPr>
  <p:slideViewPr>
    <p:cSldViewPr snapToGrid="0" snapToObjects="1">
      <p:cViewPr varScale="1">
        <p:scale>
          <a:sx n="107" d="100"/>
          <a:sy n="107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D7341-5553-424C-A147-8676964B604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9206A-0375-E544-97B3-A92CE611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D610B7-D8E5-42BF-887D-5DF9EF96E6DA}"/>
              </a:ext>
            </a:extLst>
          </p:cNvPr>
          <p:cNvSpPr/>
          <p:nvPr userDrawn="1"/>
        </p:nvSpPr>
        <p:spPr>
          <a:xfrm>
            <a:off x="0" y="6144768"/>
            <a:ext cx="12192000" cy="713232"/>
          </a:xfrm>
          <a:prstGeom prst="rect">
            <a:avLst/>
          </a:prstGeom>
          <a:solidFill>
            <a:srgbClr val="512C6D"/>
          </a:solidFill>
          <a:ln>
            <a:solidFill>
              <a:srgbClr val="512C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University of Scranton Logo">
            <a:extLst>
              <a:ext uri="{FF2B5EF4-FFF2-40B4-BE49-F238E27FC236}">
                <a16:creationId xmlns:a16="http://schemas.microsoft.com/office/drawing/2014/main" id="{89A80886-76D7-4E9D-8252-CECFA596E2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763" y="6190050"/>
            <a:ext cx="2472271" cy="63486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7641C0-76D1-407C-9591-5856F0976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9975" y="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1058F-3516-46DB-B183-2CC359297F9E}"/>
              </a:ext>
            </a:extLst>
          </p:cNvPr>
          <p:cNvSpPr txBox="1"/>
          <p:nvPr userDrawn="1"/>
        </p:nvSpPr>
        <p:spPr>
          <a:xfrm>
            <a:off x="8470340" y="6208997"/>
            <a:ext cx="3721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email@scranton.edu</a:t>
            </a:r>
          </a:p>
        </p:txBody>
      </p:sp>
    </p:spTree>
    <p:extLst>
      <p:ext uri="{BB962C8B-B14F-4D97-AF65-F5344CB8AC3E}">
        <p14:creationId xmlns:p14="http://schemas.microsoft.com/office/powerpoint/2010/main" val="1591548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D610B7-D8E5-42BF-887D-5DF9EF96E6DA}"/>
              </a:ext>
            </a:extLst>
          </p:cNvPr>
          <p:cNvSpPr/>
          <p:nvPr userDrawn="1"/>
        </p:nvSpPr>
        <p:spPr>
          <a:xfrm>
            <a:off x="0" y="6144768"/>
            <a:ext cx="12192000" cy="713232"/>
          </a:xfrm>
          <a:prstGeom prst="rect">
            <a:avLst/>
          </a:prstGeom>
          <a:solidFill>
            <a:srgbClr val="512C6D"/>
          </a:solidFill>
          <a:ln>
            <a:solidFill>
              <a:srgbClr val="512C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="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University of Scranton Logo">
            <a:extLst>
              <a:ext uri="{FF2B5EF4-FFF2-40B4-BE49-F238E27FC236}">
                <a16:creationId xmlns:a16="http://schemas.microsoft.com/office/drawing/2014/main" id="{89A80886-76D7-4E9D-8252-CECFA596E2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763" y="6190050"/>
            <a:ext cx="2472271" cy="63486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13B402-5577-40F3-AC9F-AE2E5FDEE84B}"/>
              </a:ext>
            </a:extLst>
          </p:cNvPr>
          <p:cNvSpPr txBox="1">
            <a:spLocks/>
          </p:cNvSpPr>
          <p:nvPr userDrawn="1"/>
        </p:nvSpPr>
        <p:spPr>
          <a:xfrm>
            <a:off x="10879975" y="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74F8A-AF41-47C5-9066-226D4E0E0A17}"/>
              </a:ext>
            </a:extLst>
          </p:cNvPr>
          <p:cNvSpPr txBox="1"/>
          <p:nvPr userDrawn="1"/>
        </p:nvSpPr>
        <p:spPr>
          <a:xfrm>
            <a:off x="8470340" y="6208997"/>
            <a:ext cx="3721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email@scranton.edu</a:t>
            </a:r>
          </a:p>
        </p:txBody>
      </p:sp>
    </p:spTree>
    <p:extLst>
      <p:ext uri="{BB962C8B-B14F-4D97-AF65-F5344CB8AC3E}">
        <p14:creationId xmlns:p14="http://schemas.microsoft.com/office/powerpoint/2010/main" val="1714575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3B49C5-0C43-4CAA-A8BC-E7B38C40D723}"/>
              </a:ext>
            </a:extLst>
          </p:cNvPr>
          <p:cNvSpPr txBox="1">
            <a:spLocks/>
          </p:cNvSpPr>
          <p:nvPr userDrawn="1"/>
        </p:nvSpPr>
        <p:spPr>
          <a:xfrm>
            <a:off x="10879975" y="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EE6506-6839-4F3E-8F5B-BC5E92E0F7B4}"/>
              </a:ext>
            </a:extLst>
          </p:cNvPr>
          <p:cNvSpPr txBox="1">
            <a:spLocks/>
          </p:cNvSpPr>
          <p:nvPr userDrawn="1"/>
        </p:nvSpPr>
        <p:spPr>
          <a:xfrm>
            <a:off x="10879975" y="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3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0CB84A-208F-4C9E-93A8-D24B8CECD413}"/>
              </a:ext>
            </a:extLst>
          </p:cNvPr>
          <p:cNvSpPr/>
          <p:nvPr userDrawn="1"/>
        </p:nvSpPr>
        <p:spPr>
          <a:xfrm>
            <a:off x="0" y="6144768"/>
            <a:ext cx="12192000" cy="713232"/>
          </a:xfrm>
          <a:prstGeom prst="rect">
            <a:avLst/>
          </a:prstGeom>
          <a:solidFill>
            <a:srgbClr val="512C6D"/>
          </a:solidFill>
          <a:ln>
            <a:solidFill>
              <a:srgbClr val="512C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" name="Picture 1" descr="University of Scranton Logo">
            <a:extLst>
              <a:ext uri="{FF2B5EF4-FFF2-40B4-BE49-F238E27FC236}">
                <a16:creationId xmlns:a16="http://schemas.microsoft.com/office/drawing/2014/main" id="{030D2A4B-2CCC-40FD-838B-274EFD0228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763" y="6190050"/>
            <a:ext cx="2472271" cy="63486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584B-995E-4536-9E73-3A08E4094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9975" y="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D889D-39CB-4708-ACDD-CBBEEFAAF9BF}"/>
              </a:ext>
            </a:extLst>
          </p:cNvPr>
          <p:cNvSpPr txBox="1"/>
          <p:nvPr userDrawn="1"/>
        </p:nvSpPr>
        <p:spPr>
          <a:xfrm>
            <a:off x="8470340" y="6208997"/>
            <a:ext cx="3721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email@scranton.edu</a:t>
            </a:r>
          </a:p>
        </p:txBody>
      </p:sp>
    </p:spTree>
    <p:extLst>
      <p:ext uri="{BB962C8B-B14F-4D97-AF65-F5344CB8AC3E}">
        <p14:creationId xmlns:p14="http://schemas.microsoft.com/office/powerpoint/2010/main" val="2648387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4A0BE3-7F41-4B00-A146-A19BF80DF690}"/>
              </a:ext>
            </a:extLst>
          </p:cNvPr>
          <p:cNvSpPr/>
          <p:nvPr userDrawn="1"/>
        </p:nvSpPr>
        <p:spPr>
          <a:xfrm>
            <a:off x="0" y="6144768"/>
            <a:ext cx="12192000" cy="713232"/>
          </a:xfrm>
          <a:prstGeom prst="rect">
            <a:avLst/>
          </a:prstGeom>
          <a:solidFill>
            <a:srgbClr val="512C6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713" y="45236"/>
            <a:ext cx="11626572" cy="713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713" y="854263"/>
            <a:ext cx="11626573" cy="5111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975" y="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61E82F-CA25-44C6-8609-F3A9E7C3AF07}"/>
              </a:ext>
            </a:extLst>
          </p:cNvPr>
          <p:cNvCxnSpPr/>
          <p:nvPr userDrawn="1"/>
        </p:nvCxnSpPr>
        <p:spPr>
          <a:xfrm>
            <a:off x="282714" y="709996"/>
            <a:ext cx="116265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University of Scranton Logo">
            <a:extLst>
              <a:ext uri="{FF2B5EF4-FFF2-40B4-BE49-F238E27FC236}">
                <a16:creationId xmlns:a16="http://schemas.microsoft.com/office/drawing/2014/main" id="{D77909A0-2F0E-407F-AF84-6EB79F1926C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7763" y="6190050"/>
            <a:ext cx="2472271" cy="634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F68A41-8816-4DE4-B811-3A4857BC099B}"/>
              </a:ext>
            </a:extLst>
          </p:cNvPr>
          <p:cNvSpPr txBox="1"/>
          <p:nvPr userDrawn="1"/>
        </p:nvSpPr>
        <p:spPr>
          <a:xfrm>
            <a:off x="8470340" y="6208997"/>
            <a:ext cx="3721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email@scranton.edu</a:t>
            </a:r>
          </a:p>
        </p:txBody>
      </p:sp>
    </p:spTree>
    <p:extLst>
      <p:ext uri="{BB962C8B-B14F-4D97-AF65-F5344CB8AC3E}">
        <p14:creationId xmlns:p14="http://schemas.microsoft.com/office/powerpoint/2010/main" val="351581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8" r:id="rId2"/>
    <p:sldLayoutId id="2147484012" r:id="rId3"/>
    <p:sldLayoutId id="2147484016" r:id="rId4"/>
    <p:sldLayoutId id="2147484017" r:id="rId5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40D8F0-332B-49B5-9DCC-7613DFE59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68D20ED-34B5-4EF6-BDA1-E5EE9E23C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Student Name</a:t>
            </a:r>
            <a:r>
              <a:rPr lang="en-US" b="1" baseline="30000" dirty="0"/>
              <a:t>1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Advisor Name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  <a:p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University of Scranton</a:t>
            </a:r>
          </a:p>
        </p:txBody>
      </p:sp>
    </p:spTree>
    <p:extLst>
      <p:ext uri="{BB962C8B-B14F-4D97-AF65-F5344CB8AC3E}">
        <p14:creationId xmlns:p14="http://schemas.microsoft.com/office/powerpoint/2010/main" val="273929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6C0DEB-72F5-458A-9B51-D09DC1D7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01A4E5-9C2B-4936-BEB4-333BC9F4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5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737F30-F90F-4B29-8CF9-667DD8E0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9962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737F30-F90F-4B29-8CF9-667DD8E0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EDD2BE-664B-4AD7-A2AA-A7B48AB6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1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737F30-F90F-4B29-8CF9-667DD8E0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BA904D-D957-4868-92B5-BC6EB64D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0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0B71-E4A6-46BB-99F8-7A243D80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DA03-6CEF-44B6-A469-788714F1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5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737F30-F90F-4B29-8CF9-667DD8E0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01E03A-B465-43EF-8634-5C6FC700A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7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B0A0-68C0-47CC-8D76-AA2AD215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C911-E09A-4CD3-9AB0-339C52D4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9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440878-2121-4BF6-B066-AEC92B609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BA5CFF-CD4C-4494-8B9A-EDC332A33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9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76027E-EF3F-4803-9BDB-7431CA0F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FD9F0D-FCBA-47B2-9F6B-55EC84EA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63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9647</TotalTime>
  <Words>25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Presentation Title</vt:lpstr>
      <vt:lpstr>Outline</vt:lpstr>
      <vt:lpstr>Introduction</vt:lpstr>
      <vt:lpstr>Methodology</vt:lpstr>
      <vt:lpstr>Results</vt:lpstr>
      <vt:lpstr>Discussion</vt:lpstr>
      <vt:lpstr>Summary and Future Work</vt:lpstr>
      <vt:lpstr>Thank you!</vt:lpstr>
      <vt:lpstr>Acknowledgments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Ionospheric Response to the 2017 Total Solar Eclipse</dc:title>
  <dc:subject/>
  <dc:creator>Nathaniel A. Frissell</dc:creator>
  <cp:keywords/>
  <dc:description/>
  <cp:lastModifiedBy>Dr. Nathaniel A. Frissell Ph.D.</cp:lastModifiedBy>
  <cp:revision>225</cp:revision>
  <dcterms:created xsi:type="dcterms:W3CDTF">2016-05-12T13:42:16Z</dcterms:created>
  <dcterms:modified xsi:type="dcterms:W3CDTF">2020-10-16T14:58:17Z</dcterms:modified>
  <cp:category/>
</cp:coreProperties>
</file>