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56"/>
    <p:restoredTop sz="94638"/>
  </p:normalViewPr>
  <p:slideViewPr>
    <p:cSldViewPr snapToGrid="0">
      <p:cViewPr varScale="1">
        <p:scale>
          <a:sx n="123" d="100"/>
          <a:sy n="123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1022-0F3A-8A22-9B75-D13BBDAB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D3260-4D5C-1AF5-B50F-2EF0A5CE5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7FE1-823A-9804-C9E1-9BB73E3A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0168E-C6CD-A3EB-CBD3-7F90FDD1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31A0-8FFA-E6CB-FE82-35E865A9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1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DC5A-45F0-284D-D348-61A72BE5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1B71F-1AD8-AB0C-1E47-A2BB050E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1BCB-9FC1-94CF-9157-0CEF004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CC96-E543-A850-333D-5691A749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818C-32A8-D04A-E1D8-7F35C010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BF649-5B46-4C8A-B564-D0A5AC328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36FC2-87C8-F790-A00E-7954FCD6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6780-8DB1-ABFF-AE31-F2EBC0D1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74CA-33E0-D59A-352B-DBBE5A1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6ED78-B61C-7B89-995D-FBFFDC09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4044-1ED9-9178-0E32-9DB83C90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7AAE-0848-BDF2-7F1E-F6C9CF11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38E4-1A1D-8895-74EF-A5DEE413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11ED-7DFA-5BFA-32CE-CE8FDF76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2CC71-2806-7794-81F4-9FDD7C54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E42C-B050-5EF2-036D-E84BC341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2A0A-605A-60B3-0EE3-B9D4FC9F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B2C7-BB2C-1FF3-6099-87D17B24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1E9A-4EFC-0940-DE0D-FA4C04BD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5207-1C72-F977-1443-D5BA79FA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BE1E-FC9D-58E1-544E-4E6A2C5A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06F4-DA63-ED6B-4B33-172AFE9B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F1474-95AC-F512-F670-F648E7F3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B83CE-BCFC-96D2-4020-556C55C3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9D35-6607-7B73-EF3B-3F594E73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9984A-E674-3B8D-04F1-5BFD3F7A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6019-44A2-BDFA-8C3C-E8CEDF28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B5398-C748-EBDF-5BE6-615A9933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5827A-F3E2-DDB5-A215-36A6B49B8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4FD10-62B7-C7AA-6B8C-2F341CAC0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F46F-B18F-0070-0629-8007747A6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96A9E-0840-5715-2B59-53E116B5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F14F-74F0-6A3A-D4AD-AA541418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D3591-F602-AB98-004A-940119D8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3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12E3-C1C4-17EF-469D-13E54417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B3C6E-325D-1220-9E90-2E866BBD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69043-128D-8F44-9ADE-9C4BA0B8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28FCC-2791-FEB7-20ED-A4D6DF54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C7978-3A8B-615E-763F-B6B2A264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F7326-109A-5873-7ED2-8F2A519E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F7F66-41E5-57D6-8B40-8DBB14B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C0A-2784-2445-4916-E71D6954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36B1-1925-E081-93BB-9C65F5E8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5AE79-3851-9D89-639B-B989BAAA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8DC3-CDC7-13EB-9F2F-EF356277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5E77-1EB8-E3F6-EFDB-587382E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D9A2D-8251-6FD7-713E-A04F65B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62F4-3BC7-4023-AD81-9618C308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5BFDB-DD6A-751A-925A-9638A57B1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17DC6-BFFA-AFF9-7D89-47FF7113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80D7-4B85-C1B5-8B2B-E692F6BD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7168-A7B4-35A1-C34B-E6D9CE4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83D2-8D23-C78D-C7F7-6D7B0A12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53B00-4C2B-3CC0-529D-C03D4618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935C-1049-9DDB-9F20-05C150C4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9D7F-591E-0A09-0BB4-9765847D1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1F60B-2593-A142-97C6-D0DD3419BD2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644C-B21D-1AF7-ADB1-1DD153DBF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BC5E-0357-94FF-EDC4-CD07DBF93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1C9F3-B5D0-AB46-BAB7-34434F235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5F1487-26E1-0429-C822-E0890F71D3F6}"/>
              </a:ext>
            </a:extLst>
          </p:cNvPr>
          <p:cNvGrpSpPr/>
          <p:nvPr/>
        </p:nvGrpSpPr>
        <p:grpSpPr>
          <a:xfrm>
            <a:off x="2970088" y="1319645"/>
            <a:ext cx="6251824" cy="4218710"/>
            <a:chOff x="2970088" y="841663"/>
            <a:chExt cx="6251824" cy="4218710"/>
          </a:xfrm>
        </p:grpSpPr>
        <p:pic>
          <p:nvPicPr>
            <p:cNvPr id="8" name="Picture 7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8C551125-AAF4-08B8-0AA7-16FAB8720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877" t="24432" r="27640" b="28409"/>
            <a:stretch>
              <a:fillRect/>
            </a:stretch>
          </p:blipFill>
          <p:spPr>
            <a:xfrm>
              <a:off x="2970088" y="841663"/>
              <a:ext cx="6251824" cy="421871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45DECD-FDC2-63F0-5E31-03B366086154}"/>
                </a:ext>
              </a:extLst>
            </p:cNvPr>
            <p:cNvSpPr txBox="1"/>
            <p:nvPr/>
          </p:nvSpPr>
          <p:spPr>
            <a:xfrm>
              <a:off x="5509397" y="4691041"/>
              <a:ext cx="11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Figure T-1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3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DCD9-D679-6E80-E98B-8594E6E6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39F9A2-A4BC-27EE-F38D-23A8026E978C}"/>
              </a:ext>
            </a:extLst>
          </p:cNvPr>
          <p:cNvGrpSpPr/>
          <p:nvPr/>
        </p:nvGrpSpPr>
        <p:grpSpPr>
          <a:xfrm>
            <a:off x="2795356" y="2064967"/>
            <a:ext cx="6601289" cy="2728067"/>
            <a:chOff x="2795355" y="1901537"/>
            <a:chExt cx="6601289" cy="2728067"/>
          </a:xfrm>
        </p:grpSpPr>
        <p:pic>
          <p:nvPicPr>
            <p:cNvPr id="3" name="Picture 2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98AD8A12-0232-8081-3F0C-1D8CC46E2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138" t="29546" r="10068" b="28125"/>
            <a:stretch>
              <a:fillRect/>
            </a:stretch>
          </p:blipFill>
          <p:spPr>
            <a:xfrm>
              <a:off x="2795355" y="1901537"/>
              <a:ext cx="6601289" cy="235873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824C17-417E-4118-F584-DB5623980826}"/>
                </a:ext>
              </a:extLst>
            </p:cNvPr>
            <p:cNvSpPr txBox="1"/>
            <p:nvPr/>
          </p:nvSpPr>
          <p:spPr>
            <a:xfrm>
              <a:off x="5501830" y="4260272"/>
              <a:ext cx="118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Figure T-2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220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C5B2B-A8E1-A447-0211-ADAD6C71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AAA0AD-FDD0-8C52-EE03-FD0AF6F6B9D7}"/>
              </a:ext>
            </a:extLst>
          </p:cNvPr>
          <p:cNvGrpSpPr/>
          <p:nvPr/>
        </p:nvGrpSpPr>
        <p:grpSpPr>
          <a:xfrm>
            <a:off x="4241222" y="1501328"/>
            <a:ext cx="3709555" cy="3855343"/>
            <a:chOff x="4241222" y="1501328"/>
            <a:chExt cx="3709555" cy="3855343"/>
          </a:xfrm>
        </p:grpSpPr>
        <p:pic>
          <p:nvPicPr>
            <p:cNvPr id="3" name="Picture 2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207E9505-532F-565A-45BF-9ED620B04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66" t="7102" r="28963" b="25284"/>
            <a:stretch>
              <a:fillRect/>
            </a:stretch>
          </p:blipFill>
          <p:spPr>
            <a:xfrm>
              <a:off x="4241222" y="1501328"/>
              <a:ext cx="3709555" cy="385534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646F54-7F9E-E87A-2B3F-CF8FA9D99258}"/>
                </a:ext>
              </a:extLst>
            </p:cNvPr>
            <p:cNvSpPr txBox="1"/>
            <p:nvPr/>
          </p:nvSpPr>
          <p:spPr>
            <a:xfrm>
              <a:off x="5501829" y="1501328"/>
              <a:ext cx="118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Figure T-3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30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Nathaniel A. Frissell Ph.D.</dc:creator>
  <cp:lastModifiedBy>Dr. Nathaniel A. Frissell Ph.D.</cp:lastModifiedBy>
  <cp:revision>1</cp:revision>
  <dcterms:created xsi:type="dcterms:W3CDTF">2025-08-16T16:39:04Z</dcterms:created>
  <dcterms:modified xsi:type="dcterms:W3CDTF">2025-08-16T16:44:22Z</dcterms:modified>
</cp:coreProperties>
</file>