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58" r:id="rId6"/>
    <p:sldId id="259" r:id="rId7"/>
    <p:sldId id="268" r:id="rId8"/>
    <p:sldId id="260" r:id="rId9"/>
    <p:sldId id="269" r:id="rId10"/>
    <p:sldId id="264" r:id="rId11"/>
    <p:sldId id="266" r:id="rId12"/>
    <p:sldId id="267" r:id="rId13"/>
    <p:sldId id="262" r:id="rId14"/>
    <p:sldId id="265" r:id="rId15"/>
    <p:sldId id="263" r:id="rId16"/>
  </p:sldIdLst>
  <p:sldSz cx="12188825" cy="6858000"/>
  <p:notesSz cx="6858000" cy="9144000"/>
  <p:defaultTextStyle>
    <a:defPPr rtl="0">
      <a:defRPr lang="x-none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5" autoAdjust="0"/>
    <p:restoredTop sz="93884" autoAdjust="0"/>
  </p:normalViewPr>
  <p:slideViewPr>
    <p:cSldViewPr>
      <p:cViewPr>
        <p:scale>
          <a:sx n="100" d="100"/>
          <a:sy n="100" d="100"/>
        </p:scale>
        <p:origin x="848" y="45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17/11/14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17/11/14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002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基线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任意多边形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任意多边形(F)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17/11/14</a:t>
            </a:fld>
            <a:endParaRPr lang="zh-CN" altLang="en-US" dirty="0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24" name="幻灯片编号占位符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二级</a:t>
            </a:r>
          </a:p>
          <a:p>
            <a:pPr lvl="2" rtl="0"/>
            <a:r>
              <a:rPr lang="zh-CN" altLang="en-US" smtClean="0"/>
              <a:t>三级</a:t>
            </a:r>
          </a:p>
          <a:p>
            <a:pPr lvl="3" rtl="0"/>
            <a:r>
              <a:rPr lang="zh-CN" altLang="en-US" smtClean="0"/>
              <a:t>四级</a:t>
            </a:r>
          </a:p>
          <a:p>
            <a:pPr lvl="4" rtl="0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17/11/14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二级</a:t>
            </a:r>
          </a:p>
          <a:p>
            <a:pPr lvl="2" rtl="0"/>
            <a:r>
              <a:rPr lang="zh-CN" altLang="en-US" smtClean="0"/>
              <a:t>三级</a:t>
            </a:r>
          </a:p>
          <a:p>
            <a:pPr lvl="3" rtl="0"/>
            <a:r>
              <a:rPr lang="zh-CN" altLang="en-US" smtClean="0"/>
              <a:t>四级</a:t>
            </a:r>
          </a:p>
          <a:p>
            <a:pPr lvl="4" rtl="0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17/11/14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二级</a:t>
            </a:r>
          </a:p>
          <a:p>
            <a:pPr lvl="2" rtl="0"/>
            <a:r>
              <a:rPr lang="zh-CN" altLang="en-US" smtClean="0"/>
              <a:t>三级</a:t>
            </a:r>
          </a:p>
          <a:p>
            <a:pPr lvl="3" rtl="0"/>
            <a:r>
              <a:rPr lang="zh-CN" altLang="en-US" smtClean="0"/>
              <a:t>四级</a:t>
            </a:r>
          </a:p>
          <a:p>
            <a:pPr lvl="4" rtl="0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17/11/14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接连接符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接连接符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17/11/14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二级</a:t>
            </a:r>
          </a:p>
          <a:p>
            <a:pPr lvl="2" rtl="0"/>
            <a:r>
              <a:rPr lang="zh-CN" altLang="en-US" smtClean="0"/>
              <a:t>三级</a:t>
            </a:r>
          </a:p>
          <a:p>
            <a:pPr lvl="3" rtl="0"/>
            <a:r>
              <a:rPr lang="zh-CN" altLang="en-US" smtClean="0"/>
              <a:t>四级</a:t>
            </a:r>
          </a:p>
          <a:p>
            <a:pPr lvl="4" rtl="0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二级</a:t>
            </a:r>
          </a:p>
          <a:p>
            <a:pPr lvl="2" rtl="0"/>
            <a:r>
              <a:rPr lang="zh-CN" altLang="en-US" smtClean="0"/>
              <a:t>三级</a:t>
            </a:r>
          </a:p>
          <a:p>
            <a:pPr lvl="3" rtl="0"/>
            <a:r>
              <a:rPr lang="zh-CN" altLang="en-US" smtClean="0"/>
              <a:t>四级</a:t>
            </a:r>
          </a:p>
          <a:p>
            <a:pPr lvl="4" rtl="0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17/11/14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二级</a:t>
            </a:r>
          </a:p>
          <a:p>
            <a:pPr lvl="2" rtl="0"/>
            <a:r>
              <a:rPr lang="zh-CN" altLang="en-US" smtClean="0"/>
              <a:t>三级</a:t>
            </a:r>
          </a:p>
          <a:p>
            <a:pPr lvl="3" rtl="0"/>
            <a:r>
              <a:rPr lang="zh-CN" altLang="en-US" smtClean="0"/>
              <a:t>四级</a:t>
            </a:r>
          </a:p>
          <a:p>
            <a:pPr lvl="4" rtl="0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二级</a:t>
            </a:r>
          </a:p>
          <a:p>
            <a:pPr lvl="2" rtl="0"/>
            <a:r>
              <a:rPr lang="zh-CN" altLang="en-US" smtClean="0"/>
              <a:t>三级</a:t>
            </a:r>
          </a:p>
          <a:p>
            <a:pPr lvl="3" rtl="0"/>
            <a:r>
              <a:rPr lang="zh-CN" altLang="en-US" smtClean="0"/>
              <a:t>四级</a:t>
            </a:r>
          </a:p>
          <a:p>
            <a:pPr lvl="4" rtl="0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17/11/14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17/11/14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17/11/14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二级</a:t>
            </a:r>
          </a:p>
          <a:p>
            <a:pPr lvl="2" rtl="0"/>
            <a:r>
              <a:rPr lang="zh-CN" altLang="en-US" smtClean="0"/>
              <a:t>三级</a:t>
            </a:r>
          </a:p>
          <a:p>
            <a:pPr lvl="3" rtl="0"/>
            <a:r>
              <a:rPr lang="zh-CN" altLang="en-US" smtClean="0"/>
              <a:t>四级</a:t>
            </a:r>
          </a:p>
          <a:p>
            <a:pPr lvl="4" rtl="0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17/11/14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CN" altLang="en-US" smtClean="0"/>
              <a:t>将图片拖动到占位符，或单击添加图标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17/11/14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侧行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任意多边形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(F)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dirty="0"/>
              <a:t>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17/11/14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176" y="1628800"/>
            <a:ext cx="8735325" cy="955651"/>
          </a:xfrm>
        </p:spPr>
        <p:txBody>
          <a:bodyPr rtlCol="0"/>
          <a:lstStyle/>
          <a:p>
            <a:pPr algn="ctr" rtl="0"/>
            <a:r>
              <a:rPr lang="en-US" altLang="zh-CN" b="1" i="1" dirty="0" smtClean="0">
                <a:latin typeface="+mj-lt"/>
                <a:ea typeface="+mj-ea"/>
                <a:sym typeface="Salesforce Sans"/>
              </a:rPr>
              <a:t>Connected</a:t>
            </a:r>
            <a:r>
              <a:rPr lang="zh-CN" altLang="en-US" b="1" i="1" dirty="0" smtClean="0">
                <a:latin typeface="+mj-lt"/>
                <a:ea typeface="+mj-ea"/>
                <a:sym typeface="Salesforce Sans"/>
              </a:rPr>
              <a:t> </a:t>
            </a:r>
            <a:r>
              <a:rPr lang="en-US" altLang="zh-CN" b="1" i="1" dirty="0" smtClean="0">
                <a:latin typeface="+mj-lt"/>
                <a:ea typeface="+mj-ea"/>
                <a:sym typeface="Salesforce Sans"/>
              </a:rPr>
              <a:t>-</a:t>
            </a:r>
            <a:r>
              <a:rPr lang="zh-CN" altLang="en-US" b="1" i="1" dirty="0" smtClean="0">
                <a:latin typeface="+mj-lt"/>
                <a:ea typeface="+mj-ea"/>
                <a:sym typeface="Salesforce Sans"/>
              </a:rPr>
              <a:t> </a:t>
            </a:r>
            <a:r>
              <a:rPr lang="en-US" altLang="zh-CN" b="1" i="1" dirty="0" smtClean="0">
                <a:latin typeface="+mj-lt"/>
                <a:ea typeface="+mj-ea"/>
                <a:sym typeface="Salesforce Sans"/>
              </a:rPr>
              <a:t>Home</a:t>
            </a:r>
            <a:endParaRPr lang="zh-CN" altLang="en-US" b="1" i="1" dirty="0">
              <a:latin typeface="+mj-lt"/>
              <a:ea typeface="+mj-ea"/>
              <a:sym typeface="Salesforce Sans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453500" y="4365104"/>
            <a:ext cx="8735325" cy="1784349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US" altLang="zh-CN" sz="2000" dirty="0" smtClean="0">
                <a:latin typeface="Apple Braille" charset="0"/>
                <a:ea typeface="Apple Braille" charset="0"/>
                <a:cs typeface="Apple Braille" charset="0"/>
                <a:sym typeface="Salesforce Sans"/>
              </a:rPr>
              <a:t>Presentation</a:t>
            </a:r>
            <a:r>
              <a:rPr lang="zh-CN" altLang="en-US" sz="2000" dirty="0" smtClean="0">
                <a:latin typeface="Apple Braille" charset="0"/>
                <a:ea typeface="Apple Braille" charset="0"/>
                <a:cs typeface="Apple Braille" charset="0"/>
                <a:sym typeface="Salesforce Sans"/>
              </a:rPr>
              <a:t> </a:t>
            </a:r>
            <a:r>
              <a:rPr lang="en-US" altLang="zh-CN" sz="2000" dirty="0" smtClean="0">
                <a:latin typeface="Apple Braille" charset="0"/>
                <a:ea typeface="Apple Braille" charset="0"/>
                <a:cs typeface="Apple Braille" charset="0"/>
                <a:sym typeface="Salesforce Sans"/>
              </a:rPr>
              <a:t>by:</a:t>
            </a:r>
            <a:r>
              <a:rPr lang="zh-CN" altLang="en-US" sz="2000" dirty="0" smtClean="0">
                <a:latin typeface="Apple Braille" charset="0"/>
                <a:ea typeface="Apple Braille" charset="0"/>
                <a:cs typeface="Apple Braille" charset="0"/>
                <a:sym typeface="Salesforce Sans"/>
              </a:rPr>
              <a:t> </a:t>
            </a:r>
            <a:r>
              <a:rPr lang="en-US" altLang="zh-CN" sz="2000" dirty="0" smtClean="0">
                <a:latin typeface="Apple Braille" charset="0"/>
                <a:ea typeface="Apple Braille" charset="0"/>
                <a:cs typeface="Apple Braille" charset="0"/>
                <a:sym typeface="Salesforce Sans"/>
              </a:rPr>
              <a:t>Weichen</a:t>
            </a:r>
            <a:r>
              <a:rPr lang="zh-CN" altLang="en-US" sz="2000" dirty="0" smtClean="0">
                <a:latin typeface="Apple Braille" charset="0"/>
                <a:ea typeface="Apple Braille" charset="0"/>
                <a:cs typeface="Apple Braille" charset="0"/>
                <a:sym typeface="Salesforce Sans"/>
              </a:rPr>
              <a:t> </a:t>
            </a:r>
            <a:r>
              <a:rPr lang="en-US" altLang="zh-CN" sz="2000" dirty="0" smtClean="0">
                <a:latin typeface="Apple Braille" charset="0"/>
                <a:ea typeface="Apple Braille" charset="0"/>
                <a:cs typeface="Apple Braille" charset="0"/>
                <a:sym typeface="Salesforce Sans"/>
              </a:rPr>
              <a:t>wang</a:t>
            </a:r>
            <a:r>
              <a:rPr lang="zh-CN" altLang="en-US" sz="2000" dirty="0" smtClean="0">
                <a:latin typeface="Apple Braille" charset="0"/>
                <a:ea typeface="Apple Braille" charset="0"/>
                <a:cs typeface="Apple Braille" charset="0"/>
                <a:sym typeface="Salesforce Sans"/>
              </a:rPr>
              <a:t>  </a:t>
            </a:r>
            <a:r>
              <a:rPr lang="en-US" altLang="zh-CN" sz="2000" dirty="0" smtClean="0">
                <a:latin typeface="Apple Braille" charset="0"/>
                <a:ea typeface="Apple Braille" charset="0"/>
                <a:cs typeface="Apple Braille" charset="0"/>
                <a:sym typeface="Salesforce Sans"/>
              </a:rPr>
              <a:t>G00329371</a:t>
            </a:r>
          </a:p>
          <a:p>
            <a:pPr rtl="0">
              <a:lnSpc>
                <a:spcPct val="100000"/>
              </a:lnSpc>
            </a:pPr>
            <a:endParaRPr lang="en-US" altLang="zh-CN" sz="2000" dirty="0" smtClean="0">
              <a:latin typeface="Apple Braille" charset="0"/>
              <a:ea typeface="Apple Braille" charset="0"/>
              <a:cs typeface="Apple Braille" charset="0"/>
              <a:sym typeface="Salesforce Sans"/>
            </a:endParaRPr>
          </a:p>
          <a:p>
            <a:pPr rtl="0">
              <a:lnSpc>
                <a:spcPct val="100000"/>
              </a:lnSpc>
            </a:pPr>
            <a:r>
              <a:rPr lang="en-US" altLang="zh-CN" sz="2000" dirty="0" smtClean="0">
                <a:latin typeface="Apple Braille" charset="0"/>
                <a:ea typeface="Apple Braille" charset="0"/>
                <a:cs typeface="Apple Braille" charset="0"/>
                <a:sym typeface="Salesforce Sans"/>
              </a:rPr>
              <a:t>Module:</a:t>
            </a:r>
            <a:r>
              <a:rPr lang="zh-CN" altLang="en-US" sz="2000" dirty="0" smtClean="0">
                <a:latin typeface="Apple Braille" charset="0"/>
                <a:ea typeface="Apple Braille" charset="0"/>
                <a:cs typeface="Apple Braille" charset="0"/>
                <a:sym typeface="Salesforce Sans"/>
              </a:rPr>
              <a:t> </a:t>
            </a:r>
            <a:r>
              <a:rPr lang="en-US" altLang="zh-CN" sz="2000" dirty="0" smtClean="0">
                <a:latin typeface="Apple Braille" charset="0"/>
                <a:ea typeface="Apple Braille" charset="0"/>
                <a:cs typeface="Apple Braille" charset="0"/>
                <a:sym typeface="Salesforce Sans"/>
              </a:rPr>
              <a:t>Research</a:t>
            </a:r>
            <a:r>
              <a:rPr lang="zh-CN" altLang="en-US" sz="2000" dirty="0" smtClean="0">
                <a:latin typeface="Apple Braille" charset="0"/>
                <a:ea typeface="Apple Braille" charset="0"/>
                <a:cs typeface="Apple Braille" charset="0"/>
                <a:sym typeface="Salesforce Sans"/>
              </a:rPr>
              <a:t> </a:t>
            </a:r>
            <a:r>
              <a:rPr lang="en-US" altLang="zh-CN" sz="2000" dirty="0" smtClean="0">
                <a:latin typeface="Apple Braille" charset="0"/>
                <a:ea typeface="Apple Braille" charset="0"/>
                <a:cs typeface="Apple Braille" charset="0"/>
                <a:sym typeface="Salesforce Sans"/>
              </a:rPr>
              <a:t>method</a:t>
            </a:r>
            <a:r>
              <a:rPr lang="zh-CN" altLang="en-US" sz="2000" dirty="0" smtClean="0">
                <a:latin typeface="Apple Braille" charset="0"/>
                <a:ea typeface="Apple Braille" charset="0"/>
                <a:cs typeface="Apple Braille" charset="0"/>
                <a:sym typeface="Salesforce Sans"/>
              </a:rPr>
              <a:t> </a:t>
            </a:r>
            <a:r>
              <a:rPr lang="en-US" altLang="zh-CN" sz="2000" dirty="0" smtClean="0">
                <a:latin typeface="Apple Braille" charset="0"/>
                <a:ea typeface="Apple Braille" charset="0"/>
                <a:cs typeface="Apple Braille" charset="0"/>
                <a:sym typeface="Salesforce Sans"/>
              </a:rPr>
              <a:t>in</a:t>
            </a:r>
            <a:r>
              <a:rPr lang="zh-CN" altLang="en-US" sz="2000" dirty="0" smtClean="0">
                <a:latin typeface="Apple Braille" charset="0"/>
                <a:ea typeface="Apple Braille" charset="0"/>
                <a:cs typeface="Apple Braille" charset="0"/>
                <a:sym typeface="Salesforce Sans"/>
              </a:rPr>
              <a:t> </a:t>
            </a:r>
            <a:r>
              <a:rPr lang="en-US" altLang="zh-CN" sz="2000" dirty="0" smtClean="0">
                <a:latin typeface="Apple Braille" charset="0"/>
                <a:ea typeface="Apple Braille" charset="0"/>
                <a:cs typeface="Apple Braille" charset="0"/>
                <a:sym typeface="Salesforce Sans"/>
              </a:rPr>
              <a:t>computing</a:t>
            </a:r>
            <a:r>
              <a:rPr lang="zh-CN" altLang="en-US" sz="2000" dirty="0" smtClean="0">
                <a:latin typeface="Apple Braille" charset="0"/>
                <a:ea typeface="Apple Braille" charset="0"/>
                <a:cs typeface="Apple Braille" charset="0"/>
                <a:sym typeface="Salesforce Sans"/>
              </a:rPr>
              <a:t> </a:t>
            </a:r>
            <a:r>
              <a:rPr lang="en-US" altLang="zh-CN" sz="2000" dirty="0" smtClean="0">
                <a:latin typeface="Apple Braille" charset="0"/>
                <a:ea typeface="Apple Braille" charset="0"/>
                <a:cs typeface="Apple Braille" charset="0"/>
                <a:sym typeface="Salesforce Sans"/>
              </a:rPr>
              <a:t>&amp;</a:t>
            </a:r>
            <a:r>
              <a:rPr lang="zh-CN" altLang="en-US" sz="2000" dirty="0" smtClean="0">
                <a:latin typeface="Apple Braille" charset="0"/>
                <a:ea typeface="Apple Braille" charset="0"/>
                <a:cs typeface="Apple Braille" charset="0"/>
                <a:sym typeface="Salesforce Sans"/>
              </a:rPr>
              <a:t> </a:t>
            </a:r>
            <a:r>
              <a:rPr lang="en-US" altLang="zh-CN" sz="2000" dirty="0" smtClean="0">
                <a:latin typeface="Apple Braille" charset="0"/>
                <a:ea typeface="Apple Braille" charset="0"/>
                <a:cs typeface="Apple Braille" charset="0"/>
                <a:sym typeface="Salesforce Sans"/>
              </a:rPr>
              <a:t>IT</a:t>
            </a:r>
          </a:p>
          <a:p>
            <a:pPr rtl="0">
              <a:lnSpc>
                <a:spcPct val="100000"/>
              </a:lnSpc>
            </a:pPr>
            <a:endParaRPr lang="en-US" altLang="zh-CN" sz="2000" dirty="0" smtClean="0">
              <a:latin typeface="Apple Braille" charset="0"/>
              <a:ea typeface="Apple Braille" charset="0"/>
              <a:cs typeface="Apple Braille" charset="0"/>
              <a:sym typeface="Salesforce Sans"/>
            </a:endParaRPr>
          </a:p>
          <a:p>
            <a:pPr rtl="0">
              <a:lnSpc>
                <a:spcPct val="100000"/>
              </a:lnSpc>
            </a:pPr>
            <a:r>
              <a:rPr lang="en-US" altLang="zh-CN" sz="2000" dirty="0" smtClean="0">
                <a:latin typeface="Apple Braille" charset="0"/>
                <a:ea typeface="Apple Braille" charset="0"/>
                <a:cs typeface="Apple Braille" charset="0"/>
                <a:sym typeface="Salesforce Sans"/>
              </a:rPr>
              <a:t>Lecturer:</a:t>
            </a:r>
            <a:r>
              <a:rPr lang="zh-CN" altLang="en-US" sz="2000" dirty="0" smtClean="0">
                <a:latin typeface="Apple Braille" charset="0"/>
                <a:ea typeface="Apple Braille" charset="0"/>
                <a:cs typeface="Apple Braille" charset="0"/>
                <a:sym typeface="Salesforce Sans"/>
              </a:rPr>
              <a:t> </a:t>
            </a:r>
            <a:r>
              <a:rPr lang="en-US" altLang="zh-CN" sz="2000" dirty="0" smtClean="0">
                <a:latin typeface="Apple Braille" charset="0"/>
                <a:ea typeface="Apple Braille" charset="0"/>
                <a:cs typeface="Apple Braille" charset="0"/>
                <a:sym typeface="Salesforce Sans"/>
              </a:rPr>
              <a:t>Martin</a:t>
            </a:r>
            <a:r>
              <a:rPr lang="zh-CN" altLang="en-US" sz="2000" dirty="0" smtClean="0">
                <a:latin typeface="Apple Braille" charset="0"/>
                <a:ea typeface="Apple Braille" charset="0"/>
                <a:cs typeface="Apple Braille" charset="0"/>
                <a:sym typeface="Salesforce Sans"/>
              </a:rPr>
              <a:t> </a:t>
            </a:r>
            <a:r>
              <a:rPr lang="en-US" altLang="zh-CN" sz="2000" dirty="0" smtClean="0">
                <a:latin typeface="Apple Braille" charset="0"/>
                <a:ea typeface="Apple Braille" charset="0"/>
                <a:cs typeface="Apple Braille" charset="0"/>
                <a:sym typeface="Salesforce Sans"/>
              </a:rPr>
              <a:t>kenirons</a:t>
            </a:r>
          </a:p>
          <a:p>
            <a:pPr algn="ctr" rtl="0"/>
            <a:endParaRPr lang="en-US" altLang="zh-CN" sz="2000" dirty="0" smtClean="0">
              <a:latin typeface="Apple Braille" charset="0"/>
              <a:ea typeface="Apple Braille" charset="0"/>
              <a:cs typeface="Apple Braille" charset="0"/>
              <a:sym typeface="Salesforce Sans"/>
            </a:endParaRPr>
          </a:p>
          <a:p>
            <a:pPr algn="ctr" rtl="0"/>
            <a:endParaRPr lang="en-US" altLang="zh-CN" sz="2000" dirty="0" smtClean="0">
              <a:latin typeface="+mj-lt"/>
              <a:sym typeface="Salesforce Sans"/>
            </a:endParaRPr>
          </a:p>
          <a:p>
            <a:pPr algn="ctr" rtl="0"/>
            <a:endParaRPr lang="en-US" altLang="zh-CN" dirty="0" smtClean="0">
              <a:latin typeface="Salesforce Sans"/>
              <a:sym typeface="Salesforce Sans"/>
            </a:endParaRPr>
          </a:p>
          <a:p>
            <a:pPr algn="ctr" rtl="0"/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88640"/>
            <a:ext cx="10360501" cy="12239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dirty="0" smtClean="0"/>
              <a:t>Conclusion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Ø"/>
            </a:pPr>
            <a:r>
              <a:rPr kumimoji="1" lang="en-US" altLang="zh-CN" dirty="0" smtClean="0"/>
              <a:t>Connected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smart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electronic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products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devices.</a:t>
            </a:r>
          </a:p>
          <a:p>
            <a:pPr>
              <a:lnSpc>
                <a:spcPct val="100000"/>
              </a:lnSpc>
              <a:buFont typeface="Wingdings" charset="2"/>
              <a:buChar char="Ø"/>
            </a:pPr>
            <a:r>
              <a:rPr kumimoji="1" lang="en-US" altLang="zh-CN" dirty="0" smtClean="0"/>
              <a:t>Connected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could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convenience,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security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money-saving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life</a:t>
            </a:r>
            <a:endParaRPr kumimoji="1" lang="en-US" altLang="zh-CN" dirty="0"/>
          </a:p>
          <a:p>
            <a:pPr>
              <a:lnSpc>
                <a:spcPct val="100000"/>
              </a:lnSpc>
              <a:buFont typeface="Wingdings" charset="2"/>
              <a:buChar char="Ø"/>
            </a:pPr>
            <a:r>
              <a:rPr kumimoji="1" lang="en-US" altLang="zh-CN" dirty="0" smtClean="0"/>
              <a:t>Connected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Home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costs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much,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dependent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wireless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network</a:t>
            </a:r>
          </a:p>
          <a:p>
            <a:pPr>
              <a:lnSpc>
                <a:spcPct val="100000"/>
              </a:lnSpc>
              <a:buFont typeface="Wingdings" charset="2"/>
              <a:buChar char="Ø"/>
            </a:pPr>
            <a:r>
              <a:rPr kumimoji="1" lang="en-US" altLang="zh-CN" dirty="0" smtClean="0"/>
              <a:t>Connected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informatization</a:t>
            </a:r>
          </a:p>
        </p:txBody>
      </p:sp>
    </p:spTree>
    <p:extLst>
      <p:ext uri="{BB962C8B-B14F-4D97-AF65-F5344CB8AC3E}">
        <p14:creationId xmlns:p14="http://schemas.microsoft.com/office/powerpoint/2010/main" val="72705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References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altLang="zh-CN" dirty="0"/>
              <a:t>Lifewire. (2017). </a:t>
            </a:r>
            <a:r>
              <a:rPr lang="en-US" altLang="zh-CN" i="1" dirty="0"/>
              <a:t>What is a connected home (and why would you want one)?</a:t>
            </a:r>
            <a:r>
              <a:rPr lang="en-US" altLang="zh-CN" dirty="0"/>
              <a:t>. [online] Available </a:t>
            </a:r>
            <a:r>
              <a:rPr lang="en-US" altLang="zh-CN" dirty="0" smtClean="0"/>
              <a:t>from: </a:t>
            </a:r>
            <a:r>
              <a:rPr lang="en-US" altLang="zh-CN" dirty="0"/>
              <a:t>https://</a:t>
            </a:r>
            <a:r>
              <a:rPr lang="en-US" altLang="zh-CN" dirty="0" smtClean="0"/>
              <a:t>www.lifewire.com/introduction-to-connected-home-817684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44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129" y="1628800"/>
            <a:ext cx="6968574" cy="4532405"/>
          </a:xfrm>
        </p:spPr>
      </p:pic>
      <p:sp>
        <p:nvSpPr>
          <p:cNvPr id="5" name="文本框 4"/>
          <p:cNvSpPr txBox="1"/>
          <p:nvPr/>
        </p:nvSpPr>
        <p:spPr>
          <a:xfrm>
            <a:off x="2562747" y="620688"/>
            <a:ext cx="7135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 smtClean="0"/>
              <a:t>End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9612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4400" dirty="0" smtClean="0"/>
              <a:t>Overview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en-US" altLang="zh-CN" dirty="0" smtClean="0"/>
              <a:t>Introduction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smtClean="0"/>
              <a:t>Use</a:t>
            </a:r>
            <a:r>
              <a:rPr kumimoji="1" lang="en-US" altLang="zh-CN" dirty="0"/>
              <a:t>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Connected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Home</a:t>
            </a:r>
            <a:endParaRPr kumimoji="1" lang="en-US" altLang="zh-CN" dirty="0"/>
          </a:p>
          <a:p>
            <a:pPr>
              <a:buFont typeface="Wingdings" charset="2"/>
              <a:buChar char="Ø"/>
            </a:pPr>
            <a:r>
              <a:rPr kumimoji="1" lang="en-US" altLang="zh-CN" dirty="0" smtClean="0"/>
              <a:t>Advantages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Connected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Home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smtClean="0"/>
              <a:t>Disadvantages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Connected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Home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smtClean="0"/>
              <a:t>Future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Connected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Home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4955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sz="4400" dirty="0" smtClean="0"/>
              <a:t>Introduction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350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dirty="0" smtClean="0"/>
              <a:t> Connected Home</a:t>
            </a:r>
          </a:p>
          <a:p>
            <a:pPr lvl="1">
              <a:buFont typeface="Arial" charset="0"/>
              <a:buChar char="•"/>
            </a:pPr>
            <a:endParaRPr lang="en-US" altLang="zh-CN" dirty="0" smtClean="0"/>
          </a:p>
          <a:p>
            <a:pPr lvl="1">
              <a:buFont typeface="Arial" charset="0"/>
              <a:buChar char="•"/>
            </a:pPr>
            <a:r>
              <a:rPr lang="en-US" altLang="zh-CN" dirty="0" smtClean="0"/>
              <a:t>”A</a:t>
            </a:r>
            <a:r>
              <a:rPr lang="en-US" altLang="zh-CN" dirty="0"/>
              <a:t> </a:t>
            </a:r>
            <a:r>
              <a:rPr lang="en-US" altLang="zh-CN" i="1" dirty="0"/>
              <a:t>connected home</a:t>
            </a:r>
            <a:r>
              <a:rPr lang="en-US" altLang="zh-CN" b="1" dirty="0"/>
              <a:t>, </a:t>
            </a:r>
            <a:r>
              <a:rPr lang="en-US" altLang="zh-CN" dirty="0"/>
              <a:t>sometimes also called a </a:t>
            </a:r>
            <a:r>
              <a:rPr lang="en-US" altLang="zh-CN" i="1" dirty="0"/>
              <a:t>smart home</a:t>
            </a:r>
            <a:r>
              <a:rPr lang="en-US" altLang="zh-CN" dirty="0"/>
              <a:t>, puts computer network technology to use for the added convenience and safety of families</a:t>
            </a:r>
            <a:r>
              <a:rPr lang="en-US" altLang="zh-CN" dirty="0" smtClean="0"/>
              <a:t>.”(Lifewire 2017).</a:t>
            </a:r>
          </a:p>
          <a:p>
            <a:pPr lvl="1">
              <a:buFont typeface="Arial" charset="0"/>
              <a:buChar char="•"/>
            </a:pPr>
            <a:endParaRPr lang="en-US" altLang="zh-CN" dirty="0"/>
          </a:p>
          <a:p>
            <a:pPr lvl="1">
              <a:buFont typeface="Arial" charset="0"/>
              <a:buChar char="•"/>
            </a:pPr>
            <a:endParaRPr kumimoji="1" lang="en-US" altLang="zh-CN" dirty="0" smtClean="0"/>
          </a:p>
          <a:p>
            <a:pPr lvl="1">
              <a:buFont typeface="Arial" charset="0"/>
              <a:buChar char="•"/>
            </a:pPr>
            <a:r>
              <a:rPr kumimoji="1" lang="en-US" altLang="zh-CN" dirty="0" smtClean="0"/>
              <a:t>Traditional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wireless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automation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device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special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protocols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like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Z-Wave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ZigBee.</a:t>
            </a:r>
          </a:p>
          <a:p>
            <a:pPr lvl="1">
              <a:buFont typeface="Arial" charset="0"/>
              <a:buChar char="•"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2795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10800000" flipV="1">
            <a:off x="909836" y="692696"/>
            <a:ext cx="10360501" cy="679802"/>
          </a:xfrm>
        </p:spPr>
        <p:txBody>
          <a:bodyPr>
            <a:noAutofit/>
          </a:bodyPr>
          <a:lstStyle/>
          <a:p>
            <a:pPr algn="ctr"/>
            <a:r>
              <a:rPr kumimoji="1" lang="en-US" altLang="zh-CN" sz="4400" dirty="0"/>
              <a:t>Introduction</a:t>
            </a:r>
            <a:endParaRPr kumimoji="1" lang="zh-CN" altLang="en-US" sz="44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324" y="1844824"/>
            <a:ext cx="6421076" cy="4410490"/>
          </a:xfrm>
        </p:spPr>
      </p:pic>
      <p:sp>
        <p:nvSpPr>
          <p:cNvPr id="5" name="文本框 4"/>
          <p:cNvSpPr txBox="1"/>
          <p:nvPr/>
        </p:nvSpPr>
        <p:spPr>
          <a:xfrm>
            <a:off x="477788" y="2276872"/>
            <a:ext cx="482453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393" lvl="1" indent="-342900">
              <a:buFont typeface="Wingdings" charset="2"/>
              <a:buChar char="Ø"/>
            </a:pPr>
            <a:r>
              <a:rPr lang="en-US" altLang="zh-CN" sz="3200" dirty="0"/>
              <a:t>Modern</a:t>
            </a:r>
            <a:r>
              <a:rPr lang="zh-CN" altLang="en-US" sz="3200" dirty="0"/>
              <a:t> </a:t>
            </a:r>
            <a:r>
              <a:rPr lang="en-US" altLang="zh-CN" sz="3200" dirty="0"/>
              <a:t>connected</a:t>
            </a:r>
            <a:r>
              <a:rPr lang="zh-CN" altLang="en-US" sz="3200" dirty="0"/>
              <a:t> </a:t>
            </a:r>
            <a:r>
              <a:rPr lang="en-US" altLang="zh-CN" sz="3200" dirty="0"/>
              <a:t>home</a:t>
            </a:r>
            <a:r>
              <a:rPr lang="zh-CN" altLang="en-US" sz="3200" dirty="0"/>
              <a:t> </a:t>
            </a:r>
            <a:r>
              <a:rPr lang="en-US" altLang="zh-CN" sz="3200" dirty="0" smtClean="0"/>
              <a:t>devices</a:t>
            </a:r>
            <a:r>
              <a:rPr lang="zh-CN" altLang="en-US" sz="3200" dirty="0" smtClean="0"/>
              <a:t> </a:t>
            </a:r>
            <a:r>
              <a:rPr lang="en-US" altLang="zh-CN" sz="3200" dirty="0"/>
              <a:t>use</a:t>
            </a:r>
            <a:r>
              <a:rPr lang="zh-CN" altLang="en-US" sz="3200" dirty="0"/>
              <a:t> </a:t>
            </a:r>
            <a:r>
              <a:rPr lang="en-US" altLang="zh-CN" sz="3200" dirty="0"/>
              <a:t>wireless</a:t>
            </a:r>
            <a:r>
              <a:rPr lang="zh-CN" altLang="en-US" sz="3200" dirty="0"/>
              <a:t> </a:t>
            </a:r>
            <a:r>
              <a:rPr lang="en-US" altLang="zh-CN" sz="3200" dirty="0"/>
              <a:t>network</a:t>
            </a:r>
            <a:r>
              <a:rPr lang="zh-CN" altLang="en-US" sz="3200" dirty="0"/>
              <a:t> </a:t>
            </a:r>
            <a:r>
              <a:rPr lang="en-US" altLang="zh-CN" sz="3200" dirty="0"/>
              <a:t>protocols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communicate</a:t>
            </a:r>
            <a:r>
              <a:rPr lang="zh-CN" altLang="en-US" sz="3200" dirty="0"/>
              <a:t> </a:t>
            </a:r>
            <a:r>
              <a:rPr lang="en-US" altLang="zh-CN" sz="3200" dirty="0"/>
              <a:t>with</a:t>
            </a:r>
            <a:r>
              <a:rPr lang="zh-CN" altLang="en-US" sz="3200" dirty="0"/>
              <a:t> </a:t>
            </a:r>
            <a:r>
              <a:rPr lang="en-US" altLang="zh-CN" sz="3200" dirty="0"/>
              <a:t>each</a:t>
            </a:r>
            <a:r>
              <a:rPr lang="zh-CN" altLang="en-US" sz="3200" dirty="0"/>
              <a:t> </a:t>
            </a:r>
            <a:r>
              <a:rPr lang="en-US" altLang="zh-CN" sz="3200" dirty="0"/>
              <a:t>other.</a:t>
            </a:r>
            <a:r>
              <a:rPr lang="zh-CN" altLang="en-US" sz="3200" dirty="0"/>
              <a:t>（</a:t>
            </a:r>
            <a:r>
              <a:rPr lang="en-US" altLang="zh-CN" sz="3200" dirty="0"/>
              <a:t>Wi-Fi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 lvl="1">
              <a:buFont typeface="Arial" charset="0"/>
              <a:buChar char="•"/>
            </a:pPr>
            <a:endParaRPr kumimoji="1" lang="en-US" altLang="zh-CN" dirty="0"/>
          </a:p>
          <a:p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118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Uses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Connected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en-US" altLang="zh-CN" dirty="0" smtClean="0"/>
              <a:t>Could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connect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devices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applications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home(through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electronical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products)</a:t>
            </a:r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en-US" altLang="zh-CN" dirty="0" smtClean="0"/>
              <a:t>Could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command</a:t>
            </a:r>
          </a:p>
          <a:p>
            <a:pPr>
              <a:buFont typeface="Wingdings" charset="2"/>
              <a:buChar char="Ø"/>
            </a:pPr>
            <a:endParaRPr kumimoji="1" lang="en-US" altLang="zh-CN" dirty="0"/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en-US" altLang="zh-CN" dirty="0" smtClean="0"/>
              <a:t>Through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voice,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remote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control,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pad,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smartphone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etc.</a:t>
            </a:r>
          </a:p>
          <a:p>
            <a:pPr>
              <a:buFont typeface="Wingdings" charset="2"/>
              <a:buChar char="Ø"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644" y="2852936"/>
            <a:ext cx="3396740" cy="261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9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7868" y="0"/>
            <a:ext cx="10360501" cy="1223963"/>
          </a:xfrm>
        </p:spPr>
        <p:txBody>
          <a:bodyPr/>
          <a:lstStyle/>
          <a:p>
            <a:pPr algn="ctr"/>
            <a:r>
              <a:rPr kumimoji="1" lang="en-US" altLang="zh-CN" dirty="0"/>
              <a:t>Uses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Connected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Home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36" y="1340768"/>
            <a:ext cx="7488832" cy="5359400"/>
          </a:xfrm>
        </p:spPr>
      </p:pic>
    </p:spTree>
    <p:extLst>
      <p:ext uri="{BB962C8B-B14F-4D97-AF65-F5344CB8AC3E}">
        <p14:creationId xmlns:p14="http://schemas.microsoft.com/office/powerpoint/2010/main" val="196301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Advantages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Connected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Home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en-US" altLang="zh-CN" dirty="0" smtClean="0"/>
              <a:t>Adding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Convenience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Daily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Life</a:t>
            </a:r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en-US" altLang="zh-CN" dirty="0" smtClean="0"/>
              <a:t>Customization</a:t>
            </a:r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en-US" altLang="zh-CN" dirty="0" smtClean="0"/>
              <a:t>Security</a:t>
            </a:r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en-US" altLang="zh-CN" dirty="0" smtClean="0"/>
              <a:t>Ease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</a:t>
            </a:r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en-US" altLang="zh-CN" dirty="0" smtClean="0"/>
              <a:t>Save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Money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Environment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133" y="1872208"/>
            <a:ext cx="5532107" cy="414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0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Disadvantages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Connected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en-US" altLang="zh-CN" dirty="0" smtClean="0"/>
              <a:t>Cost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en-US" altLang="zh-CN" dirty="0"/>
              <a:t>e</a:t>
            </a:r>
            <a:r>
              <a:rPr kumimoji="1" lang="en-US" altLang="zh-CN" dirty="0" smtClean="0"/>
              <a:t>xpensive)</a:t>
            </a:r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en-US" altLang="zh-CN" dirty="0" smtClean="0"/>
              <a:t>Reliability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network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down)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32" y="1584884"/>
            <a:ext cx="4129291" cy="23963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16" y="4653137"/>
            <a:ext cx="1635982" cy="16359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219" y="4629503"/>
            <a:ext cx="2489424" cy="165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6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/>
          <a:lstStyle/>
          <a:p>
            <a:pPr algn="ctr"/>
            <a:r>
              <a:rPr kumimoji="1" lang="en-US" altLang="zh-CN" dirty="0" smtClean="0"/>
              <a:t>Future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Connected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en-US" altLang="zh-CN" dirty="0" smtClean="0"/>
              <a:t>Home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Informatization</a:t>
            </a:r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en-US" altLang="zh-CN" dirty="0"/>
          </a:p>
          <a:p>
            <a:pPr>
              <a:buFont typeface="Wingdings" charset="2"/>
              <a:buChar char="Ø"/>
            </a:pPr>
            <a:r>
              <a:rPr kumimoji="1" lang="en-US" altLang="zh-CN" dirty="0" smtClean="0"/>
              <a:t>Ensure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interconnection</a:t>
            </a:r>
            <a:endParaRPr kumimoji="1" lang="en-US" altLang="zh-CN" dirty="0"/>
          </a:p>
          <a:p>
            <a:pPr>
              <a:buFont typeface="Wingdings" charset="2"/>
              <a:buChar char="Ø"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444" y="1988840"/>
            <a:ext cx="530913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8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技术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0_TF02787990" id="{B92BC9B5-738B-4CC2-8CA1-E55E4DE48376}" vid="{E13EDB6E-3155-482C-B196-DB94B90BA714}"/>
    </a:ext>
  </a:extLst>
</a:theme>
</file>

<file path=ppt/theme/theme2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三条电路线演示文稿（宽屏）</Template>
  <TotalTime>3859</TotalTime>
  <Words>187</Words>
  <Application>Microsoft Macintosh PowerPoint</Application>
  <PresentationFormat>自定义</PresentationFormat>
  <Paragraphs>67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Apple Braille</vt:lpstr>
      <vt:lpstr>Calibri</vt:lpstr>
      <vt:lpstr>Salesforce Sans</vt:lpstr>
      <vt:lpstr>Wingdings</vt:lpstr>
      <vt:lpstr>微软雅黑</vt:lpstr>
      <vt:lpstr>幼圆</vt:lpstr>
      <vt:lpstr>Arial</vt:lpstr>
      <vt:lpstr>技术 16x9</vt:lpstr>
      <vt:lpstr>Connected - Home</vt:lpstr>
      <vt:lpstr>Overview</vt:lpstr>
      <vt:lpstr>Introduction</vt:lpstr>
      <vt:lpstr>Introduction</vt:lpstr>
      <vt:lpstr>Uses of Connected Home</vt:lpstr>
      <vt:lpstr>Uses of Connected Home</vt:lpstr>
      <vt:lpstr>Advantages of Connected Home </vt:lpstr>
      <vt:lpstr>Disadvantages of Connected Home</vt:lpstr>
      <vt:lpstr>Future of Connected Home</vt:lpstr>
      <vt:lpstr>Conclusion</vt:lpstr>
      <vt:lpstr>References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Connected - Home</dc:title>
  <dc:creator>weichen wang</dc:creator>
  <cp:lastModifiedBy>weichen wang</cp:lastModifiedBy>
  <cp:revision>57</cp:revision>
  <dcterms:created xsi:type="dcterms:W3CDTF">2017-11-11T14:26:46Z</dcterms:created>
  <dcterms:modified xsi:type="dcterms:W3CDTF">2017-11-14T14:37:02Z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