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/>
    <p:restoredTop sz="94643"/>
  </p:normalViewPr>
  <p:slideViewPr>
    <p:cSldViewPr snapToGrid="0" snapToObjects="1">
      <p:cViewPr varScale="1">
        <p:scale>
          <a:sx n="182" d="100"/>
          <a:sy n="182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41CFE3-2479-4603-9D9D-391BFA42DA6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69C276-0F95-43BA-8322-5467F013A3AC}">
      <dgm:prSet/>
      <dgm:spPr/>
      <dgm:t>
        <a:bodyPr/>
        <a:lstStyle/>
        <a:p>
          <a:r>
            <a:rPr kumimoji="1" lang="ko-KR" dirty="0"/>
            <a:t>진료를 볼 과목을 지정하여 예약 신청 </a:t>
          </a:r>
          <a:endParaRPr lang="en-US" dirty="0"/>
        </a:p>
      </dgm:t>
    </dgm:pt>
    <dgm:pt modelId="{BA7F924B-0E4C-4E55-9AC4-06C161FD0795}" type="parTrans" cxnId="{AF10D5BC-1F77-4A45-8CAD-D1CFFBF698C6}">
      <dgm:prSet/>
      <dgm:spPr/>
      <dgm:t>
        <a:bodyPr/>
        <a:lstStyle/>
        <a:p>
          <a:endParaRPr lang="en-US"/>
        </a:p>
      </dgm:t>
    </dgm:pt>
    <dgm:pt modelId="{AADC80D3-01EB-4359-9CAB-23A18E3DD93E}" type="sibTrans" cxnId="{AF10D5BC-1F77-4A45-8CAD-D1CFFBF698C6}">
      <dgm:prSet/>
      <dgm:spPr/>
      <dgm:t>
        <a:bodyPr/>
        <a:lstStyle/>
        <a:p>
          <a:endParaRPr lang="en-US"/>
        </a:p>
      </dgm:t>
    </dgm:pt>
    <dgm:pt modelId="{33594491-2A94-4C63-9574-D480CECEB893}">
      <dgm:prSet/>
      <dgm:spPr/>
      <dgm:t>
        <a:bodyPr/>
        <a:lstStyle/>
        <a:p>
          <a:r>
            <a:rPr kumimoji="1" lang="ko-KR"/>
            <a:t>환자 신상정보 입력받아 </a:t>
          </a:r>
          <a:r>
            <a:rPr kumimoji="1" lang="en-US"/>
            <a:t>DB</a:t>
          </a:r>
          <a:r>
            <a:rPr kumimoji="1" lang="ko-KR"/>
            <a:t>저장 </a:t>
          </a:r>
          <a:endParaRPr lang="en-US"/>
        </a:p>
      </dgm:t>
    </dgm:pt>
    <dgm:pt modelId="{59DFA30F-8FC3-4AA5-A831-27EB006C0F4E}" type="parTrans" cxnId="{72AADA9C-94B9-4052-A4A7-110C926ECF64}">
      <dgm:prSet/>
      <dgm:spPr/>
      <dgm:t>
        <a:bodyPr/>
        <a:lstStyle/>
        <a:p>
          <a:endParaRPr lang="en-US"/>
        </a:p>
      </dgm:t>
    </dgm:pt>
    <dgm:pt modelId="{7FDE6F61-74C4-4769-B7D5-304805DA5D4F}" type="sibTrans" cxnId="{72AADA9C-94B9-4052-A4A7-110C926ECF64}">
      <dgm:prSet/>
      <dgm:spPr/>
      <dgm:t>
        <a:bodyPr/>
        <a:lstStyle/>
        <a:p>
          <a:endParaRPr lang="en-US"/>
        </a:p>
      </dgm:t>
    </dgm:pt>
    <dgm:pt modelId="{8F04AB28-70C8-471F-934E-D090E31BAC7F}">
      <dgm:prSet/>
      <dgm:spPr/>
      <dgm:t>
        <a:bodyPr/>
        <a:lstStyle/>
        <a:p>
          <a:r>
            <a:rPr kumimoji="1" lang="ko-KR" dirty="0"/>
            <a:t>관리자 페이지에서 예약 정보 확인</a:t>
          </a:r>
          <a:r>
            <a:rPr kumimoji="1" lang="en-US" altLang="ko-KR" dirty="0"/>
            <a:t>,</a:t>
          </a:r>
          <a:r>
            <a:rPr kumimoji="1" lang="ko-KR" altLang="en-US" dirty="0"/>
            <a:t> 회원 관리</a:t>
          </a:r>
          <a:endParaRPr lang="en-US" dirty="0"/>
        </a:p>
      </dgm:t>
    </dgm:pt>
    <dgm:pt modelId="{16E3514F-AA1B-4228-B512-7DE47CC87469}" type="parTrans" cxnId="{E48208EC-54DC-4C08-AB69-F52BEECDC6B7}">
      <dgm:prSet/>
      <dgm:spPr/>
      <dgm:t>
        <a:bodyPr/>
        <a:lstStyle/>
        <a:p>
          <a:endParaRPr lang="en-US"/>
        </a:p>
      </dgm:t>
    </dgm:pt>
    <dgm:pt modelId="{1FFEBE1F-193F-48EC-8EDA-8092A37B05AE}" type="sibTrans" cxnId="{E48208EC-54DC-4C08-AB69-F52BEECDC6B7}">
      <dgm:prSet/>
      <dgm:spPr/>
      <dgm:t>
        <a:bodyPr/>
        <a:lstStyle/>
        <a:p>
          <a:endParaRPr lang="en-US"/>
        </a:p>
      </dgm:t>
    </dgm:pt>
    <dgm:pt modelId="{D676CE7E-D9E5-48B1-B347-2D3E5C4BFF65}">
      <dgm:prSet/>
      <dgm:spPr/>
      <dgm:t>
        <a:bodyPr/>
        <a:lstStyle/>
        <a:p>
          <a:r>
            <a:rPr kumimoji="1" lang="ko-KR" dirty="0"/>
            <a:t>예약자 페이지에서 예약 정보 확인</a:t>
          </a:r>
          <a:endParaRPr lang="en-US" dirty="0"/>
        </a:p>
      </dgm:t>
    </dgm:pt>
    <dgm:pt modelId="{621D7567-FB93-4881-98C9-6712BA58818E}" type="parTrans" cxnId="{A7A5713D-6BF5-49DB-82B0-DE8DB4CB0789}">
      <dgm:prSet/>
      <dgm:spPr/>
      <dgm:t>
        <a:bodyPr/>
        <a:lstStyle/>
        <a:p>
          <a:endParaRPr lang="en-US"/>
        </a:p>
      </dgm:t>
    </dgm:pt>
    <dgm:pt modelId="{76D72550-1DE4-432D-96DF-CB742D4DF67E}" type="sibTrans" cxnId="{A7A5713D-6BF5-49DB-82B0-DE8DB4CB0789}">
      <dgm:prSet/>
      <dgm:spPr/>
      <dgm:t>
        <a:bodyPr/>
        <a:lstStyle/>
        <a:p>
          <a:endParaRPr lang="en-US"/>
        </a:p>
      </dgm:t>
    </dgm:pt>
    <dgm:pt modelId="{0DEE8AA8-6FEB-134A-89D8-C3F0CC3718B8}">
      <dgm:prSet/>
      <dgm:spPr/>
      <dgm:t>
        <a:bodyPr/>
        <a:lstStyle/>
        <a:p>
          <a:pPr latinLnBrk="1"/>
          <a:r>
            <a:rPr lang="ko-KR" altLang="en-US" dirty="0"/>
            <a:t>회원 가입 및 관리</a:t>
          </a:r>
        </a:p>
      </dgm:t>
    </dgm:pt>
    <dgm:pt modelId="{AC0EEAAE-40EA-0D4A-9121-68C564BF8E2E}" type="parTrans" cxnId="{A5DFB396-BAE7-164E-BD38-564340BA19AB}">
      <dgm:prSet/>
      <dgm:spPr/>
    </dgm:pt>
    <dgm:pt modelId="{72868C8B-2955-324A-BE6D-7F1AC68EF07D}" type="sibTrans" cxnId="{A5DFB396-BAE7-164E-BD38-564340BA19AB}">
      <dgm:prSet/>
      <dgm:spPr/>
    </dgm:pt>
    <dgm:pt modelId="{C6A7FB71-0B4D-144C-8400-41C7C4DDC855}" type="pres">
      <dgm:prSet presAssocID="{F741CFE3-2479-4603-9D9D-391BFA42DA69}" presName="vert0" presStyleCnt="0">
        <dgm:presLayoutVars>
          <dgm:dir/>
          <dgm:animOne val="branch"/>
          <dgm:animLvl val="lvl"/>
        </dgm:presLayoutVars>
      </dgm:prSet>
      <dgm:spPr/>
    </dgm:pt>
    <dgm:pt modelId="{3440FA17-3B5E-3D45-949E-4AD46ECFF292}" type="pres">
      <dgm:prSet presAssocID="{0DEE8AA8-6FEB-134A-89D8-C3F0CC3718B8}" presName="thickLine" presStyleLbl="alignNode1" presStyleIdx="0" presStyleCnt="5"/>
      <dgm:spPr/>
    </dgm:pt>
    <dgm:pt modelId="{70D1B884-14A1-6B4F-9533-9CDEF3E8DFA1}" type="pres">
      <dgm:prSet presAssocID="{0DEE8AA8-6FEB-134A-89D8-C3F0CC3718B8}" presName="horz1" presStyleCnt="0"/>
      <dgm:spPr/>
    </dgm:pt>
    <dgm:pt modelId="{62FFD58D-9838-B64B-B9DD-66E3E6D89D44}" type="pres">
      <dgm:prSet presAssocID="{0DEE8AA8-6FEB-134A-89D8-C3F0CC3718B8}" presName="tx1" presStyleLbl="revTx" presStyleIdx="0" presStyleCnt="5"/>
      <dgm:spPr/>
    </dgm:pt>
    <dgm:pt modelId="{DB81E31F-2F4B-F148-9D7E-E0266DCDE4A1}" type="pres">
      <dgm:prSet presAssocID="{0DEE8AA8-6FEB-134A-89D8-C3F0CC3718B8}" presName="vert1" presStyleCnt="0"/>
      <dgm:spPr/>
    </dgm:pt>
    <dgm:pt modelId="{1B1C58E1-179E-AE45-8934-B1A326A46538}" type="pres">
      <dgm:prSet presAssocID="{C969C276-0F95-43BA-8322-5467F013A3AC}" presName="thickLine" presStyleLbl="alignNode1" presStyleIdx="1" presStyleCnt="5"/>
      <dgm:spPr/>
    </dgm:pt>
    <dgm:pt modelId="{F23FEE3C-B705-3C49-94DF-E0F6A2A6BC35}" type="pres">
      <dgm:prSet presAssocID="{C969C276-0F95-43BA-8322-5467F013A3AC}" presName="horz1" presStyleCnt="0"/>
      <dgm:spPr/>
    </dgm:pt>
    <dgm:pt modelId="{B45B305E-6837-4646-98CD-C51EB97EA63F}" type="pres">
      <dgm:prSet presAssocID="{C969C276-0F95-43BA-8322-5467F013A3AC}" presName="tx1" presStyleLbl="revTx" presStyleIdx="1" presStyleCnt="5"/>
      <dgm:spPr/>
    </dgm:pt>
    <dgm:pt modelId="{AB122AFC-A3F4-2742-8FA8-C2635D4575F7}" type="pres">
      <dgm:prSet presAssocID="{C969C276-0F95-43BA-8322-5467F013A3AC}" presName="vert1" presStyleCnt="0"/>
      <dgm:spPr/>
    </dgm:pt>
    <dgm:pt modelId="{5098E8F7-1EDF-0C49-9A9D-6B37FAF6C75D}" type="pres">
      <dgm:prSet presAssocID="{33594491-2A94-4C63-9574-D480CECEB893}" presName="thickLine" presStyleLbl="alignNode1" presStyleIdx="2" presStyleCnt="5"/>
      <dgm:spPr/>
    </dgm:pt>
    <dgm:pt modelId="{B3304820-9E0C-494D-B04D-8DF663EBCF9F}" type="pres">
      <dgm:prSet presAssocID="{33594491-2A94-4C63-9574-D480CECEB893}" presName="horz1" presStyleCnt="0"/>
      <dgm:spPr/>
    </dgm:pt>
    <dgm:pt modelId="{E5157A97-6ED6-0340-A70B-22B2CBECA3B8}" type="pres">
      <dgm:prSet presAssocID="{33594491-2A94-4C63-9574-D480CECEB893}" presName="tx1" presStyleLbl="revTx" presStyleIdx="2" presStyleCnt="5"/>
      <dgm:spPr/>
    </dgm:pt>
    <dgm:pt modelId="{656FFB3B-7E34-AB4F-A581-829A062AB82C}" type="pres">
      <dgm:prSet presAssocID="{33594491-2A94-4C63-9574-D480CECEB893}" presName="vert1" presStyleCnt="0"/>
      <dgm:spPr/>
    </dgm:pt>
    <dgm:pt modelId="{2C9C3AD0-E437-C74A-BE9A-CF8D67765693}" type="pres">
      <dgm:prSet presAssocID="{8F04AB28-70C8-471F-934E-D090E31BAC7F}" presName="thickLine" presStyleLbl="alignNode1" presStyleIdx="3" presStyleCnt="5"/>
      <dgm:spPr/>
    </dgm:pt>
    <dgm:pt modelId="{2BC44C3C-8EF4-DB4F-B83B-80CB20E20BF7}" type="pres">
      <dgm:prSet presAssocID="{8F04AB28-70C8-471F-934E-D090E31BAC7F}" presName="horz1" presStyleCnt="0"/>
      <dgm:spPr/>
    </dgm:pt>
    <dgm:pt modelId="{C9A2B0FD-B20A-F448-ACA2-2D833B0798EB}" type="pres">
      <dgm:prSet presAssocID="{8F04AB28-70C8-471F-934E-D090E31BAC7F}" presName="tx1" presStyleLbl="revTx" presStyleIdx="3" presStyleCnt="5"/>
      <dgm:spPr/>
    </dgm:pt>
    <dgm:pt modelId="{7D98C12D-6648-FF45-934E-9E60A504D577}" type="pres">
      <dgm:prSet presAssocID="{8F04AB28-70C8-471F-934E-D090E31BAC7F}" presName="vert1" presStyleCnt="0"/>
      <dgm:spPr/>
    </dgm:pt>
    <dgm:pt modelId="{2A19652B-3F82-134C-B099-E6DDC07D9AD4}" type="pres">
      <dgm:prSet presAssocID="{D676CE7E-D9E5-48B1-B347-2D3E5C4BFF65}" presName="thickLine" presStyleLbl="alignNode1" presStyleIdx="4" presStyleCnt="5"/>
      <dgm:spPr/>
    </dgm:pt>
    <dgm:pt modelId="{F332A182-8561-D74E-B28B-38B5DBEB8518}" type="pres">
      <dgm:prSet presAssocID="{D676CE7E-D9E5-48B1-B347-2D3E5C4BFF65}" presName="horz1" presStyleCnt="0"/>
      <dgm:spPr/>
    </dgm:pt>
    <dgm:pt modelId="{0FAFB29B-3A95-2348-855E-C4EC79259FAC}" type="pres">
      <dgm:prSet presAssocID="{D676CE7E-D9E5-48B1-B347-2D3E5C4BFF65}" presName="tx1" presStyleLbl="revTx" presStyleIdx="4" presStyleCnt="5"/>
      <dgm:spPr/>
    </dgm:pt>
    <dgm:pt modelId="{010AD2B4-D686-294D-880E-22BF99C90388}" type="pres">
      <dgm:prSet presAssocID="{D676CE7E-D9E5-48B1-B347-2D3E5C4BFF65}" presName="vert1" presStyleCnt="0"/>
      <dgm:spPr/>
    </dgm:pt>
  </dgm:ptLst>
  <dgm:cxnLst>
    <dgm:cxn modelId="{232B9C01-FA4C-E34B-A948-F5D56D6D2295}" type="presOf" srcId="{8F04AB28-70C8-471F-934E-D090E31BAC7F}" destId="{C9A2B0FD-B20A-F448-ACA2-2D833B0798EB}" srcOrd="0" destOrd="0" presId="urn:microsoft.com/office/officeart/2008/layout/LinedList"/>
    <dgm:cxn modelId="{A7A5713D-6BF5-49DB-82B0-DE8DB4CB0789}" srcId="{F741CFE3-2479-4603-9D9D-391BFA42DA69}" destId="{D676CE7E-D9E5-48B1-B347-2D3E5C4BFF65}" srcOrd="4" destOrd="0" parTransId="{621D7567-FB93-4881-98C9-6712BA58818E}" sibTransId="{76D72550-1DE4-432D-96DF-CB742D4DF67E}"/>
    <dgm:cxn modelId="{D789B24C-3CA5-1C44-96E9-C57CB7A92DCF}" type="presOf" srcId="{D676CE7E-D9E5-48B1-B347-2D3E5C4BFF65}" destId="{0FAFB29B-3A95-2348-855E-C4EC79259FAC}" srcOrd="0" destOrd="0" presId="urn:microsoft.com/office/officeart/2008/layout/LinedList"/>
    <dgm:cxn modelId="{7DFD7A79-3C83-224E-BB52-30ECD3BEB39B}" type="presOf" srcId="{C969C276-0F95-43BA-8322-5467F013A3AC}" destId="{B45B305E-6837-4646-98CD-C51EB97EA63F}" srcOrd="0" destOrd="0" presId="urn:microsoft.com/office/officeart/2008/layout/LinedList"/>
    <dgm:cxn modelId="{A5DFB396-BAE7-164E-BD38-564340BA19AB}" srcId="{F741CFE3-2479-4603-9D9D-391BFA42DA69}" destId="{0DEE8AA8-6FEB-134A-89D8-C3F0CC3718B8}" srcOrd="0" destOrd="0" parTransId="{AC0EEAAE-40EA-0D4A-9121-68C564BF8E2E}" sibTransId="{72868C8B-2955-324A-BE6D-7F1AC68EF07D}"/>
    <dgm:cxn modelId="{72AADA9C-94B9-4052-A4A7-110C926ECF64}" srcId="{F741CFE3-2479-4603-9D9D-391BFA42DA69}" destId="{33594491-2A94-4C63-9574-D480CECEB893}" srcOrd="2" destOrd="0" parTransId="{59DFA30F-8FC3-4AA5-A831-27EB006C0F4E}" sibTransId="{7FDE6F61-74C4-4769-B7D5-304805DA5D4F}"/>
    <dgm:cxn modelId="{AF10D5BC-1F77-4A45-8CAD-D1CFFBF698C6}" srcId="{F741CFE3-2479-4603-9D9D-391BFA42DA69}" destId="{C969C276-0F95-43BA-8322-5467F013A3AC}" srcOrd="1" destOrd="0" parTransId="{BA7F924B-0E4C-4E55-9AC4-06C161FD0795}" sibTransId="{AADC80D3-01EB-4359-9CAB-23A18E3DD93E}"/>
    <dgm:cxn modelId="{3B0B00C9-8B57-8B4D-B869-3273E80F48B7}" type="presOf" srcId="{0DEE8AA8-6FEB-134A-89D8-C3F0CC3718B8}" destId="{62FFD58D-9838-B64B-B9DD-66E3E6D89D44}" srcOrd="0" destOrd="0" presId="urn:microsoft.com/office/officeart/2008/layout/LinedList"/>
    <dgm:cxn modelId="{977616D1-0041-8742-A7C9-516A3F0C96AD}" type="presOf" srcId="{F741CFE3-2479-4603-9D9D-391BFA42DA69}" destId="{C6A7FB71-0B4D-144C-8400-41C7C4DDC855}" srcOrd="0" destOrd="0" presId="urn:microsoft.com/office/officeart/2008/layout/LinedList"/>
    <dgm:cxn modelId="{B0AD4BDD-6197-464B-BBD2-D5A22D160B7A}" type="presOf" srcId="{33594491-2A94-4C63-9574-D480CECEB893}" destId="{E5157A97-6ED6-0340-A70B-22B2CBECA3B8}" srcOrd="0" destOrd="0" presId="urn:microsoft.com/office/officeart/2008/layout/LinedList"/>
    <dgm:cxn modelId="{E48208EC-54DC-4C08-AB69-F52BEECDC6B7}" srcId="{F741CFE3-2479-4603-9D9D-391BFA42DA69}" destId="{8F04AB28-70C8-471F-934E-D090E31BAC7F}" srcOrd="3" destOrd="0" parTransId="{16E3514F-AA1B-4228-B512-7DE47CC87469}" sibTransId="{1FFEBE1F-193F-48EC-8EDA-8092A37B05AE}"/>
    <dgm:cxn modelId="{F37D20BF-12B3-4C48-97F3-EED16E44A3AF}" type="presParOf" srcId="{C6A7FB71-0B4D-144C-8400-41C7C4DDC855}" destId="{3440FA17-3B5E-3D45-949E-4AD46ECFF292}" srcOrd="0" destOrd="0" presId="urn:microsoft.com/office/officeart/2008/layout/LinedList"/>
    <dgm:cxn modelId="{1BE0D5D6-7708-E746-83E8-667D5940CA7F}" type="presParOf" srcId="{C6A7FB71-0B4D-144C-8400-41C7C4DDC855}" destId="{70D1B884-14A1-6B4F-9533-9CDEF3E8DFA1}" srcOrd="1" destOrd="0" presId="urn:microsoft.com/office/officeart/2008/layout/LinedList"/>
    <dgm:cxn modelId="{C808F6AC-B301-134C-8293-7954977C09B9}" type="presParOf" srcId="{70D1B884-14A1-6B4F-9533-9CDEF3E8DFA1}" destId="{62FFD58D-9838-B64B-B9DD-66E3E6D89D44}" srcOrd="0" destOrd="0" presId="urn:microsoft.com/office/officeart/2008/layout/LinedList"/>
    <dgm:cxn modelId="{E800EF8B-A15A-C14D-9946-68311F485036}" type="presParOf" srcId="{70D1B884-14A1-6B4F-9533-9CDEF3E8DFA1}" destId="{DB81E31F-2F4B-F148-9D7E-E0266DCDE4A1}" srcOrd="1" destOrd="0" presId="urn:microsoft.com/office/officeart/2008/layout/LinedList"/>
    <dgm:cxn modelId="{4A985A97-1A5C-7E40-BC6F-64D41CBDB5FF}" type="presParOf" srcId="{C6A7FB71-0B4D-144C-8400-41C7C4DDC855}" destId="{1B1C58E1-179E-AE45-8934-B1A326A46538}" srcOrd="2" destOrd="0" presId="urn:microsoft.com/office/officeart/2008/layout/LinedList"/>
    <dgm:cxn modelId="{787CEDA1-DF07-954D-BAB5-0B89E1BF52D3}" type="presParOf" srcId="{C6A7FB71-0B4D-144C-8400-41C7C4DDC855}" destId="{F23FEE3C-B705-3C49-94DF-E0F6A2A6BC35}" srcOrd="3" destOrd="0" presId="urn:microsoft.com/office/officeart/2008/layout/LinedList"/>
    <dgm:cxn modelId="{89C65881-7B54-C643-BBBB-4B8158EA9442}" type="presParOf" srcId="{F23FEE3C-B705-3C49-94DF-E0F6A2A6BC35}" destId="{B45B305E-6837-4646-98CD-C51EB97EA63F}" srcOrd="0" destOrd="0" presId="urn:microsoft.com/office/officeart/2008/layout/LinedList"/>
    <dgm:cxn modelId="{EAD028BE-40CA-3040-B038-AEDF5326A49A}" type="presParOf" srcId="{F23FEE3C-B705-3C49-94DF-E0F6A2A6BC35}" destId="{AB122AFC-A3F4-2742-8FA8-C2635D4575F7}" srcOrd="1" destOrd="0" presId="urn:microsoft.com/office/officeart/2008/layout/LinedList"/>
    <dgm:cxn modelId="{92CD24DB-986E-DC43-85E7-AA9305DB79CD}" type="presParOf" srcId="{C6A7FB71-0B4D-144C-8400-41C7C4DDC855}" destId="{5098E8F7-1EDF-0C49-9A9D-6B37FAF6C75D}" srcOrd="4" destOrd="0" presId="urn:microsoft.com/office/officeart/2008/layout/LinedList"/>
    <dgm:cxn modelId="{C294CB32-3FE6-0843-8540-C62E09C8EBB0}" type="presParOf" srcId="{C6A7FB71-0B4D-144C-8400-41C7C4DDC855}" destId="{B3304820-9E0C-494D-B04D-8DF663EBCF9F}" srcOrd="5" destOrd="0" presId="urn:microsoft.com/office/officeart/2008/layout/LinedList"/>
    <dgm:cxn modelId="{245DC850-0942-AB4A-B6A6-A0012E884EF5}" type="presParOf" srcId="{B3304820-9E0C-494D-B04D-8DF663EBCF9F}" destId="{E5157A97-6ED6-0340-A70B-22B2CBECA3B8}" srcOrd="0" destOrd="0" presId="urn:microsoft.com/office/officeart/2008/layout/LinedList"/>
    <dgm:cxn modelId="{5CD88FAC-1495-524C-B1AE-EF4B0B1472B1}" type="presParOf" srcId="{B3304820-9E0C-494D-B04D-8DF663EBCF9F}" destId="{656FFB3B-7E34-AB4F-A581-829A062AB82C}" srcOrd="1" destOrd="0" presId="urn:microsoft.com/office/officeart/2008/layout/LinedList"/>
    <dgm:cxn modelId="{5778B7D6-E6ED-5A44-842B-8FAF55C70C3F}" type="presParOf" srcId="{C6A7FB71-0B4D-144C-8400-41C7C4DDC855}" destId="{2C9C3AD0-E437-C74A-BE9A-CF8D67765693}" srcOrd="6" destOrd="0" presId="urn:microsoft.com/office/officeart/2008/layout/LinedList"/>
    <dgm:cxn modelId="{17682334-DA85-F647-97BF-81053A53FAF8}" type="presParOf" srcId="{C6A7FB71-0B4D-144C-8400-41C7C4DDC855}" destId="{2BC44C3C-8EF4-DB4F-B83B-80CB20E20BF7}" srcOrd="7" destOrd="0" presId="urn:microsoft.com/office/officeart/2008/layout/LinedList"/>
    <dgm:cxn modelId="{811AB1A0-7058-EB4E-8F1F-4E33C3AE569C}" type="presParOf" srcId="{2BC44C3C-8EF4-DB4F-B83B-80CB20E20BF7}" destId="{C9A2B0FD-B20A-F448-ACA2-2D833B0798EB}" srcOrd="0" destOrd="0" presId="urn:microsoft.com/office/officeart/2008/layout/LinedList"/>
    <dgm:cxn modelId="{C5E6231F-725D-FC42-8DEB-91312ED7C909}" type="presParOf" srcId="{2BC44C3C-8EF4-DB4F-B83B-80CB20E20BF7}" destId="{7D98C12D-6648-FF45-934E-9E60A504D577}" srcOrd="1" destOrd="0" presId="urn:microsoft.com/office/officeart/2008/layout/LinedList"/>
    <dgm:cxn modelId="{13D1891F-C2BB-8D4B-9F6D-3EA3960D553C}" type="presParOf" srcId="{C6A7FB71-0B4D-144C-8400-41C7C4DDC855}" destId="{2A19652B-3F82-134C-B099-E6DDC07D9AD4}" srcOrd="8" destOrd="0" presId="urn:microsoft.com/office/officeart/2008/layout/LinedList"/>
    <dgm:cxn modelId="{25BD841E-BC10-1A4E-8AFA-C53E05CE32DF}" type="presParOf" srcId="{C6A7FB71-0B4D-144C-8400-41C7C4DDC855}" destId="{F332A182-8561-D74E-B28B-38B5DBEB8518}" srcOrd="9" destOrd="0" presId="urn:microsoft.com/office/officeart/2008/layout/LinedList"/>
    <dgm:cxn modelId="{CC00B06A-5FC9-3D42-8C22-A8A915E10225}" type="presParOf" srcId="{F332A182-8561-D74E-B28B-38B5DBEB8518}" destId="{0FAFB29B-3A95-2348-855E-C4EC79259FAC}" srcOrd="0" destOrd="0" presId="urn:microsoft.com/office/officeart/2008/layout/LinedList"/>
    <dgm:cxn modelId="{8D7CB6F7-9C9D-1F48-94C7-A0FFA2BBF418}" type="presParOf" srcId="{F332A182-8561-D74E-B28B-38B5DBEB8518}" destId="{010AD2B4-D686-294D-880E-22BF99C903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DA2FB1-8017-42BC-8116-F1289D2131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51239D6-8947-468F-8FDC-869BB72E317E}">
      <dgm:prSet/>
      <dgm:spPr/>
      <dgm:t>
        <a:bodyPr/>
        <a:lstStyle/>
        <a:p>
          <a:pPr>
            <a:defRPr cap="all"/>
          </a:pPr>
          <a:r>
            <a:rPr kumimoji="1" lang="en-US"/>
            <a:t>1</a:t>
          </a:r>
          <a:r>
            <a:rPr kumimoji="1" lang="ko-KR"/>
            <a:t>주차 </a:t>
          </a:r>
          <a:r>
            <a:rPr kumimoji="1" lang="en-US"/>
            <a:t>–</a:t>
          </a:r>
          <a:r>
            <a:rPr kumimoji="1" lang="ko-KR"/>
            <a:t> 웹페이지 디자인 </a:t>
          </a:r>
          <a:endParaRPr lang="en-US"/>
        </a:p>
      </dgm:t>
    </dgm:pt>
    <dgm:pt modelId="{076D9DD5-6DDC-4D4B-A2C5-3C0449449920}" type="parTrans" cxnId="{57852CE5-9F6F-496F-BFA0-15E89B3638EE}">
      <dgm:prSet/>
      <dgm:spPr/>
      <dgm:t>
        <a:bodyPr/>
        <a:lstStyle/>
        <a:p>
          <a:endParaRPr lang="en-US"/>
        </a:p>
      </dgm:t>
    </dgm:pt>
    <dgm:pt modelId="{4696B072-3872-4371-ACCA-0E8163DF1F3E}" type="sibTrans" cxnId="{57852CE5-9F6F-496F-BFA0-15E89B3638EE}">
      <dgm:prSet/>
      <dgm:spPr/>
      <dgm:t>
        <a:bodyPr/>
        <a:lstStyle/>
        <a:p>
          <a:endParaRPr lang="en-US"/>
        </a:p>
      </dgm:t>
    </dgm:pt>
    <dgm:pt modelId="{F2B286CA-3194-411C-9537-43F374AECB0E}">
      <dgm:prSet/>
      <dgm:spPr/>
      <dgm:t>
        <a:bodyPr/>
        <a:lstStyle/>
        <a:p>
          <a:pPr>
            <a:defRPr cap="all"/>
          </a:pPr>
          <a:r>
            <a:rPr kumimoji="1" lang="en-US"/>
            <a:t>2</a:t>
          </a:r>
          <a:r>
            <a:rPr kumimoji="1" lang="ko-KR"/>
            <a:t>주차 </a:t>
          </a:r>
          <a:r>
            <a:rPr kumimoji="1" lang="en-US"/>
            <a:t>–</a:t>
          </a:r>
          <a:r>
            <a:rPr kumimoji="1" lang="ko-KR"/>
            <a:t> </a:t>
          </a:r>
          <a:r>
            <a:rPr kumimoji="1" lang="en-US"/>
            <a:t>DBMS </a:t>
          </a:r>
          <a:r>
            <a:rPr kumimoji="1" lang="ko-KR"/>
            <a:t>연동 </a:t>
          </a:r>
          <a:endParaRPr lang="en-US"/>
        </a:p>
      </dgm:t>
    </dgm:pt>
    <dgm:pt modelId="{9A8D790B-A9B7-45F5-BA09-B1E1AC2B4C96}" type="parTrans" cxnId="{63FA4241-3584-4720-99D4-2FEC11D24CE5}">
      <dgm:prSet/>
      <dgm:spPr/>
      <dgm:t>
        <a:bodyPr/>
        <a:lstStyle/>
        <a:p>
          <a:endParaRPr lang="en-US"/>
        </a:p>
      </dgm:t>
    </dgm:pt>
    <dgm:pt modelId="{B621E9CD-D309-4CFD-8D90-1C8607051F56}" type="sibTrans" cxnId="{63FA4241-3584-4720-99D4-2FEC11D24CE5}">
      <dgm:prSet/>
      <dgm:spPr/>
      <dgm:t>
        <a:bodyPr/>
        <a:lstStyle/>
        <a:p>
          <a:endParaRPr lang="en-US"/>
        </a:p>
      </dgm:t>
    </dgm:pt>
    <dgm:pt modelId="{A0C0B63C-B540-4BDC-9C2F-49478881B07E}">
      <dgm:prSet/>
      <dgm:spPr/>
      <dgm:t>
        <a:bodyPr/>
        <a:lstStyle/>
        <a:p>
          <a:pPr>
            <a:defRPr cap="all"/>
          </a:pPr>
          <a:r>
            <a:rPr kumimoji="1" lang="en-US"/>
            <a:t>3</a:t>
          </a:r>
          <a:r>
            <a:rPr kumimoji="1" lang="ko-KR"/>
            <a:t>주차 </a:t>
          </a:r>
          <a:r>
            <a:rPr kumimoji="1" lang="en-US"/>
            <a:t>-</a:t>
          </a:r>
          <a:r>
            <a:rPr kumimoji="1" lang="ko-KR"/>
            <a:t> 관련 </a:t>
          </a:r>
          <a:r>
            <a:rPr kumimoji="1" lang="en-US"/>
            <a:t>JSP </a:t>
          </a:r>
          <a:r>
            <a:rPr kumimoji="1" lang="ko-KR"/>
            <a:t>제작 </a:t>
          </a:r>
          <a:endParaRPr lang="en-US"/>
        </a:p>
      </dgm:t>
    </dgm:pt>
    <dgm:pt modelId="{592A56FF-5A22-4F04-9831-8B4F7BC03B34}" type="parTrans" cxnId="{64207E32-15EA-406C-82AC-AC9F97A2A540}">
      <dgm:prSet/>
      <dgm:spPr/>
      <dgm:t>
        <a:bodyPr/>
        <a:lstStyle/>
        <a:p>
          <a:endParaRPr lang="en-US"/>
        </a:p>
      </dgm:t>
    </dgm:pt>
    <dgm:pt modelId="{EFF65DFD-8754-465A-B09C-CF996B5FF329}" type="sibTrans" cxnId="{64207E32-15EA-406C-82AC-AC9F97A2A540}">
      <dgm:prSet/>
      <dgm:spPr/>
      <dgm:t>
        <a:bodyPr/>
        <a:lstStyle/>
        <a:p>
          <a:endParaRPr lang="en-US"/>
        </a:p>
      </dgm:t>
    </dgm:pt>
    <dgm:pt modelId="{A4E3B308-7AED-4F3C-9DCD-F7C0A3AB5B5D}">
      <dgm:prSet/>
      <dgm:spPr/>
      <dgm:t>
        <a:bodyPr/>
        <a:lstStyle/>
        <a:p>
          <a:pPr>
            <a:defRPr cap="all"/>
          </a:pPr>
          <a:r>
            <a:rPr kumimoji="1" lang="en-US"/>
            <a:t>4</a:t>
          </a:r>
          <a:r>
            <a:rPr kumimoji="1" lang="ko-KR"/>
            <a:t>주차 </a:t>
          </a:r>
          <a:r>
            <a:rPr kumimoji="1" lang="en-US"/>
            <a:t>–</a:t>
          </a:r>
          <a:r>
            <a:rPr kumimoji="1" lang="ko-KR"/>
            <a:t> 전체적인 오류 확인 수정 </a:t>
          </a:r>
          <a:endParaRPr lang="en-US"/>
        </a:p>
      </dgm:t>
    </dgm:pt>
    <dgm:pt modelId="{BCFE37E7-0EB1-4558-A6CB-61387AA0FA4D}" type="parTrans" cxnId="{9E1C4086-853E-4C58-9DBC-9E3D720E47BD}">
      <dgm:prSet/>
      <dgm:spPr/>
      <dgm:t>
        <a:bodyPr/>
        <a:lstStyle/>
        <a:p>
          <a:endParaRPr lang="en-US"/>
        </a:p>
      </dgm:t>
    </dgm:pt>
    <dgm:pt modelId="{EFAFA248-C7E2-4BD5-BD82-AF14286F48D3}" type="sibTrans" cxnId="{9E1C4086-853E-4C58-9DBC-9E3D720E47BD}">
      <dgm:prSet/>
      <dgm:spPr/>
      <dgm:t>
        <a:bodyPr/>
        <a:lstStyle/>
        <a:p>
          <a:endParaRPr lang="en-US"/>
        </a:p>
      </dgm:t>
    </dgm:pt>
    <dgm:pt modelId="{F333ECD2-C696-4702-A4C7-DADB8D74E666}">
      <dgm:prSet/>
      <dgm:spPr/>
      <dgm:t>
        <a:bodyPr/>
        <a:lstStyle/>
        <a:p>
          <a:pPr>
            <a:defRPr cap="all"/>
          </a:pPr>
          <a:r>
            <a:rPr kumimoji="1" lang="en-US"/>
            <a:t>5</a:t>
          </a:r>
          <a:r>
            <a:rPr kumimoji="1" lang="ko-KR"/>
            <a:t>주차 </a:t>
          </a:r>
          <a:r>
            <a:rPr kumimoji="1" lang="en-US"/>
            <a:t>–</a:t>
          </a:r>
          <a:r>
            <a:rPr kumimoji="1" lang="ko-KR"/>
            <a:t> 과제 발표</a:t>
          </a:r>
          <a:endParaRPr lang="en-US"/>
        </a:p>
      </dgm:t>
    </dgm:pt>
    <dgm:pt modelId="{F03A58A3-6323-4825-86D5-AF5495515EC9}" type="parTrans" cxnId="{F2033DDC-0553-4ED9-8E68-212D6A8D41E1}">
      <dgm:prSet/>
      <dgm:spPr/>
      <dgm:t>
        <a:bodyPr/>
        <a:lstStyle/>
        <a:p>
          <a:endParaRPr lang="en-US"/>
        </a:p>
      </dgm:t>
    </dgm:pt>
    <dgm:pt modelId="{3B4AAF6E-DA59-4770-A98C-FC988713B8C0}" type="sibTrans" cxnId="{F2033DDC-0553-4ED9-8E68-212D6A8D41E1}">
      <dgm:prSet/>
      <dgm:spPr/>
      <dgm:t>
        <a:bodyPr/>
        <a:lstStyle/>
        <a:p>
          <a:endParaRPr lang="en-US"/>
        </a:p>
      </dgm:t>
    </dgm:pt>
    <dgm:pt modelId="{FD729ADE-1649-4C3E-BAEB-F69DA593A9F7}" type="pres">
      <dgm:prSet presAssocID="{C7DA2FB1-8017-42BC-8116-F1289D21311E}" presName="root" presStyleCnt="0">
        <dgm:presLayoutVars>
          <dgm:dir/>
          <dgm:resizeHandles val="exact"/>
        </dgm:presLayoutVars>
      </dgm:prSet>
      <dgm:spPr/>
    </dgm:pt>
    <dgm:pt modelId="{59ACC3E9-13A5-4956-A3B4-E2583248D07E}" type="pres">
      <dgm:prSet presAssocID="{E51239D6-8947-468F-8FDC-869BB72E317E}" presName="compNode" presStyleCnt="0"/>
      <dgm:spPr/>
    </dgm:pt>
    <dgm:pt modelId="{32E15F74-C502-46AC-8E5D-91BD3E523B3E}" type="pres">
      <dgm:prSet presAssocID="{E51239D6-8947-468F-8FDC-869BB72E317E}" presName="iconBgRect" presStyleLbl="bgShp" presStyleIdx="0" presStyleCnt="5"/>
      <dgm:spPr/>
    </dgm:pt>
    <dgm:pt modelId="{A7FBECBB-7AA5-4B0B-A23B-D94D67F57B13}" type="pres">
      <dgm:prSet presAssocID="{E51239D6-8947-468F-8FDC-869BB72E317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9CFFC02-73BD-434B-AB3F-9C844FC8E43D}" type="pres">
      <dgm:prSet presAssocID="{E51239D6-8947-468F-8FDC-869BB72E317E}" presName="spaceRect" presStyleCnt="0"/>
      <dgm:spPr/>
    </dgm:pt>
    <dgm:pt modelId="{B32025BA-E4D5-4227-B791-6ADF54ACA251}" type="pres">
      <dgm:prSet presAssocID="{E51239D6-8947-468F-8FDC-869BB72E317E}" presName="textRect" presStyleLbl="revTx" presStyleIdx="0" presStyleCnt="5">
        <dgm:presLayoutVars>
          <dgm:chMax val="1"/>
          <dgm:chPref val="1"/>
        </dgm:presLayoutVars>
      </dgm:prSet>
      <dgm:spPr/>
    </dgm:pt>
    <dgm:pt modelId="{E3D86666-2A2B-453B-A899-7E6BBFAB8FB7}" type="pres">
      <dgm:prSet presAssocID="{4696B072-3872-4371-ACCA-0E8163DF1F3E}" presName="sibTrans" presStyleCnt="0"/>
      <dgm:spPr/>
    </dgm:pt>
    <dgm:pt modelId="{5A74DFBC-AFFC-4F87-91C4-8CD751DC49EE}" type="pres">
      <dgm:prSet presAssocID="{F2B286CA-3194-411C-9537-43F374AECB0E}" presName="compNode" presStyleCnt="0"/>
      <dgm:spPr/>
    </dgm:pt>
    <dgm:pt modelId="{0FF0566D-2855-4493-957F-91FE2DD1EEC0}" type="pres">
      <dgm:prSet presAssocID="{F2B286CA-3194-411C-9537-43F374AECB0E}" presName="iconBgRect" presStyleLbl="bgShp" presStyleIdx="1" presStyleCnt="5"/>
      <dgm:spPr/>
    </dgm:pt>
    <dgm:pt modelId="{ECBF0E3C-A884-4EE5-8DAF-C29F9804579B}" type="pres">
      <dgm:prSet presAssocID="{F2B286CA-3194-411C-9537-43F374AECB0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데이터베이스"/>
        </a:ext>
      </dgm:extLst>
    </dgm:pt>
    <dgm:pt modelId="{E76076BA-4C66-4797-B0B8-F4B67F574E1E}" type="pres">
      <dgm:prSet presAssocID="{F2B286CA-3194-411C-9537-43F374AECB0E}" presName="spaceRect" presStyleCnt="0"/>
      <dgm:spPr/>
    </dgm:pt>
    <dgm:pt modelId="{19FFC974-5E5B-4F73-910A-9056027C4E30}" type="pres">
      <dgm:prSet presAssocID="{F2B286CA-3194-411C-9537-43F374AECB0E}" presName="textRect" presStyleLbl="revTx" presStyleIdx="1" presStyleCnt="5">
        <dgm:presLayoutVars>
          <dgm:chMax val="1"/>
          <dgm:chPref val="1"/>
        </dgm:presLayoutVars>
      </dgm:prSet>
      <dgm:spPr/>
    </dgm:pt>
    <dgm:pt modelId="{580735B5-65AE-43BF-8532-D565F7A609E9}" type="pres">
      <dgm:prSet presAssocID="{B621E9CD-D309-4CFD-8D90-1C8607051F56}" presName="sibTrans" presStyleCnt="0"/>
      <dgm:spPr/>
    </dgm:pt>
    <dgm:pt modelId="{BE7F7434-BBEC-4755-8E35-8FDC42598C69}" type="pres">
      <dgm:prSet presAssocID="{A0C0B63C-B540-4BDC-9C2F-49478881B07E}" presName="compNode" presStyleCnt="0"/>
      <dgm:spPr/>
    </dgm:pt>
    <dgm:pt modelId="{DEE04C12-9407-4FB2-AE66-D2D6EC89BA9A}" type="pres">
      <dgm:prSet presAssocID="{A0C0B63C-B540-4BDC-9C2F-49478881B07E}" presName="iconBgRect" presStyleLbl="bgShp" presStyleIdx="2" presStyleCnt="5"/>
      <dgm:spPr/>
    </dgm:pt>
    <dgm:pt modelId="{2809E3CA-DF6A-4FD7-A59F-8B5638686B53}" type="pres">
      <dgm:prSet presAssocID="{A0C0B63C-B540-4BDC-9C2F-49478881B07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공장"/>
        </a:ext>
      </dgm:extLst>
    </dgm:pt>
    <dgm:pt modelId="{6FDFAF1E-0CB1-4D58-9B90-91AC992EADA1}" type="pres">
      <dgm:prSet presAssocID="{A0C0B63C-B540-4BDC-9C2F-49478881B07E}" presName="spaceRect" presStyleCnt="0"/>
      <dgm:spPr/>
    </dgm:pt>
    <dgm:pt modelId="{CAAD92B8-A96A-4997-B41B-1CBD23B57BDD}" type="pres">
      <dgm:prSet presAssocID="{A0C0B63C-B540-4BDC-9C2F-49478881B07E}" presName="textRect" presStyleLbl="revTx" presStyleIdx="2" presStyleCnt="5">
        <dgm:presLayoutVars>
          <dgm:chMax val="1"/>
          <dgm:chPref val="1"/>
        </dgm:presLayoutVars>
      </dgm:prSet>
      <dgm:spPr/>
    </dgm:pt>
    <dgm:pt modelId="{E9B69CE1-E5D4-412C-8B8F-7301E0F25B13}" type="pres">
      <dgm:prSet presAssocID="{EFF65DFD-8754-465A-B09C-CF996B5FF329}" presName="sibTrans" presStyleCnt="0"/>
      <dgm:spPr/>
    </dgm:pt>
    <dgm:pt modelId="{5584019E-0E2E-4DB3-BC75-BC782AC97F19}" type="pres">
      <dgm:prSet presAssocID="{A4E3B308-7AED-4F3C-9DCD-F7C0A3AB5B5D}" presName="compNode" presStyleCnt="0"/>
      <dgm:spPr/>
    </dgm:pt>
    <dgm:pt modelId="{521DA06E-B865-4D70-A14D-2FF6A5CBD651}" type="pres">
      <dgm:prSet presAssocID="{A4E3B308-7AED-4F3C-9DCD-F7C0A3AB5B5D}" presName="iconBgRect" presStyleLbl="bgShp" presStyleIdx="3" presStyleCnt="5"/>
      <dgm:spPr/>
    </dgm:pt>
    <dgm:pt modelId="{2B1031D0-F15C-4E8F-B7B5-030BB734C3FC}" type="pres">
      <dgm:prSet presAssocID="{A4E3B308-7AED-4F3C-9DCD-F7C0A3AB5B5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확인 표시"/>
        </a:ext>
      </dgm:extLst>
    </dgm:pt>
    <dgm:pt modelId="{6A0F319B-AD41-411B-95C4-8F15390347A9}" type="pres">
      <dgm:prSet presAssocID="{A4E3B308-7AED-4F3C-9DCD-F7C0A3AB5B5D}" presName="spaceRect" presStyleCnt="0"/>
      <dgm:spPr/>
    </dgm:pt>
    <dgm:pt modelId="{54585E2A-52D7-4D0B-920E-02BDE11378E4}" type="pres">
      <dgm:prSet presAssocID="{A4E3B308-7AED-4F3C-9DCD-F7C0A3AB5B5D}" presName="textRect" presStyleLbl="revTx" presStyleIdx="3" presStyleCnt="5">
        <dgm:presLayoutVars>
          <dgm:chMax val="1"/>
          <dgm:chPref val="1"/>
        </dgm:presLayoutVars>
      </dgm:prSet>
      <dgm:spPr/>
    </dgm:pt>
    <dgm:pt modelId="{2C50F298-2E14-48B2-B8C1-89ACEEA28B04}" type="pres">
      <dgm:prSet presAssocID="{EFAFA248-C7E2-4BD5-BD82-AF14286F48D3}" presName="sibTrans" presStyleCnt="0"/>
      <dgm:spPr/>
    </dgm:pt>
    <dgm:pt modelId="{350D67D1-DAD4-4590-8F9A-2A90D4915F14}" type="pres">
      <dgm:prSet presAssocID="{F333ECD2-C696-4702-A4C7-DADB8D74E666}" presName="compNode" presStyleCnt="0"/>
      <dgm:spPr/>
    </dgm:pt>
    <dgm:pt modelId="{03C0C2AD-6686-44A3-90B3-4D83F9B1AB4A}" type="pres">
      <dgm:prSet presAssocID="{F333ECD2-C696-4702-A4C7-DADB8D74E666}" presName="iconBgRect" presStyleLbl="bgShp" presStyleIdx="4" presStyleCnt="5"/>
      <dgm:spPr/>
    </dgm:pt>
    <dgm:pt modelId="{F25A71DD-44BB-4DCF-A5E5-BE2722321E58}" type="pres">
      <dgm:prSet presAssocID="{F333ECD2-C696-4702-A4C7-DADB8D74E66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메가폰"/>
        </a:ext>
      </dgm:extLst>
    </dgm:pt>
    <dgm:pt modelId="{AEFBB649-D49A-4665-8666-C5F8AF4E4011}" type="pres">
      <dgm:prSet presAssocID="{F333ECD2-C696-4702-A4C7-DADB8D74E666}" presName="spaceRect" presStyleCnt="0"/>
      <dgm:spPr/>
    </dgm:pt>
    <dgm:pt modelId="{187ED09B-1D1A-4010-843B-19D276F323B1}" type="pres">
      <dgm:prSet presAssocID="{F333ECD2-C696-4702-A4C7-DADB8D74E66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4207E32-15EA-406C-82AC-AC9F97A2A540}" srcId="{C7DA2FB1-8017-42BC-8116-F1289D21311E}" destId="{A0C0B63C-B540-4BDC-9C2F-49478881B07E}" srcOrd="2" destOrd="0" parTransId="{592A56FF-5A22-4F04-9831-8B4F7BC03B34}" sibTransId="{EFF65DFD-8754-465A-B09C-CF996B5FF329}"/>
    <dgm:cxn modelId="{63FA4241-3584-4720-99D4-2FEC11D24CE5}" srcId="{C7DA2FB1-8017-42BC-8116-F1289D21311E}" destId="{F2B286CA-3194-411C-9537-43F374AECB0E}" srcOrd="1" destOrd="0" parTransId="{9A8D790B-A9B7-45F5-BA09-B1E1AC2B4C96}" sibTransId="{B621E9CD-D309-4CFD-8D90-1C8607051F56}"/>
    <dgm:cxn modelId="{8FB1B846-4469-471B-A904-4D4E235C9B1D}" type="presOf" srcId="{F333ECD2-C696-4702-A4C7-DADB8D74E666}" destId="{187ED09B-1D1A-4010-843B-19D276F323B1}" srcOrd="0" destOrd="0" presId="urn:microsoft.com/office/officeart/2018/5/layout/IconCircleLabelList"/>
    <dgm:cxn modelId="{3FEF6866-DA39-4860-AB90-CC2001BCF4DC}" type="presOf" srcId="{A4E3B308-7AED-4F3C-9DCD-F7C0A3AB5B5D}" destId="{54585E2A-52D7-4D0B-920E-02BDE11378E4}" srcOrd="0" destOrd="0" presId="urn:microsoft.com/office/officeart/2018/5/layout/IconCircleLabelList"/>
    <dgm:cxn modelId="{9E1C4086-853E-4C58-9DBC-9E3D720E47BD}" srcId="{C7DA2FB1-8017-42BC-8116-F1289D21311E}" destId="{A4E3B308-7AED-4F3C-9DCD-F7C0A3AB5B5D}" srcOrd="3" destOrd="0" parTransId="{BCFE37E7-0EB1-4558-A6CB-61387AA0FA4D}" sibTransId="{EFAFA248-C7E2-4BD5-BD82-AF14286F48D3}"/>
    <dgm:cxn modelId="{02515B98-1A61-43D5-8D5F-696722284E16}" type="presOf" srcId="{E51239D6-8947-468F-8FDC-869BB72E317E}" destId="{B32025BA-E4D5-4227-B791-6ADF54ACA251}" srcOrd="0" destOrd="0" presId="urn:microsoft.com/office/officeart/2018/5/layout/IconCircleLabelList"/>
    <dgm:cxn modelId="{743E7B9F-A1B5-40FD-A087-FDEC9A843006}" type="presOf" srcId="{C7DA2FB1-8017-42BC-8116-F1289D21311E}" destId="{FD729ADE-1649-4C3E-BAEB-F69DA593A9F7}" srcOrd="0" destOrd="0" presId="urn:microsoft.com/office/officeart/2018/5/layout/IconCircleLabelList"/>
    <dgm:cxn modelId="{F2033DDC-0553-4ED9-8E68-212D6A8D41E1}" srcId="{C7DA2FB1-8017-42BC-8116-F1289D21311E}" destId="{F333ECD2-C696-4702-A4C7-DADB8D74E666}" srcOrd="4" destOrd="0" parTransId="{F03A58A3-6323-4825-86D5-AF5495515EC9}" sibTransId="{3B4AAF6E-DA59-4770-A98C-FC988713B8C0}"/>
    <dgm:cxn modelId="{57852CE5-9F6F-496F-BFA0-15E89B3638EE}" srcId="{C7DA2FB1-8017-42BC-8116-F1289D21311E}" destId="{E51239D6-8947-468F-8FDC-869BB72E317E}" srcOrd="0" destOrd="0" parTransId="{076D9DD5-6DDC-4D4B-A2C5-3C0449449920}" sibTransId="{4696B072-3872-4371-ACCA-0E8163DF1F3E}"/>
    <dgm:cxn modelId="{64C2AFE7-5990-4CF0-83C6-CED6E51B64DA}" type="presOf" srcId="{A0C0B63C-B540-4BDC-9C2F-49478881B07E}" destId="{CAAD92B8-A96A-4997-B41B-1CBD23B57BDD}" srcOrd="0" destOrd="0" presId="urn:microsoft.com/office/officeart/2018/5/layout/IconCircleLabelList"/>
    <dgm:cxn modelId="{96B39BF1-734A-48DF-AE71-91BA25E42C83}" type="presOf" srcId="{F2B286CA-3194-411C-9537-43F374AECB0E}" destId="{19FFC974-5E5B-4F73-910A-9056027C4E30}" srcOrd="0" destOrd="0" presId="urn:microsoft.com/office/officeart/2018/5/layout/IconCircleLabelList"/>
    <dgm:cxn modelId="{30304584-5682-4D9E-A9A3-6632AFD69486}" type="presParOf" srcId="{FD729ADE-1649-4C3E-BAEB-F69DA593A9F7}" destId="{59ACC3E9-13A5-4956-A3B4-E2583248D07E}" srcOrd="0" destOrd="0" presId="urn:microsoft.com/office/officeart/2018/5/layout/IconCircleLabelList"/>
    <dgm:cxn modelId="{D851A861-3249-4069-BE97-AAE879466F73}" type="presParOf" srcId="{59ACC3E9-13A5-4956-A3B4-E2583248D07E}" destId="{32E15F74-C502-46AC-8E5D-91BD3E523B3E}" srcOrd="0" destOrd="0" presId="urn:microsoft.com/office/officeart/2018/5/layout/IconCircleLabelList"/>
    <dgm:cxn modelId="{85D0EA86-13E1-485A-879D-4B57FFC93B1C}" type="presParOf" srcId="{59ACC3E9-13A5-4956-A3B4-E2583248D07E}" destId="{A7FBECBB-7AA5-4B0B-A23B-D94D67F57B13}" srcOrd="1" destOrd="0" presId="urn:microsoft.com/office/officeart/2018/5/layout/IconCircleLabelList"/>
    <dgm:cxn modelId="{CB143F93-C686-4E0D-B1A3-473F967CC4C5}" type="presParOf" srcId="{59ACC3E9-13A5-4956-A3B4-E2583248D07E}" destId="{49CFFC02-73BD-434B-AB3F-9C844FC8E43D}" srcOrd="2" destOrd="0" presId="urn:microsoft.com/office/officeart/2018/5/layout/IconCircleLabelList"/>
    <dgm:cxn modelId="{750C3C9F-A9AE-4E54-A9AB-C7095F1AECF3}" type="presParOf" srcId="{59ACC3E9-13A5-4956-A3B4-E2583248D07E}" destId="{B32025BA-E4D5-4227-B791-6ADF54ACA251}" srcOrd="3" destOrd="0" presId="urn:microsoft.com/office/officeart/2018/5/layout/IconCircleLabelList"/>
    <dgm:cxn modelId="{CEB6882D-C9C4-4964-B82C-D554788336C9}" type="presParOf" srcId="{FD729ADE-1649-4C3E-BAEB-F69DA593A9F7}" destId="{E3D86666-2A2B-453B-A899-7E6BBFAB8FB7}" srcOrd="1" destOrd="0" presId="urn:microsoft.com/office/officeart/2018/5/layout/IconCircleLabelList"/>
    <dgm:cxn modelId="{CE6102EC-896A-4707-BDB5-6A5808237577}" type="presParOf" srcId="{FD729ADE-1649-4C3E-BAEB-F69DA593A9F7}" destId="{5A74DFBC-AFFC-4F87-91C4-8CD751DC49EE}" srcOrd="2" destOrd="0" presId="urn:microsoft.com/office/officeart/2018/5/layout/IconCircleLabelList"/>
    <dgm:cxn modelId="{E382DFDE-6C41-4801-BFEE-F59740C96A84}" type="presParOf" srcId="{5A74DFBC-AFFC-4F87-91C4-8CD751DC49EE}" destId="{0FF0566D-2855-4493-957F-91FE2DD1EEC0}" srcOrd="0" destOrd="0" presId="urn:microsoft.com/office/officeart/2018/5/layout/IconCircleLabelList"/>
    <dgm:cxn modelId="{A54FC762-976E-4BA7-80FD-66FD990FF0B7}" type="presParOf" srcId="{5A74DFBC-AFFC-4F87-91C4-8CD751DC49EE}" destId="{ECBF0E3C-A884-4EE5-8DAF-C29F9804579B}" srcOrd="1" destOrd="0" presId="urn:microsoft.com/office/officeart/2018/5/layout/IconCircleLabelList"/>
    <dgm:cxn modelId="{9AB2C548-C59B-44A4-ABAC-F120B9EAF64C}" type="presParOf" srcId="{5A74DFBC-AFFC-4F87-91C4-8CD751DC49EE}" destId="{E76076BA-4C66-4797-B0B8-F4B67F574E1E}" srcOrd="2" destOrd="0" presId="urn:microsoft.com/office/officeart/2018/5/layout/IconCircleLabelList"/>
    <dgm:cxn modelId="{DC705F00-549E-4827-A536-5FDDD9A02917}" type="presParOf" srcId="{5A74DFBC-AFFC-4F87-91C4-8CD751DC49EE}" destId="{19FFC974-5E5B-4F73-910A-9056027C4E30}" srcOrd="3" destOrd="0" presId="urn:microsoft.com/office/officeart/2018/5/layout/IconCircleLabelList"/>
    <dgm:cxn modelId="{53E62069-3A0E-4D07-A1AF-4331A22C04AB}" type="presParOf" srcId="{FD729ADE-1649-4C3E-BAEB-F69DA593A9F7}" destId="{580735B5-65AE-43BF-8532-D565F7A609E9}" srcOrd="3" destOrd="0" presId="urn:microsoft.com/office/officeart/2018/5/layout/IconCircleLabelList"/>
    <dgm:cxn modelId="{0B3503A0-F718-48C7-A8D2-E39AFD51F791}" type="presParOf" srcId="{FD729ADE-1649-4C3E-BAEB-F69DA593A9F7}" destId="{BE7F7434-BBEC-4755-8E35-8FDC42598C69}" srcOrd="4" destOrd="0" presId="urn:microsoft.com/office/officeart/2018/5/layout/IconCircleLabelList"/>
    <dgm:cxn modelId="{3B396601-E78F-4A01-B43D-2CD1CE3E037F}" type="presParOf" srcId="{BE7F7434-BBEC-4755-8E35-8FDC42598C69}" destId="{DEE04C12-9407-4FB2-AE66-D2D6EC89BA9A}" srcOrd="0" destOrd="0" presId="urn:microsoft.com/office/officeart/2018/5/layout/IconCircleLabelList"/>
    <dgm:cxn modelId="{EAB0D70E-132F-41CD-8B1E-2CA773A320D2}" type="presParOf" srcId="{BE7F7434-BBEC-4755-8E35-8FDC42598C69}" destId="{2809E3CA-DF6A-4FD7-A59F-8B5638686B53}" srcOrd="1" destOrd="0" presId="urn:microsoft.com/office/officeart/2018/5/layout/IconCircleLabelList"/>
    <dgm:cxn modelId="{8CF663BD-BE57-4BC6-A7CF-62C2ED641D52}" type="presParOf" srcId="{BE7F7434-BBEC-4755-8E35-8FDC42598C69}" destId="{6FDFAF1E-0CB1-4D58-9B90-91AC992EADA1}" srcOrd="2" destOrd="0" presId="urn:microsoft.com/office/officeart/2018/5/layout/IconCircleLabelList"/>
    <dgm:cxn modelId="{0D51F372-3F06-422E-AEBF-2EA440318066}" type="presParOf" srcId="{BE7F7434-BBEC-4755-8E35-8FDC42598C69}" destId="{CAAD92B8-A96A-4997-B41B-1CBD23B57BDD}" srcOrd="3" destOrd="0" presId="urn:microsoft.com/office/officeart/2018/5/layout/IconCircleLabelList"/>
    <dgm:cxn modelId="{05693E82-DC4E-4CB4-9E00-B840AE229084}" type="presParOf" srcId="{FD729ADE-1649-4C3E-BAEB-F69DA593A9F7}" destId="{E9B69CE1-E5D4-412C-8B8F-7301E0F25B13}" srcOrd="5" destOrd="0" presId="urn:microsoft.com/office/officeart/2018/5/layout/IconCircleLabelList"/>
    <dgm:cxn modelId="{152B9A4C-E696-4168-848B-CCCAAE13EACF}" type="presParOf" srcId="{FD729ADE-1649-4C3E-BAEB-F69DA593A9F7}" destId="{5584019E-0E2E-4DB3-BC75-BC782AC97F19}" srcOrd="6" destOrd="0" presId="urn:microsoft.com/office/officeart/2018/5/layout/IconCircleLabelList"/>
    <dgm:cxn modelId="{DC9B732F-DF1C-49DA-B7BA-DCE1337F4576}" type="presParOf" srcId="{5584019E-0E2E-4DB3-BC75-BC782AC97F19}" destId="{521DA06E-B865-4D70-A14D-2FF6A5CBD651}" srcOrd="0" destOrd="0" presId="urn:microsoft.com/office/officeart/2018/5/layout/IconCircleLabelList"/>
    <dgm:cxn modelId="{2988D307-CDD1-4595-BBD4-C0F768A8F18E}" type="presParOf" srcId="{5584019E-0E2E-4DB3-BC75-BC782AC97F19}" destId="{2B1031D0-F15C-4E8F-B7B5-030BB734C3FC}" srcOrd="1" destOrd="0" presId="urn:microsoft.com/office/officeart/2018/5/layout/IconCircleLabelList"/>
    <dgm:cxn modelId="{E55D0330-172F-4C45-9582-7EDACD0C792F}" type="presParOf" srcId="{5584019E-0E2E-4DB3-BC75-BC782AC97F19}" destId="{6A0F319B-AD41-411B-95C4-8F15390347A9}" srcOrd="2" destOrd="0" presId="urn:microsoft.com/office/officeart/2018/5/layout/IconCircleLabelList"/>
    <dgm:cxn modelId="{D8A27550-A624-43F5-A286-8E5EC0A797FD}" type="presParOf" srcId="{5584019E-0E2E-4DB3-BC75-BC782AC97F19}" destId="{54585E2A-52D7-4D0B-920E-02BDE11378E4}" srcOrd="3" destOrd="0" presId="urn:microsoft.com/office/officeart/2018/5/layout/IconCircleLabelList"/>
    <dgm:cxn modelId="{42B04954-2CAA-4E99-A65D-C14C2D5C895B}" type="presParOf" srcId="{FD729ADE-1649-4C3E-BAEB-F69DA593A9F7}" destId="{2C50F298-2E14-48B2-B8C1-89ACEEA28B04}" srcOrd="7" destOrd="0" presId="urn:microsoft.com/office/officeart/2018/5/layout/IconCircleLabelList"/>
    <dgm:cxn modelId="{F772717A-FC3D-480F-810B-81EA425DEC11}" type="presParOf" srcId="{FD729ADE-1649-4C3E-BAEB-F69DA593A9F7}" destId="{350D67D1-DAD4-4590-8F9A-2A90D4915F14}" srcOrd="8" destOrd="0" presId="urn:microsoft.com/office/officeart/2018/5/layout/IconCircleLabelList"/>
    <dgm:cxn modelId="{B4CFDA7F-E915-4218-80DA-806B14B2AD11}" type="presParOf" srcId="{350D67D1-DAD4-4590-8F9A-2A90D4915F14}" destId="{03C0C2AD-6686-44A3-90B3-4D83F9B1AB4A}" srcOrd="0" destOrd="0" presId="urn:microsoft.com/office/officeart/2018/5/layout/IconCircleLabelList"/>
    <dgm:cxn modelId="{AADFD179-64F8-456A-BA69-5F054DC1BC22}" type="presParOf" srcId="{350D67D1-DAD4-4590-8F9A-2A90D4915F14}" destId="{F25A71DD-44BB-4DCF-A5E5-BE2722321E58}" srcOrd="1" destOrd="0" presId="urn:microsoft.com/office/officeart/2018/5/layout/IconCircleLabelList"/>
    <dgm:cxn modelId="{E819EA2E-13A4-470E-A012-8E6454EFEB0C}" type="presParOf" srcId="{350D67D1-DAD4-4590-8F9A-2A90D4915F14}" destId="{AEFBB649-D49A-4665-8666-C5F8AF4E4011}" srcOrd="2" destOrd="0" presId="urn:microsoft.com/office/officeart/2018/5/layout/IconCircleLabelList"/>
    <dgm:cxn modelId="{EDD1A8E8-BB0B-43D6-8F77-24E233939762}" type="presParOf" srcId="{350D67D1-DAD4-4590-8F9A-2A90D4915F14}" destId="{187ED09B-1D1A-4010-843B-19D276F323B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0FA17-3B5E-3D45-949E-4AD46ECFF292}">
      <dsp:nvSpPr>
        <dsp:cNvPr id="0" name=""/>
        <dsp:cNvSpPr/>
      </dsp:nvSpPr>
      <dsp:spPr>
        <a:xfrm>
          <a:off x="0" y="725"/>
          <a:ext cx="72401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FD58D-9838-B64B-B9DD-66E3E6D89D44}">
      <dsp:nvSpPr>
        <dsp:cNvPr id="0" name=""/>
        <dsp:cNvSpPr/>
      </dsp:nvSpPr>
      <dsp:spPr>
        <a:xfrm>
          <a:off x="0" y="725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회원 가입 및 관리</a:t>
          </a:r>
        </a:p>
      </dsp:txBody>
      <dsp:txXfrm>
        <a:off x="0" y="725"/>
        <a:ext cx="7240146" cy="1188429"/>
      </dsp:txXfrm>
    </dsp:sp>
    <dsp:sp modelId="{1B1C58E1-179E-AE45-8934-B1A326A46538}">
      <dsp:nvSpPr>
        <dsp:cNvPr id="0" name=""/>
        <dsp:cNvSpPr/>
      </dsp:nvSpPr>
      <dsp:spPr>
        <a:xfrm>
          <a:off x="0" y="1189155"/>
          <a:ext cx="724014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B305E-6837-4646-98CD-C51EB97EA63F}">
      <dsp:nvSpPr>
        <dsp:cNvPr id="0" name=""/>
        <dsp:cNvSpPr/>
      </dsp:nvSpPr>
      <dsp:spPr>
        <a:xfrm>
          <a:off x="0" y="1189155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700" kern="1200" dirty="0"/>
            <a:t>진료를 볼 과목을 지정하여 예약 신청 </a:t>
          </a:r>
          <a:endParaRPr lang="en-US" sz="2700" kern="1200" dirty="0"/>
        </a:p>
      </dsp:txBody>
      <dsp:txXfrm>
        <a:off x="0" y="1189155"/>
        <a:ext cx="7240146" cy="1188429"/>
      </dsp:txXfrm>
    </dsp:sp>
    <dsp:sp modelId="{5098E8F7-1EDF-0C49-9A9D-6B37FAF6C75D}">
      <dsp:nvSpPr>
        <dsp:cNvPr id="0" name=""/>
        <dsp:cNvSpPr/>
      </dsp:nvSpPr>
      <dsp:spPr>
        <a:xfrm>
          <a:off x="0" y="2377585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57A97-6ED6-0340-A70B-22B2CBECA3B8}">
      <dsp:nvSpPr>
        <dsp:cNvPr id="0" name=""/>
        <dsp:cNvSpPr/>
      </dsp:nvSpPr>
      <dsp:spPr>
        <a:xfrm>
          <a:off x="0" y="2377585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700" kern="1200"/>
            <a:t>환자 신상정보 입력받아 </a:t>
          </a:r>
          <a:r>
            <a:rPr kumimoji="1" lang="en-US" sz="2700" kern="1200"/>
            <a:t>DB</a:t>
          </a:r>
          <a:r>
            <a:rPr kumimoji="1" lang="ko-KR" sz="2700" kern="1200"/>
            <a:t>저장 </a:t>
          </a:r>
          <a:endParaRPr lang="en-US" sz="2700" kern="1200"/>
        </a:p>
      </dsp:txBody>
      <dsp:txXfrm>
        <a:off x="0" y="2377585"/>
        <a:ext cx="7240146" cy="1188429"/>
      </dsp:txXfrm>
    </dsp:sp>
    <dsp:sp modelId="{2C9C3AD0-E437-C74A-BE9A-CF8D67765693}">
      <dsp:nvSpPr>
        <dsp:cNvPr id="0" name=""/>
        <dsp:cNvSpPr/>
      </dsp:nvSpPr>
      <dsp:spPr>
        <a:xfrm>
          <a:off x="0" y="3566014"/>
          <a:ext cx="724014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2B0FD-B20A-F448-ACA2-2D833B0798EB}">
      <dsp:nvSpPr>
        <dsp:cNvPr id="0" name=""/>
        <dsp:cNvSpPr/>
      </dsp:nvSpPr>
      <dsp:spPr>
        <a:xfrm>
          <a:off x="0" y="3566014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700" kern="1200" dirty="0"/>
            <a:t>관리자 페이지에서 예약 정보 확인</a:t>
          </a:r>
          <a:r>
            <a:rPr kumimoji="1" lang="en-US" altLang="ko-KR" sz="2700" kern="1200" dirty="0"/>
            <a:t>,</a:t>
          </a:r>
          <a:r>
            <a:rPr kumimoji="1" lang="ko-KR" altLang="en-US" sz="2700" kern="1200" dirty="0"/>
            <a:t> 회원 관리</a:t>
          </a:r>
          <a:endParaRPr lang="en-US" sz="2700" kern="1200" dirty="0"/>
        </a:p>
      </dsp:txBody>
      <dsp:txXfrm>
        <a:off x="0" y="3566014"/>
        <a:ext cx="7240146" cy="1188429"/>
      </dsp:txXfrm>
    </dsp:sp>
    <dsp:sp modelId="{2A19652B-3F82-134C-B099-E6DDC07D9AD4}">
      <dsp:nvSpPr>
        <dsp:cNvPr id="0" name=""/>
        <dsp:cNvSpPr/>
      </dsp:nvSpPr>
      <dsp:spPr>
        <a:xfrm>
          <a:off x="0" y="4754444"/>
          <a:ext cx="724014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FB29B-3A95-2348-855E-C4EC79259FAC}">
      <dsp:nvSpPr>
        <dsp:cNvPr id="0" name=""/>
        <dsp:cNvSpPr/>
      </dsp:nvSpPr>
      <dsp:spPr>
        <a:xfrm>
          <a:off x="0" y="4754444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700" kern="1200" dirty="0"/>
            <a:t>예약자 페이지에서 예약 정보 확인</a:t>
          </a:r>
          <a:endParaRPr lang="en-US" sz="2700" kern="1200" dirty="0"/>
        </a:p>
      </dsp:txBody>
      <dsp:txXfrm>
        <a:off x="0" y="4754444"/>
        <a:ext cx="7240146" cy="1188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15F74-C502-46AC-8E5D-91BD3E523B3E}">
      <dsp:nvSpPr>
        <dsp:cNvPr id="0" name=""/>
        <dsp:cNvSpPr/>
      </dsp:nvSpPr>
      <dsp:spPr>
        <a:xfrm>
          <a:off x="737514" y="1014614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BECBB-7AA5-4B0B-A23B-D94D67F57B13}">
      <dsp:nvSpPr>
        <dsp:cNvPr id="0" name=""/>
        <dsp:cNvSpPr/>
      </dsp:nvSpPr>
      <dsp:spPr>
        <a:xfrm>
          <a:off x="971514" y="124861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025BA-E4D5-4227-B791-6ADF54ACA251}">
      <dsp:nvSpPr>
        <dsp:cNvPr id="0" name=""/>
        <dsp:cNvSpPr/>
      </dsp:nvSpPr>
      <dsp:spPr>
        <a:xfrm>
          <a:off x="386514" y="24546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700" kern="1200"/>
            <a:t>1</a:t>
          </a:r>
          <a:r>
            <a:rPr kumimoji="1" lang="ko-KR" sz="1700" kern="1200"/>
            <a:t>주차 </a:t>
          </a:r>
          <a:r>
            <a:rPr kumimoji="1" lang="en-US" sz="1700" kern="1200"/>
            <a:t>–</a:t>
          </a:r>
          <a:r>
            <a:rPr kumimoji="1" lang="ko-KR" sz="1700" kern="1200"/>
            <a:t> 웹페이지 디자인 </a:t>
          </a:r>
          <a:endParaRPr lang="en-US" sz="1700" kern="1200"/>
        </a:p>
      </dsp:txBody>
      <dsp:txXfrm>
        <a:off x="386514" y="2454614"/>
        <a:ext cx="1800000" cy="720000"/>
      </dsp:txXfrm>
    </dsp:sp>
    <dsp:sp modelId="{0FF0566D-2855-4493-957F-91FE2DD1EEC0}">
      <dsp:nvSpPr>
        <dsp:cNvPr id="0" name=""/>
        <dsp:cNvSpPr/>
      </dsp:nvSpPr>
      <dsp:spPr>
        <a:xfrm>
          <a:off x="2852514" y="1014614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F0E3C-A884-4EE5-8DAF-C29F9804579B}">
      <dsp:nvSpPr>
        <dsp:cNvPr id="0" name=""/>
        <dsp:cNvSpPr/>
      </dsp:nvSpPr>
      <dsp:spPr>
        <a:xfrm>
          <a:off x="3086514" y="124861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FC974-5E5B-4F73-910A-9056027C4E30}">
      <dsp:nvSpPr>
        <dsp:cNvPr id="0" name=""/>
        <dsp:cNvSpPr/>
      </dsp:nvSpPr>
      <dsp:spPr>
        <a:xfrm>
          <a:off x="2501514" y="24546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700" kern="1200"/>
            <a:t>2</a:t>
          </a:r>
          <a:r>
            <a:rPr kumimoji="1" lang="ko-KR" sz="1700" kern="1200"/>
            <a:t>주차 </a:t>
          </a:r>
          <a:r>
            <a:rPr kumimoji="1" lang="en-US" sz="1700" kern="1200"/>
            <a:t>–</a:t>
          </a:r>
          <a:r>
            <a:rPr kumimoji="1" lang="ko-KR" sz="1700" kern="1200"/>
            <a:t> </a:t>
          </a:r>
          <a:r>
            <a:rPr kumimoji="1" lang="en-US" sz="1700" kern="1200"/>
            <a:t>DBMS </a:t>
          </a:r>
          <a:r>
            <a:rPr kumimoji="1" lang="ko-KR" sz="1700" kern="1200"/>
            <a:t>연동 </a:t>
          </a:r>
          <a:endParaRPr lang="en-US" sz="1700" kern="1200"/>
        </a:p>
      </dsp:txBody>
      <dsp:txXfrm>
        <a:off x="2501514" y="2454614"/>
        <a:ext cx="1800000" cy="720000"/>
      </dsp:txXfrm>
    </dsp:sp>
    <dsp:sp modelId="{DEE04C12-9407-4FB2-AE66-D2D6EC89BA9A}">
      <dsp:nvSpPr>
        <dsp:cNvPr id="0" name=""/>
        <dsp:cNvSpPr/>
      </dsp:nvSpPr>
      <dsp:spPr>
        <a:xfrm>
          <a:off x="4967514" y="1014614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9E3CA-DF6A-4FD7-A59F-8B5638686B53}">
      <dsp:nvSpPr>
        <dsp:cNvPr id="0" name=""/>
        <dsp:cNvSpPr/>
      </dsp:nvSpPr>
      <dsp:spPr>
        <a:xfrm>
          <a:off x="5201514" y="124861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D92B8-A96A-4997-B41B-1CBD23B57BDD}">
      <dsp:nvSpPr>
        <dsp:cNvPr id="0" name=""/>
        <dsp:cNvSpPr/>
      </dsp:nvSpPr>
      <dsp:spPr>
        <a:xfrm>
          <a:off x="4616514" y="24546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700" kern="1200"/>
            <a:t>3</a:t>
          </a:r>
          <a:r>
            <a:rPr kumimoji="1" lang="ko-KR" sz="1700" kern="1200"/>
            <a:t>주차 </a:t>
          </a:r>
          <a:r>
            <a:rPr kumimoji="1" lang="en-US" sz="1700" kern="1200"/>
            <a:t>-</a:t>
          </a:r>
          <a:r>
            <a:rPr kumimoji="1" lang="ko-KR" sz="1700" kern="1200"/>
            <a:t> 관련 </a:t>
          </a:r>
          <a:r>
            <a:rPr kumimoji="1" lang="en-US" sz="1700" kern="1200"/>
            <a:t>JSP </a:t>
          </a:r>
          <a:r>
            <a:rPr kumimoji="1" lang="ko-KR" sz="1700" kern="1200"/>
            <a:t>제작 </a:t>
          </a:r>
          <a:endParaRPr lang="en-US" sz="1700" kern="1200"/>
        </a:p>
      </dsp:txBody>
      <dsp:txXfrm>
        <a:off x="4616514" y="2454614"/>
        <a:ext cx="1800000" cy="720000"/>
      </dsp:txXfrm>
    </dsp:sp>
    <dsp:sp modelId="{521DA06E-B865-4D70-A14D-2FF6A5CBD651}">
      <dsp:nvSpPr>
        <dsp:cNvPr id="0" name=""/>
        <dsp:cNvSpPr/>
      </dsp:nvSpPr>
      <dsp:spPr>
        <a:xfrm>
          <a:off x="7082514" y="1014614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031D0-F15C-4E8F-B7B5-030BB734C3FC}">
      <dsp:nvSpPr>
        <dsp:cNvPr id="0" name=""/>
        <dsp:cNvSpPr/>
      </dsp:nvSpPr>
      <dsp:spPr>
        <a:xfrm>
          <a:off x="7316514" y="124861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85E2A-52D7-4D0B-920E-02BDE11378E4}">
      <dsp:nvSpPr>
        <dsp:cNvPr id="0" name=""/>
        <dsp:cNvSpPr/>
      </dsp:nvSpPr>
      <dsp:spPr>
        <a:xfrm>
          <a:off x="6731514" y="24546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700" kern="1200"/>
            <a:t>4</a:t>
          </a:r>
          <a:r>
            <a:rPr kumimoji="1" lang="ko-KR" sz="1700" kern="1200"/>
            <a:t>주차 </a:t>
          </a:r>
          <a:r>
            <a:rPr kumimoji="1" lang="en-US" sz="1700" kern="1200"/>
            <a:t>–</a:t>
          </a:r>
          <a:r>
            <a:rPr kumimoji="1" lang="ko-KR" sz="1700" kern="1200"/>
            <a:t> 전체적인 오류 확인 수정 </a:t>
          </a:r>
          <a:endParaRPr lang="en-US" sz="1700" kern="1200"/>
        </a:p>
      </dsp:txBody>
      <dsp:txXfrm>
        <a:off x="6731514" y="2454614"/>
        <a:ext cx="1800000" cy="720000"/>
      </dsp:txXfrm>
    </dsp:sp>
    <dsp:sp modelId="{03C0C2AD-6686-44A3-90B3-4D83F9B1AB4A}">
      <dsp:nvSpPr>
        <dsp:cNvPr id="0" name=""/>
        <dsp:cNvSpPr/>
      </dsp:nvSpPr>
      <dsp:spPr>
        <a:xfrm>
          <a:off x="9197514" y="1014614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A71DD-44BB-4DCF-A5E5-BE2722321E58}">
      <dsp:nvSpPr>
        <dsp:cNvPr id="0" name=""/>
        <dsp:cNvSpPr/>
      </dsp:nvSpPr>
      <dsp:spPr>
        <a:xfrm>
          <a:off x="9431514" y="124861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ED09B-1D1A-4010-843B-19D276F323B1}">
      <dsp:nvSpPr>
        <dsp:cNvPr id="0" name=""/>
        <dsp:cNvSpPr/>
      </dsp:nvSpPr>
      <dsp:spPr>
        <a:xfrm>
          <a:off x="8846514" y="24546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700" kern="1200"/>
            <a:t>5</a:t>
          </a:r>
          <a:r>
            <a:rPr kumimoji="1" lang="ko-KR" sz="1700" kern="1200"/>
            <a:t>주차 </a:t>
          </a:r>
          <a:r>
            <a:rPr kumimoji="1" lang="en-US" sz="1700" kern="1200"/>
            <a:t>–</a:t>
          </a:r>
          <a:r>
            <a:rPr kumimoji="1" lang="ko-KR" sz="1700" kern="1200"/>
            <a:t> 과제 발표</a:t>
          </a:r>
          <a:endParaRPr lang="en-US" sz="1700" kern="1200"/>
        </a:p>
      </dsp:txBody>
      <dsp:txXfrm>
        <a:off x="8846514" y="245461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Tuesday, November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0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Tuesday, November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3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Tuesday, November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8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Tuesday, November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7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Tuesday, November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Tuesday, November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6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Tuesday, November 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Tuesday, November 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2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Tuesday, November 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1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Tuesday, November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1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Tuesday, November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Tuesday, November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1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B2146-DE71-4613-AA36-445A79883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61" r="42783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CBDAE1-748C-554A-9AAA-9FBEA70F8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kumimoji="1" lang="ko-Kore-KR" altLang="en-US" dirty="0">
                <a:solidFill>
                  <a:schemeClr val="bg1"/>
                </a:solidFill>
              </a:rPr>
              <a:t>웹서버</a:t>
            </a:r>
            <a:r>
              <a:rPr kumimoji="1" lang="ko-KR" altLang="en-US" dirty="0">
                <a:solidFill>
                  <a:schemeClr val="bg1"/>
                </a:solidFill>
              </a:rPr>
              <a:t> 응용</a:t>
            </a: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ko-KR" altLang="en-US" dirty="0">
                <a:solidFill>
                  <a:schemeClr val="bg1"/>
                </a:solidFill>
              </a:rPr>
              <a:t>병원 진료 예약 시스템</a:t>
            </a:r>
            <a:r>
              <a:rPr kumimoji="1" lang="en-US" altLang="ko-KR" dirty="0">
                <a:solidFill>
                  <a:schemeClr val="bg1"/>
                </a:solidFill>
              </a:rPr>
              <a:t>		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715384-DC9D-B149-AAAC-C17FF149F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ore-KR" sz="1400" dirty="0">
                <a:solidFill>
                  <a:schemeClr val="bg1"/>
                </a:solidFill>
              </a:rPr>
              <a:t>2</a:t>
            </a:r>
            <a:r>
              <a:rPr kumimoji="1" lang="en-US" altLang="ko-KR" sz="1400" dirty="0">
                <a:solidFill>
                  <a:schemeClr val="bg1"/>
                </a:solidFill>
              </a:rPr>
              <a:t>0151654</a:t>
            </a:r>
            <a:r>
              <a:rPr kumimoji="1" lang="ko-KR" altLang="en-US" sz="1400" dirty="0">
                <a:solidFill>
                  <a:schemeClr val="bg1"/>
                </a:solidFill>
              </a:rPr>
              <a:t> 신우진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77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1B9537-2733-DA4D-9422-AF4C76C6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kumimoji="1" lang="ko-Kore-KR" altLang="en-US" sz="3200">
                <a:solidFill>
                  <a:schemeClr val="bg1"/>
                </a:solidFill>
              </a:rPr>
              <a:t>진료</a:t>
            </a:r>
            <a:r>
              <a:rPr kumimoji="1" lang="ko-KR" altLang="en-US" sz="3200">
                <a:solidFill>
                  <a:schemeClr val="bg1"/>
                </a:solidFill>
              </a:rPr>
              <a:t> 예약 시스템 개요</a:t>
            </a:r>
            <a:endParaRPr kumimoji="1" lang="ko-Kore-KR" altLang="en-US" sz="3200">
              <a:solidFill>
                <a:schemeClr val="bg1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3E6D433-38EF-49C1-BEFD-E7BD83DA6E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542743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33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03F258-289C-2347-9116-5B117037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kumimoji="1" lang="ko-Kore-KR" altLang="en-US" sz="3200">
                <a:solidFill>
                  <a:schemeClr val="bg1"/>
                </a:solidFill>
              </a:rPr>
              <a:t>구축</a:t>
            </a:r>
            <a:r>
              <a:rPr kumimoji="1" lang="ko-KR" altLang="en-US" sz="3200">
                <a:solidFill>
                  <a:schemeClr val="bg1"/>
                </a:solidFill>
              </a:rPr>
              <a:t> 계획</a:t>
            </a:r>
            <a:endParaRPr kumimoji="1" lang="ko-Kore-KR" altLang="en-US" sz="3200">
              <a:solidFill>
                <a:schemeClr val="bg1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A330E7E-A661-431B-86CB-1A1A34050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937628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576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5276F0-D355-4D45-ABDA-BEEB7E7D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4445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kumimoji="1" lang="en-US" altLang="en-US" sz="4400" spc="750" dirty="0" err="1">
                <a:solidFill>
                  <a:schemeClr val="bg1"/>
                </a:solidFill>
              </a:rPr>
              <a:t>감사합니다</a:t>
            </a:r>
            <a:endParaRPr kumimoji="1" lang="en-US" altLang="en-US" sz="4400" spc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5376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74</Words>
  <Application>Microsoft Macintosh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Tw Cen MT</vt:lpstr>
      <vt:lpstr>GradientRiseVTI</vt:lpstr>
      <vt:lpstr>웹서버 응용 병원 진료 예약 시스템  </vt:lpstr>
      <vt:lpstr>진료 예약 시스템 개요</vt:lpstr>
      <vt:lpstr>구축 계획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 응용 병원 진료 예약 시스템  </dc:title>
  <dc:creator>신 우진</dc:creator>
  <cp:lastModifiedBy>신 우진</cp:lastModifiedBy>
  <cp:revision>2</cp:revision>
  <dcterms:created xsi:type="dcterms:W3CDTF">2020-11-03T07:19:19Z</dcterms:created>
  <dcterms:modified xsi:type="dcterms:W3CDTF">2020-11-03T07:36:54Z</dcterms:modified>
</cp:coreProperties>
</file>