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3"/>
    <p:sldId id="284" r:id="rId4"/>
    <p:sldId id="306" r:id="rId5"/>
    <p:sldId id="307" r:id="rId6"/>
    <p:sldId id="262" r:id="rId7"/>
  </p:sldIdLst>
  <p:sldSz cx="9144000" cy="5143500" type="screen16x9"/>
  <p:notesSz cx="6858000" cy="9144000"/>
  <p:defaultTextStyle>
    <a:defPPr>
      <a:defRPr lang="zh-CN"/>
    </a:defPPr>
    <a:lvl1pPr marL="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1pPr>
    <a:lvl2pPr marL="34798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2pPr>
    <a:lvl3pPr marL="69596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3pPr>
    <a:lvl4pPr marL="104457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4pPr>
    <a:lvl5pPr marL="139255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5pPr>
    <a:lvl6pPr marL="174053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6pPr>
    <a:lvl7pPr marL="208851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7pPr>
    <a:lvl8pPr marL="2436495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8pPr>
    <a:lvl9pPr marL="2785110" algn="l" defTabSz="695960" rtl="0" eaLnBrk="1" latinLnBrk="0" hangingPunct="1">
      <a:defRPr sz="137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40404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34"/>
    <p:restoredTop sz="94627"/>
  </p:normalViewPr>
  <p:slideViewPr>
    <p:cSldViewPr snapToGrid="0" snapToObjects="1">
      <p:cViewPr varScale="1">
        <p:scale>
          <a:sx n="131" d="100"/>
          <a:sy n="131" d="100"/>
        </p:scale>
        <p:origin x="-96" y="-144"/>
      </p:cViewPr>
      <p:guideLst>
        <p:guide orient="horz" pos="1612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image" Target="../media/image7.emf"/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9" Type="http://schemas.openxmlformats.org/officeDocument/2006/relationships/image" Target="../media/image18.emf"/><Relationship Id="rId18" Type="http://schemas.openxmlformats.org/officeDocument/2006/relationships/image" Target="../media/image17.emf"/><Relationship Id="rId17" Type="http://schemas.openxmlformats.org/officeDocument/2006/relationships/image" Target="../media/image16.emf"/><Relationship Id="rId16" Type="http://schemas.openxmlformats.org/officeDocument/2006/relationships/image" Target="../media/image15.emf"/><Relationship Id="rId15" Type="http://schemas.openxmlformats.org/officeDocument/2006/relationships/image" Target="../media/image14.emf"/><Relationship Id="rId14" Type="http://schemas.openxmlformats.org/officeDocument/2006/relationships/image" Target="../media/image13.emf"/><Relationship Id="rId13" Type="http://schemas.openxmlformats.org/officeDocument/2006/relationships/image" Target="../media/image12.emf"/><Relationship Id="rId12" Type="http://schemas.openxmlformats.org/officeDocument/2006/relationships/image" Target="../media/image11.emf"/><Relationship Id="rId11" Type="http://schemas.openxmlformats.org/officeDocument/2006/relationships/image" Target="../media/image10.emf"/><Relationship Id="rId10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76313" y="546100"/>
            <a:ext cx="7126287" cy="4144963"/>
            <a:chOff x="976313" y="546100"/>
            <a:chExt cx="7126287" cy="4144963"/>
          </a:xfrm>
        </p:grpSpPr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088" y="641350"/>
              <a:ext cx="3127375" cy="3440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638" y="1065213"/>
              <a:ext cx="2200275" cy="2454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椭圆 10"/>
            <p:cNvSpPr/>
            <p:nvPr userDrawn="1"/>
          </p:nvSpPr>
          <p:spPr bwMode="auto">
            <a:xfrm>
              <a:off x="6381750" y="1384300"/>
              <a:ext cx="463550" cy="4635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椭圆 11"/>
            <p:cNvSpPr/>
            <p:nvPr userDrawn="1"/>
          </p:nvSpPr>
          <p:spPr bwMode="auto">
            <a:xfrm>
              <a:off x="2451100" y="1749425"/>
              <a:ext cx="184150" cy="184150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椭圆 10"/>
            <p:cNvSpPr>
              <a:spLocks noChangeArrowheads="1"/>
            </p:cNvSpPr>
            <p:nvPr userDrawn="1"/>
          </p:nvSpPr>
          <p:spPr bwMode="auto">
            <a:xfrm>
              <a:off x="5240338" y="3937000"/>
              <a:ext cx="219075" cy="21907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椭圆 13"/>
            <p:cNvSpPr/>
            <p:nvPr userDrawn="1"/>
          </p:nvSpPr>
          <p:spPr bwMode="auto">
            <a:xfrm>
              <a:off x="3265488" y="1939925"/>
              <a:ext cx="128587" cy="13017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15" name="图片 17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338" y="1581150"/>
              <a:ext cx="2174875" cy="595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7163" y="1460500"/>
              <a:ext cx="212725" cy="290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" name="组合 43"/>
            <p:cNvGrpSpPr/>
            <p:nvPr userDrawn="1"/>
          </p:nvGrpSpPr>
          <p:grpSpPr bwMode="auto">
            <a:xfrm>
              <a:off x="6100763" y="1751013"/>
              <a:ext cx="130175" cy="128587"/>
              <a:chOff x="6101548" y="1750326"/>
              <a:chExt cx="129654" cy="129654"/>
            </a:xfrm>
          </p:grpSpPr>
          <p:sp>
            <p:nvSpPr>
              <p:cNvPr id="50" name="椭圆 49"/>
              <p:cNvSpPr/>
              <p:nvPr/>
            </p:nvSpPr>
            <p:spPr bwMode="auto">
              <a:xfrm>
                <a:off x="6101548" y="1750326"/>
                <a:ext cx="129654" cy="129654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5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51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394" y="1772988"/>
                <a:ext cx="84329" cy="84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18" name="Picture 7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5900" y="3994150"/>
              <a:ext cx="117475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组合 41"/>
            <p:cNvGrpSpPr/>
            <p:nvPr userDrawn="1"/>
          </p:nvGrpSpPr>
          <p:grpSpPr bwMode="auto">
            <a:xfrm>
              <a:off x="3040063" y="546100"/>
              <a:ext cx="225425" cy="225425"/>
              <a:chOff x="3039900" y="545911"/>
              <a:chExt cx="225188" cy="225188"/>
            </a:xfrm>
          </p:grpSpPr>
          <p:sp>
            <p:nvSpPr>
              <p:cNvPr id="48" name="椭圆 47"/>
              <p:cNvSpPr/>
              <p:nvPr/>
            </p:nvSpPr>
            <p:spPr bwMode="auto">
              <a:xfrm>
                <a:off x="3039900" y="545911"/>
                <a:ext cx="225188" cy="2251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6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9" name="Picture 8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80775" y="600432"/>
                <a:ext cx="143438" cy="11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0" name="组合 37"/>
            <p:cNvGrpSpPr/>
            <p:nvPr userDrawn="1"/>
          </p:nvGrpSpPr>
          <p:grpSpPr bwMode="auto">
            <a:xfrm>
              <a:off x="2586038" y="3022600"/>
              <a:ext cx="185737" cy="185738"/>
              <a:chOff x="2586251" y="3022980"/>
              <a:chExt cx="88710" cy="88710"/>
            </a:xfrm>
            <a:solidFill>
              <a:srgbClr val="C00000"/>
            </a:solidFill>
          </p:grpSpPr>
          <p:sp>
            <p:nvSpPr>
              <p:cNvPr id="46" name="椭圆 9"/>
              <p:cNvSpPr>
                <a:spLocks noChangeArrowheads="1"/>
              </p:cNvSpPr>
              <p:nvPr/>
            </p:nvSpPr>
            <p:spPr bwMode="auto">
              <a:xfrm>
                <a:off x="2586251" y="3022980"/>
                <a:ext cx="88710" cy="8871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7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596" y="3041493"/>
                <a:ext cx="45720" cy="5168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1" name="Picture 11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063" y="1974850"/>
              <a:ext cx="71437" cy="77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2" name="椭圆 21"/>
            <p:cNvSpPr/>
            <p:nvPr userDrawn="1"/>
          </p:nvSpPr>
          <p:spPr bwMode="auto">
            <a:xfrm>
              <a:off x="7113588" y="2630488"/>
              <a:ext cx="250825" cy="249237"/>
            </a:xfrm>
            <a:prstGeom prst="ellipse">
              <a:avLst/>
            </a:prstGeom>
            <a:solidFill>
              <a:schemeClr val="tx1">
                <a:lumMod val="75000"/>
                <a:lumOff val="25000"/>
                <a:alpha val="86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>
                <a:latin typeface="+mn-ea"/>
                <a:ea typeface="+mn-ea"/>
              </a:endParaRPr>
            </a:p>
          </p:txBody>
        </p:sp>
        <p:pic>
          <p:nvPicPr>
            <p:cNvPr id="23" name="Picture 15"/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500" y="2690813"/>
              <a:ext cx="133350" cy="128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4" name="组合 46"/>
            <p:cNvGrpSpPr/>
            <p:nvPr userDrawn="1"/>
          </p:nvGrpSpPr>
          <p:grpSpPr bwMode="auto">
            <a:xfrm>
              <a:off x="2327275" y="3386138"/>
              <a:ext cx="258763" cy="258762"/>
              <a:chOff x="1798978" y="3519004"/>
              <a:chExt cx="259307" cy="259307"/>
            </a:xfrm>
          </p:grpSpPr>
          <p:sp>
            <p:nvSpPr>
              <p:cNvPr id="44" name="椭圆 43"/>
              <p:cNvSpPr/>
              <p:nvPr/>
            </p:nvSpPr>
            <p:spPr bwMode="auto">
              <a:xfrm>
                <a:off x="1798978" y="3519004"/>
                <a:ext cx="259307" cy="259307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039" y="3616294"/>
                <a:ext cx="173184" cy="859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5" name="组合 38"/>
            <p:cNvGrpSpPr/>
            <p:nvPr userDrawn="1"/>
          </p:nvGrpSpPr>
          <p:grpSpPr bwMode="auto">
            <a:xfrm>
              <a:off x="976313" y="1046163"/>
              <a:ext cx="300037" cy="300037"/>
              <a:chOff x="748396" y="764271"/>
              <a:chExt cx="300782" cy="300782"/>
            </a:xfrm>
          </p:grpSpPr>
          <p:sp>
            <p:nvSpPr>
              <p:cNvPr id="42" name="椭圆 41"/>
              <p:cNvSpPr/>
              <p:nvPr/>
            </p:nvSpPr>
            <p:spPr bwMode="auto">
              <a:xfrm>
                <a:off x="748396" y="764271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4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3" name="Picture 4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106" y="856341"/>
                <a:ext cx="203362" cy="116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6" name="组合 42"/>
            <p:cNvGrpSpPr/>
            <p:nvPr userDrawn="1"/>
          </p:nvGrpSpPr>
          <p:grpSpPr bwMode="auto">
            <a:xfrm>
              <a:off x="1763713" y="4391025"/>
              <a:ext cx="300037" cy="300038"/>
              <a:chOff x="1365228" y="4292790"/>
              <a:chExt cx="300782" cy="300782"/>
            </a:xfrm>
          </p:grpSpPr>
          <p:sp>
            <p:nvSpPr>
              <p:cNvPr id="40" name="椭圆 39"/>
              <p:cNvSpPr/>
              <p:nvPr/>
            </p:nvSpPr>
            <p:spPr bwMode="auto">
              <a:xfrm>
                <a:off x="1365228" y="4292790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41" name="Picture 5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7391" y="4364115"/>
                <a:ext cx="196455" cy="1581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7" name="组合 1"/>
            <p:cNvGrpSpPr/>
            <p:nvPr userDrawn="1"/>
          </p:nvGrpSpPr>
          <p:grpSpPr bwMode="auto">
            <a:xfrm>
              <a:off x="1169988" y="2619375"/>
              <a:ext cx="300037" cy="300038"/>
              <a:chOff x="1169908" y="2618983"/>
              <a:chExt cx="300782" cy="300782"/>
            </a:xfrm>
          </p:grpSpPr>
          <p:sp>
            <p:nvSpPr>
              <p:cNvPr id="38" name="椭圆 37"/>
              <p:cNvSpPr/>
              <p:nvPr/>
            </p:nvSpPr>
            <p:spPr bwMode="auto">
              <a:xfrm>
                <a:off x="1169908" y="2618983"/>
                <a:ext cx="300782" cy="30078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8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9" name="Picture 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14531" y="2690308"/>
                <a:ext cx="211536" cy="1811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8" name="组合 49"/>
            <p:cNvGrpSpPr/>
            <p:nvPr userDrawn="1"/>
          </p:nvGrpSpPr>
          <p:grpSpPr bwMode="auto">
            <a:xfrm>
              <a:off x="7781925" y="4046538"/>
              <a:ext cx="320675" cy="320675"/>
              <a:chOff x="7874758" y="4418464"/>
              <a:chExt cx="320722" cy="320722"/>
            </a:xfrm>
          </p:grpSpPr>
          <p:sp>
            <p:nvSpPr>
              <p:cNvPr id="36" name="椭圆 35"/>
              <p:cNvSpPr/>
              <p:nvPr/>
            </p:nvSpPr>
            <p:spPr bwMode="auto">
              <a:xfrm>
                <a:off x="7874758" y="4418464"/>
                <a:ext cx="320722" cy="32072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7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7" name="Picture 7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542" y="4486356"/>
                <a:ext cx="237154" cy="184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9" name="Picture 9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675" y="1773238"/>
              <a:ext cx="127000" cy="13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30" name="组合 45"/>
            <p:cNvGrpSpPr/>
            <p:nvPr userDrawn="1"/>
          </p:nvGrpSpPr>
          <p:grpSpPr bwMode="auto">
            <a:xfrm>
              <a:off x="6613525" y="3433763"/>
              <a:ext cx="258763" cy="258762"/>
              <a:chOff x="8470946" y="4206098"/>
              <a:chExt cx="259071" cy="259071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8470946" y="4206098"/>
                <a:ext cx="259071" cy="259071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23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5" name="Picture 10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0841" y="4263524"/>
                <a:ext cx="145353" cy="144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1" name="组合 44"/>
            <p:cNvGrpSpPr/>
            <p:nvPr userDrawn="1"/>
          </p:nvGrpSpPr>
          <p:grpSpPr bwMode="auto">
            <a:xfrm>
              <a:off x="7308850" y="912813"/>
              <a:ext cx="322263" cy="322262"/>
              <a:chOff x="7308304" y="912172"/>
              <a:chExt cx="323068" cy="323068"/>
            </a:xfrm>
          </p:grpSpPr>
          <p:sp>
            <p:nvSpPr>
              <p:cNvPr id="32" name="椭圆 31"/>
              <p:cNvSpPr/>
              <p:nvPr/>
            </p:nvSpPr>
            <p:spPr bwMode="auto">
              <a:xfrm>
                <a:off x="7308304" y="912172"/>
                <a:ext cx="323068" cy="32306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  <a:alpha val="31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>
                  <a:latin typeface="+mn-ea"/>
                  <a:ea typeface="+mn-ea"/>
                </a:endParaRPr>
              </a:p>
            </p:txBody>
          </p:sp>
          <p:pic>
            <p:nvPicPr>
              <p:cNvPr id="33" name="Picture 1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8238" y="989568"/>
                <a:ext cx="203200" cy="168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4"/>
            <a:ext cx="6858000" cy="201612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004457"/>
            <a:ext cx="6858000" cy="7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提问</a:t>
            </a:r>
            <a:endParaRPr 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altLang="en-US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提问</a:t>
              </a:r>
              <a:endParaRPr lang="en-US" alt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总结</a:t>
            </a:r>
            <a:endParaRPr lang="en-US" dirty="0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提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dirty="0"/>
              <a:t>章节</a:t>
            </a:r>
            <a:endParaRPr lang="zh-CN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5" name="矩形 14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zh-CN" sz="3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章节</a:t>
              </a:r>
              <a:endParaRPr lang="zh-CN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677603" y="2113880"/>
            <a:ext cx="3615191" cy="338400"/>
          </a:xfrm>
        </p:spPr>
        <p:txBody>
          <a:bodyPr>
            <a:no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-17145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60F8F-4E1E-ED4E-893F-DC034FAFF654}" type="datetimeFigureOut">
              <a:rPr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68C9-4B7F-1440-B58A-1973EF2CC51E}" type="slidenum">
              <a:rPr/>
            </a:fld>
            <a:endParaRPr kumimoji="1" lang="zh-CN" altLang="en-US"/>
          </a:p>
        </p:txBody>
      </p:sp>
      <p:grpSp>
        <p:nvGrpSpPr>
          <p:cNvPr id="6" name="组合 9"/>
          <p:cNvGrpSpPr/>
          <p:nvPr userDrawn="1"/>
        </p:nvGrpSpPr>
        <p:grpSpPr bwMode="auto">
          <a:xfrm>
            <a:off x="1944688" y="1817688"/>
            <a:ext cx="5148262" cy="787400"/>
            <a:chOff x="1944836" y="1767215"/>
            <a:chExt cx="5147444" cy="787423"/>
          </a:xfrm>
        </p:grpSpPr>
        <p:pic>
          <p:nvPicPr>
            <p:cNvPr id="7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1020" y="1767215"/>
              <a:ext cx="1907084" cy="78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直接连接符 8"/>
            <p:cNvCxnSpPr/>
            <p:nvPr/>
          </p:nvCxnSpPr>
          <p:spPr>
            <a:xfrm>
              <a:off x="1944836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9"/>
            <p:cNvCxnSpPr/>
            <p:nvPr/>
          </p:nvCxnSpPr>
          <p:spPr>
            <a:xfrm>
              <a:off x="5436781" y="2211728"/>
              <a:ext cx="1655499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92000" y="1333500"/>
            <a:ext cx="4991100" cy="2498725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smtClean="0"/>
              <a:t>微软雅黑</a:t>
            </a:r>
            <a:r>
              <a:rPr lang="en-US" altLang="zh-CN" smtClean="0"/>
              <a:t>14</a:t>
            </a:r>
            <a:endParaRPr lang="en-US" altLang="zh-CN" smtClean="0"/>
          </a:p>
          <a:p>
            <a:pPr lvl="0"/>
            <a:r>
              <a:rPr lang="zh-CN" altLang="en-US" smtClean="0"/>
              <a:t>微软雅黑</a:t>
            </a:r>
            <a:r>
              <a:rPr lang="en-US" altLang="zh-CN" smtClean="0"/>
              <a:t>14</a:t>
            </a:r>
            <a:endParaRPr lang="en-US" altLang="zh-CN" smtClean="0"/>
          </a:p>
          <a:p>
            <a:pPr lvl="0"/>
            <a:r>
              <a:rPr lang="zh-CN" altLang="en-US" smtClean="0"/>
              <a:t>编辑母版文本样式
编辑模板文本样式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MH_Others_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1958975" y="1917700"/>
            <a:ext cx="644525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68580" tIns="34290" rIns="68580" bIns="3429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Others_2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1698625" y="915988"/>
            <a:ext cx="936625" cy="9350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0">
            <a:solidFill>
              <a:srgbClr val="FFFFFF">
                <a:alpha val="49000"/>
              </a:srgbClr>
            </a:solidFill>
          </a:ln>
        </p:spPr>
        <p:txBody>
          <a:bodyPr lIns="68580" tIns="34290" rIns="68580" bIns="13500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7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zh-CN" altLang="en-US" sz="44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MH_Others_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1331640" y="1759696"/>
            <a:ext cx="734366" cy="734366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68580" tIns="34290" rIns="68580" bIns="3429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4400" b="1" dirty="0">
                <a:ln w="3175">
                  <a:solidFill>
                    <a:srgbClr val="FFFFFF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en-US" sz="4400" b="1" dirty="0">
              <a:ln w="3175">
                <a:solidFill>
                  <a:srgbClr val="FFFFFF"/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cxnSp>
        <p:nvCxnSpPr>
          <p:cNvPr id="7" name="直接连接符 2"/>
          <p:cNvCxnSpPr/>
          <p:nvPr userDrawn="1"/>
        </p:nvCxnSpPr>
        <p:spPr>
          <a:xfrm>
            <a:off x="3348038" y="1384300"/>
            <a:ext cx="0" cy="24479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3311525" y="1347788"/>
            <a:ext cx="73025" cy="714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>
            <a:off x="3311525" y="3832225"/>
            <a:ext cx="73025" cy="714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1042988" y="1924050"/>
            <a:ext cx="17208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zh-CN" altLang="en-US" sz="32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TW" altLang="zh-CN" sz="3200" b="1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标题占位符 1"/>
          <p:cNvSpPr txBox="1">
            <a:spLocks noChangeArrowheads="1"/>
          </p:cNvSpPr>
          <p:nvPr userDrawn="1"/>
        </p:nvSpPr>
        <p:spPr bwMode="auto">
          <a:xfrm>
            <a:off x="1258888" y="2573338"/>
            <a:ext cx="2116137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endParaRPr lang="zh-TW" altLang="zh-CN" sz="2400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331596" y="130629"/>
            <a:ext cx="411982" cy="46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789537" y="1449613"/>
            <a:ext cx="4527149" cy="2258786"/>
          </a:xfrm>
          <a:prstGeom prst="rect">
            <a:avLst/>
          </a:prstGeom>
        </p:spPr>
        <p:txBody>
          <a:bodyPr>
            <a:normAutofit/>
          </a:bodyPr>
          <a:lstStyle>
            <a:lvl1pPr marL="268605" indent="-268605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 sz="1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smtClean="0"/>
              <a:t>微软雅黑</a:t>
            </a:r>
            <a:r>
              <a:rPr lang="en-US" altLang="zh-CN" smtClean="0"/>
              <a:t>14</a:t>
            </a:r>
            <a:endParaRPr lang="en-US" altLang="zh-CN" smtClean="0"/>
          </a:p>
          <a:p>
            <a:pPr lvl="0"/>
            <a:r>
              <a:rPr lang="zh-CN" altLang="en-US" smtClean="0"/>
              <a:t>微软雅黑</a:t>
            </a:r>
            <a:r>
              <a:rPr lang="en-US" altLang="zh-CN" smtClean="0"/>
              <a:t>14</a:t>
            </a:r>
            <a:endParaRPr lang="en-US" altLang="zh-CN" smtClean="0"/>
          </a:p>
          <a:p>
            <a:pPr lvl="0"/>
            <a:r>
              <a:rPr lang="zh-CN" altLang="en-US" smtClean="0"/>
              <a:t>编辑母版文本样式
编辑模板文本样式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08321" cy="79200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smtClean="0"/>
              <a:t>1. </a:t>
            </a:r>
            <a:r>
              <a:rPr lang="zh-CN" altLang="en-US" smtClean="0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488593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smtClean="0"/>
              <a:t>1.1 </a:t>
            </a:r>
            <a:r>
              <a:rPr lang="zh-CN" altLang="en-US" smtClean="0"/>
              <a:t>二级标题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488593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smtClean="0"/>
              <a:t>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号。</a:t>
            </a:r>
            <a:endParaRPr lang="zh-CN" altLang="en-US" smtClean="0"/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1. </a:t>
            </a:r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smtClean="0"/>
              <a:t>1.1 </a:t>
            </a:r>
            <a:r>
              <a:rPr lang="zh-CN" altLang="en-US" smtClean="0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3"/>
            <a:ext cx="6517622" cy="9144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smtClean="0"/>
              <a:t>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79672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smtClean="0"/>
              <a:t>1.2 </a:t>
            </a:r>
            <a:r>
              <a:rPr lang="zh-CN" altLang="en-US" smtClean="0"/>
              <a:t>二级标题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345540"/>
            <a:ext cx="6517622" cy="12337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smtClean="0"/>
              <a:t>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3735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1. </a:t>
            </a:r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 lang="en-US" altLang="zh-CN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 lang="en-US" altLang="zh-CN" smtClean="0"/>
            </a:fld>
            <a:endParaRPr kumimoji="1"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8378" y="1214672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smtClean="0"/>
              <a:t>1.1 </a:t>
            </a:r>
            <a:r>
              <a:rPr lang="zh-CN" altLang="en-US" smtClean="0"/>
              <a:t>二级标题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848378" y="1763484"/>
            <a:ext cx="6517622" cy="631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smtClean="0"/>
              <a:t>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号，此为正文内容，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48378" y="2579019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smtClean="0"/>
              <a:t>1. </a:t>
            </a:r>
            <a:r>
              <a:rPr lang="zh-CN" altLang="en-US" smtClean="0"/>
              <a:t>三级标题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848378" y="3127831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smtClean="0"/>
              <a:t>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48378" y="3669643"/>
            <a:ext cx="6517622" cy="54155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smtClean="0"/>
              <a:t>2. </a:t>
            </a:r>
            <a:r>
              <a:rPr lang="zh-CN" altLang="en-US" smtClean="0"/>
              <a:t>三级标题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848378" y="4218455"/>
            <a:ext cx="6517622" cy="5297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smtClean="0"/>
              <a:t>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0"/>
            <a:ext cx="6795407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1. </a:t>
            </a:r>
            <a:r>
              <a:rPr lang="zh-CN" altLang="en-US" smtClean="0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8378" y="2728683"/>
            <a:ext cx="3019679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smtClean="0"/>
              <a:t>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号。</a:t>
            </a:r>
            <a:endParaRPr lang="zh-CN" altLang="en-US" smtClean="0"/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48378" y="1214672"/>
            <a:ext cx="6575679" cy="9406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smtClean="0"/>
              <a:t>1.1 </a:t>
            </a:r>
            <a:r>
              <a:rPr lang="zh-CN" altLang="en-US" smtClean="0"/>
              <a:t>二级标题</a:t>
            </a:r>
            <a:endParaRPr lang="en-US" altLang="zh-CN" smtClean="0"/>
          </a:p>
          <a:p>
            <a:pPr lvl="0"/>
            <a:endParaRPr lang="en-US" altLang="zh-CN" smtClean="0"/>
          </a:p>
          <a:p>
            <a:pPr lvl="0"/>
            <a:endParaRPr lang="en-US" altLang="zh-CN" smtClean="0"/>
          </a:p>
          <a:p>
            <a:pPr lvl="0"/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848378" y="2315023"/>
            <a:ext cx="3019679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 smtClean="0"/>
              <a:t>三级标题</a:t>
            </a:r>
            <a:endParaRPr lang="en-US" altLang="zh-CN" smtClean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224338" y="2264224"/>
            <a:ext cx="0" cy="2235204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ysDash"/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>
            <a:spLocks noGrp="1"/>
          </p:cNvSpPr>
          <p:nvPr>
            <p:ph sz="half" idx="16" hasCustomPrompt="1"/>
          </p:nvPr>
        </p:nvSpPr>
        <p:spPr>
          <a:xfrm>
            <a:off x="4554412" y="2728683"/>
            <a:ext cx="2869646" cy="16546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smtClean="0"/>
              <a:t>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号，此为正文内容，字体不可改，微软雅黑</a:t>
            </a:r>
            <a:r>
              <a:rPr lang="en-US" altLang="zh-CN" smtClean="0"/>
              <a:t>10.5</a:t>
            </a:r>
            <a:r>
              <a:rPr lang="zh-CN" altLang="en-US" smtClean="0"/>
              <a:t>号。</a:t>
            </a:r>
            <a:endParaRPr lang="zh-CN" altLang="en-US" smtClean="0"/>
          </a:p>
          <a:p>
            <a:pPr lvl="0"/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554412" y="2315023"/>
            <a:ext cx="2869646" cy="40640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 sz="14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ea"/>
              <a:buNone/>
              <a:defRPr/>
            </a:pPr>
            <a:r>
              <a:rPr lang="zh-CN" altLang="en-US" smtClean="0"/>
              <a:t>三级标题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1. </a:t>
            </a:r>
            <a:r>
              <a:rPr lang="zh-CN" altLang="en-US" smtClean="0"/>
              <a:t>单</a:t>
            </a:r>
            <a:r>
              <a:rPr lang="zh-CN" altLang="en-US" dirty="0"/>
              <a:t>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838" y="1296000"/>
            <a:ext cx="3615191" cy="3384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79838" y="1641601"/>
            <a:ext cx="3615191" cy="2076290"/>
          </a:xfrm>
          <a:prstGeom prst="rect">
            <a:avLst/>
          </a:prstGeom>
        </p:spPr>
        <p:txBody>
          <a:bodyPr>
            <a:normAutofit/>
          </a:bodyPr>
          <a:lstStyle>
            <a:lvl1pPr marL="268605" marR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05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defRPr>
            </a:lvl1pPr>
          </a:lstStyle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605" marR="0" lvl="0" indent="-268605" algn="l" defTabSz="6858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此为正文内容，字体不可改，微软雅黑</a:t>
            </a:r>
            <a:r>
              <a:rPr lang="en-US" altLang="zh-CN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10.5</a:t>
            </a:r>
            <a:r>
              <a:rPr lang="zh-CN" altLang="en-US" sz="105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05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E4949-EF32-944B-A077-7870FB0FF53D}" type="slidenum">
              <a:rPr/>
            </a:fld>
            <a:endParaRPr kumimoji="1" lang="zh-CN" altLang="en-US"/>
          </a:p>
        </p:txBody>
      </p:sp>
      <p:sp>
        <p:nvSpPr>
          <p:cNvPr id="8" name="Title 1"/>
          <p:cNvSpPr txBox="1"/>
          <p:nvPr userDrawn="1"/>
        </p:nvSpPr>
        <p:spPr>
          <a:xfrm>
            <a:off x="628650" y="0"/>
            <a:ext cx="3481126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思考</a:t>
            </a:r>
            <a:endParaRPr lang="en-US" dirty="0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22225" y="1511300"/>
            <a:ext cx="3829050" cy="1552575"/>
            <a:chOff x="22225" y="1511300"/>
            <a:chExt cx="3829050" cy="1552575"/>
          </a:xfrm>
        </p:grpSpPr>
        <p:sp>
          <p:nvSpPr>
            <p:cNvPr id="11" name="矩形 10"/>
            <p:cNvSpPr/>
            <p:nvPr userDrawn="1"/>
          </p:nvSpPr>
          <p:spPr>
            <a:xfrm rot="2700000">
              <a:off x="1363663" y="1519238"/>
              <a:ext cx="1544637" cy="1544637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 rot="2700000">
              <a:off x="1147763" y="1511300"/>
              <a:ext cx="1544638" cy="154463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标题占位符 1"/>
            <p:cNvSpPr txBox="1">
              <a:spLocks noChangeArrowheads="1"/>
            </p:cNvSpPr>
            <p:nvPr userDrawn="1"/>
          </p:nvSpPr>
          <p:spPr bwMode="auto">
            <a:xfrm>
              <a:off x="22225" y="1924050"/>
              <a:ext cx="3829050" cy="809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>
                <a:defRPr/>
              </a:pPr>
              <a:r>
                <a:rPr lang="zh-CN" altLang="en-US" sz="36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思考</a:t>
              </a:r>
              <a:endParaRPr lang="zh-TW" altLang="zh-CN" sz="3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0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18"/>
          <p:cNvGrpSpPr/>
          <p:nvPr userDrawn="1"/>
        </p:nvGrpSpPr>
        <p:grpSpPr bwMode="auto">
          <a:xfrm>
            <a:off x="493713" y="219075"/>
            <a:ext cx="92075" cy="314325"/>
            <a:chOff x="457200" y="427038"/>
            <a:chExt cx="127000" cy="431800"/>
          </a:xfrm>
        </p:grpSpPr>
        <p:sp>
          <p:nvSpPr>
            <p:cNvPr id="8" name="圆角矩形 1"/>
            <p:cNvSpPr>
              <a:spLocks noChangeArrowheads="1"/>
            </p:cNvSpPr>
            <p:nvPr/>
          </p:nvSpPr>
          <p:spPr bwMode="auto">
            <a:xfrm>
              <a:off x="457200" y="427038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圆角矩形 23"/>
            <p:cNvSpPr>
              <a:spLocks noChangeArrowheads="1"/>
            </p:cNvSpPr>
            <p:nvPr/>
          </p:nvSpPr>
          <p:spPr bwMode="auto">
            <a:xfrm>
              <a:off x="457200" y="579695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latin typeface="Segoe UI" panose="020B05020402040202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24"/>
            <p:cNvSpPr>
              <a:spLocks noChangeArrowheads="1"/>
            </p:cNvSpPr>
            <p:nvPr/>
          </p:nvSpPr>
          <p:spPr bwMode="auto">
            <a:xfrm>
              <a:off x="457200" y="732351"/>
              <a:ext cx="127000" cy="126487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1" name="矩形 10"/>
          <p:cNvSpPr/>
          <p:nvPr userDrawn="1"/>
        </p:nvSpPr>
        <p:spPr bwMode="auto">
          <a:xfrm>
            <a:off x="8167688" y="5049838"/>
            <a:ext cx="976312" cy="93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375525" y="0"/>
            <a:ext cx="1281113" cy="627063"/>
            <a:chOff x="7375525" y="-19050"/>
            <a:chExt cx="1281113" cy="627063"/>
          </a:xfrm>
        </p:grpSpPr>
        <p:sp>
          <p:nvSpPr>
            <p:cNvPr id="13" name="圆角矩形 3"/>
            <p:cNvSpPr/>
            <p:nvPr userDrawn="1"/>
          </p:nvSpPr>
          <p:spPr bwMode="auto">
            <a:xfrm>
              <a:off x="7375525" y="-19050"/>
              <a:ext cx="1281113" cy="627063"/>
            </a:xfrm>
            <a:custGeom>
              <a:avLst/>
              <a:gdLst>
                <a:gd name="T0" fmla="*/ 13706740 w 1180531"/>
                <a:gd name="T1" fmla="*/ 0 h 577560"/>
                <a:gd name="T2" fmla="*/ 13706740 w 1180531"/>
                <a:gd name="T3" fmla="*/ 5444423 h 577560"/>
                <a:gd name="T4" fmla="*/ 12365510 w 1180531"/>
                <a:gd name="T5" fmla="*/ 6805598 h 577560"/>
                <a:gd name="T6" fmla="*/ 1341216 w 1180531"/>
                <a:gd name="T7" fmla="*/ 6805598 h 577560"/>
                <a:gd name="T8" fmla="*/ 0 w 1180531"/>
                <a:gd name="T9" fmla="*/ 5444423 h 577560"/>
                <a:gd name="T10" fmla="*/ 0 w 1180531"/>
                <a:gd name="T11" fmla="*/ 0 h 577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80531" h="577560">
                  <a:moveTo>
                    <a:pt x="1180531" y="0"/>
                  </a:moveTo>
                  <a:lnTo>
                    <a:pt x="1180531" y="462045"/>
                  </a:lnTo>
                  <a:cubicBezTo>
                    <a:pt x="1180531" y="525842"/>
                    <a:pt x="1128813" y="577560"/>
                    <a:pt x="1065016" y="577560"/>
                  </a:cubicBezTo>
                  <a:lnTo>
                    <a:pt x="115515" y="577560"/>
                  </a:lnTo>
                  <a:cubicBezTo>
                    <a:pt x="51718" y="577560"/>
                    <a:pt x="0" y="525842"/>
                    <a:pt x="0" y="462045"/>
                  </a:cubicBezTo>
                  <a:lnTo>
                    <a:pt x="0" y="0"/>
                  </a:lnTo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4" name="图片 1"/>
            <p:cNvPicPr>
              <a:picLocks noChangeAspect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462" y="50800"/>
              <a:ext cx="1265238" cy="520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矩形 22"/>
          <p:cNvSpPr>
            <a:spLocks noChangeArrowheads="1"/>
          </p:cNvSpPr>
          <p:nvPr userDrawn="1"/>
        </p:nvSpPr>
        <p:spPr bwMode="auto">
          <a:xfrm>
            <a:off x="0" y="5049838"/>
            <a:ext cx="8113713" cy="936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887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57E1-EBC0-524C-9B6C-A0200F23BED1}" type="datetimeFigureOut">
              <a:rPr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4949-EF32-944B-A077-7870FB0FF53D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59595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00050" indent="-400050" algn="l" defTabSz="685800" rtl="0" eaLnBrk="1" latinLnBrk="0" hangingPunct="1">
        <a:lnSpc>
          <a:spcPct val="90000"/>
        </a:lnSpc>
        <a:spcBef>
          <a:spcPts val="750"/>
        </a:spcBef>
        <a:buFont typeface="+mj-ea"/>
        <a:buAutoNum type="ea1JpnChsDbPeriod"/>
        <a:defRPr sz="18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+mj-lt"/>
        <a:buAutoNum type="arabicPeriod"/>
        <a:defRPr sz="1400" b="0" i="0" kern="1200">
          <a:solidFill>
            <a:srgbClr val="40404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+mj-ea"/>
        <a:buAutoNum type="circleNumDbPlain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l"/>
        <a:defRPr sz="105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第二章 </a:t>
            </a:r>
            <a:r>
              <a:rPr kumimoji="1" lang="en-US" altLang="zh-CN"/>
              <a:t>Elasticsearch</a:t>
            </a:r>
            <a:r>
              <a:rPr kumimoji="1" lang="zh-CN" altLang="en-US"/>
              <a:t>高级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Elasticsearch</a:t>
            </a:r>
            <a:r>
              <a:rPr lang="zh-CN" altLang="en-US"/>
              <a:t>数据写入原理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圆角矩形 9"/>
          <p:cNvSpPr/>
          <p:nvPr/>
        </p:nvSpPr>
        <p:spPr>
          <a:xfrm>
            <a:off x="1812290" y="1188085"/>
            <a:ext cx="5727065" cy="1693545"/>
          </a:xfrm>
          <a:prstGeom prst="roundRect">
            <a:avLst>
              <a:gd name="adj" fmla="val 922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Elasticsearch</a:t>
            </a:r>
            <a:r>
              <a:rPr lang="zh-CN" altLang="en-US"/>
              <a:t>写入原理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80285" y="1653540"/>
            <a:ext cx="1091565" cy="563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node1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63365" y="1653540"/>
            <a:ext cx="1091565" cy="563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node2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5972175" y="1653540"/>
            <a:ext cx="1091565" cy="563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node3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2484120" y="1188085"/>
            <a:ext cx="683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Master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52265" y="1235075"/>
            <a:ext cx="9156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DataNode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60440" y="1235075"/>
            <a:ext cx="9156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DataNode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81810" y="823595"/>
            <a:ext cx="15900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Elasticsearch Cluster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918585" y="3816985"/>
            <a:ext cx="1381760" cy="47561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</a:t>
            </a:r>
            <a:endParaRPr lang="en-US" altLang="zh-CN"/>
          </a:p>
          <a:p>
            <a:pPr algn="ctr"/>
            <a:r>
              <a:rPr lang="en-US" altLang="zh-CN"/>
              <a:t>Java API/REST</a:t>
            </a:r>
            <a:endParaRPr lang="en-US" altLang="zh-CN"/>
          </a:p>
        </p:txBody>
      </p:sp>
      <p:cxnSp>
        <p:nvCxnSpPr>
          <p:cNvPr id="14" name="直接箭头连接符 13"/>
          <p:cNvCxnSpPr>
            <a:stCxn id="12" idx="0"/>
            <a:endCxn id="5" idx="2"/>
          </p:cNvCxnSpPr>
          <p:nvPr/>
        </p:nvCxnSpPr>
        <p:spPr>
          <a:xfrm flipV="1">
            <a:off x="4609465" y="2217420"/>
            <a:ext cx="0" cy="1599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701540" y="3119120"/>
            <a:ext cx="28384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选择一个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DataNode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发送请求，例如：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node2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。此时，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node2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就称为了一个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coordinating node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（协调节点）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84930" y="2216785"/>
            <a:ext cx="144970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coordinating node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08225" y="1751965"/>
            <a:ext cx="203835" cy="1638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4151630" y="1759585"/>
            <a:ext cx="203835" cy="1638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6060440" y="1751965"/>
            <a:ext cx="203835" cy="1638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20" name="直接连接符 19"/>
          <p:cNvCxnSpPr>
            <a:stCxn id="17" idx="1"/>
          </p:cNvCxnSpPr>
          <p:nvPr/>
        </p:nvCxnSpPr>
        <p:spPr>
          <a:xfrm flipH="1">
            <a:off x="1232535" y="1833880"/>
            <a:ext cx="1075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27050" y="1587500"/>
            <a:ext cx="11137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primary shard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2" name="肘形连接符 21"/>
          <p:cNvCxnSpPr>
            <a:stCxn id="16" idx="1"/>
            <a:endCxn id="4" idx="2"/>
          </p:cNvCxnSpPr>
          <p:nvPr/>
        </p:nvCxnSpPr>
        <p:spPr>
          <a:xfrm rot="10800000">
            <a:off x="2826385" y="2217420"/>
            <a:ext cx="1058545" cy="1371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609465" y="2421255"/>
            <a:ext cx="3906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coordinating node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会进行路由，将请求转发给到其他的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DataNode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（对应某个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primary shard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151630" y="1953260"/>
            <a:ext cx="203835" cy="1638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6060440" y="1953260"/>
            <a:ext cx="203835" cy="1638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2308225" y="1953260"/>
            <a:ext cx="203835" cy="1638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439420" y="2354580"/>
            <a:ext cx="3623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node1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上的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rimary Shard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处理请求，写入数据到索引库中，并将数据同步到其他的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Replica Shard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28" name="肘形连接符 27"/>
          <p:cNvCxnSpPr>
            <a:stCxn id="17" idx="0"/>
            <a:endCxn id="18" idx="0"/>
          </p:cNvCxnSpPr>
          <p:nvPr/>
        </p:nvCxnSpPr>
        <p:spPr>
          <a:xfrm rot="16200000" flipH="1">
            <a:off x="3328035" y="834390"/>
            <a:ext cx="7620" cy="1843405"/>
          </a:xfrm>
          <a:prstGeom prst="bentConnector3">
            <a:avLst>
              <a:gd name="adj1" fmla="val -3129167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4" idx="3"/>
            <a:endCxn id="12" idx="1"/>
          </p:cNvCxnSpPr>
          <p:nvPr/>
        </p:nvCxnSpPr>
        <p:spPr>
          <a:xfrm>
            <a:off x="3371850" y="1935480"/>
            <a:ext cx="546735" cy="2119630"/>
          </a:xfrm>
          <a:prstGeom prst="bentConnector3">
            <a:avLst>
              <a:gd name="adj1" fmla="val 50058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410460" y="3027045"/>
            <a:ext cx="2075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4.Primary Shard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Replica Shard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都保存完文档后，返回客户端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Elasticsearch</a:t>
            </a:r>
            <a:r>
              <a:rPr lang="zh-CN" altLang="en-US"/>
              <a:t>写入原理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812290" y="1188085"/>
            <a:ext cx="5727065" cy="1693545"/>
          </a:xfrm>
          <a:prstGeom prst="roundRect">
            <a:avLst>
              <a:gd name="adj" fmla="val 9223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80285" y="1653540"/>
            <a:ext cx="1091565" cy="563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node1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63365" y="1653540"/>
            <a:ext cx="1091565" cy="563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node2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5972175" y="1653540"/>
            <a:ext cx="1091565" cy="563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node3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2484120" y="1188085"/>
            <a:ext cx="6832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Master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52265" y="1235075"/>
            <a:ext cx="9156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DataNode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60440" y="1235075"/>
            <a:ext cx="9156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DataNode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81810" y="823595"/>
            <a:ext cx="15900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Elasticsearch Cluster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918585" y="3816985"/>
            <a:ext cx="1381760" cy="47561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</a:t>
            </a:r>
            <a:endParaRPr lang="en-US" altLang="zh-CN"/>
          </a:p>
          <a:p>
            <a:pPr algn="ctr"/>
            <a:r>
              <a:rPr lang="en-US" altLang="zh-CN"/>
              <a:t>Java API/REST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2308225" y="1751965"/>
            <a:ext cx="203835" cy="1638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4151630" y="1759585"/>
            <a:ext cx="203835" cy="1638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6060440" y="1751965"/>
            <a:ext cx="203835" cy="1638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20" name="直接连接符 19"/>
          <p:cNvCxnSpPr>
            <a:stCxn id="17" idx="1"/>
          </p:cNvCxnSpPr>
          <p:nvPr/>
        </p:nvCxnSpPr>
        <p:spPr>
          <a:xfrm flipH="1">
            <a:off x="1232535" y="1833880"/>
            <a:ext cx="1075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27050" y="1587500"/>
            <a:ext cx="11137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primary shard</a:t>
            </a:r>
            <a:endParaRPr lang="en-US" altLang="zh-CN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151630" y="1953260"/>
            <a:ext cx="203835" cy="1638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6060440" y="1953260"/>
            <a:ext cx="203835" cy="1638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2308225" y="1953260"/>
            <a:ext cx="203835" cy="1638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4609465" y="2217420"/>
            <a:ext cx="0" cy="1599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609465" y="3185795"/>
            <a:ext cx="3967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 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选择一个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DataNode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发送请求，例如：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node2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。此时，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node2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就称为了一个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coordinating node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（协调节点）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884930" y="2216785"/>
            <a:ext cx="144970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coordinating node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154930" y="2283460"/>
            <a:ext cx="23672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 coordinating node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广播请求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33" name="肘形连接符 32"/>
          <p:cNvCxnSpPr>
            <a:endCxn id="4" idx="2"/>
          </p:cNvCxnSpPr>
          <p:nvPr/>
        </p:nvCxnSpPr>
        <p:spPr>
          <a:xfrm rot="10800000">
            <a:off x="2826385" y="2217420"/>
            <a:ext cx="1783080" cy="34163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endCxn id="6" idx="2"/>
          </p:cNvCxnSpPr>
          <p:nvPr/>
        </p:nvCxnSpPr>
        <p:spPr>
          <a:xfrm flipV="1">
            <a:off x="4609465" y="2217420"/>
            <a:ext cx="1908810" cy="34163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4" idx="1"/>
          </p:cNvCxnSpPr>
          <p:nvPr/>
        </p:nvCxnSpPr>
        <p:spPr>
          <a:xfrm rot="10800000" flipH="1" flipV="1">
            <a:off x="2280285" y="1935480"/>
            <a:ext cx="2329180" cy="760730"/>
          </a:xfrm>
          <a:prstGeom prst="bentConnector3">
            <a:avLst>
              <a:gd name="adj1" fmla="val -1022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6" idx="3"/>
          </p:cNvCxnSpPr>
          <p:nvPr/>
        </p:nvCxnSpPr>
        <p:spPr>
          <a:xfrm flipH="1">
            <a:off x="4609465" y="1935480"/>
            <a:ext cx="2454275" cy="760730"/>
          </a:xfrm>
          <a:prstGeom prst="bentConnector3">
            <a:avLst>
              <a:gd name="adj1" fmla="val -9702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750435" y="2654300"/>
            <a:ext cx="35839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每个分片返回对应的文档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和节点、分片信息，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coordinating node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进行汇总，并全局排序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4359275" y="2227580"/>
            <a:ext cx="0" cy="1567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988820" y="2881630"/>
            <a:ext cx="2370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 coordinating node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向包含文档的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shard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发送</a:t>
            </a:r>
            <a:r>
              <a:rPr lang="en-US" altLang="zh-CN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get</a:t>
            </a:r>
            <a:r>
              <a:rPr lang="zh-CN" altLang="en-US" sz="120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请求，获取完后将结果返回给客户端</a:t>
            </a:r>
            <a:endParaRPr lang="zh-CN" altLang="en-US" sz="120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2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ags/tag3.xml><?xml version="1.0" encoding="utf-8"?>
<p:tagLst xmlns:p="http://schemas.openxmlformats.org/presentationml/2006/main">
  <p:tag name="MH" val="20180905155037"/>
  <p:tag name="MH_LIBRARY" val="CONTENTS"/>
  <p:tag name="MH_TYPE" val="OTHERS"/>
  <p:tag name="ID" val="545836"/>
</p:tagLst>
</file>

<file path=ppt/theme/theme1.xml><?xml version="1.0" encoding="utf-8"?>
<a:theme xmlns:a="http://schemas.openxmlformats.org/drawingml/2006/main" name="黑马程序员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sz="1200">
            <a:latin typeface="微软雅黑 Light" panose="020B0502040204020203" pitchFamily="34" charset="-122"/>
            <a:ea typeface="微软雅黑 Light" panose="020B0502040204020203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724</Words>
  <Application>WPS 演示</Application>
  <PresentationFormat>全屏显示(16:9)</PresentationFormat>
  <Paragraphs>90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Arial</vt:lpstr>
      <vt:lpstr>宋体</vt:lpstr>
      <vt:lpstr>Wingdings</vt:lpstr>
      <vt:lpstr>微软雅黑 Light</vt:lpstr>
      <vt:lpstr>Segoe UI</vt:lpstr>
      <vt:lpstr>微软雅黑</vt:lpstr>
      <vt:lpstr>Calibri</vt:lpstr>
      <vt:lpstr>Segoe UI Light</vt:lpstr>
      <vt:lpstr>Source Sans Pro</vt:lpstr>
      <vt:lpstr>Consolas</vt:lpstr>
      <vt:lpstr>MS Reference Sans Serif</vt:lpstr>
      <vt:lpstr>Courier New</vt:lpstr>
      <vt:lpstr>Arial Unicode MS</vt:lpstr>
      <vt:lpstr>等线</vt:lpstr>
      <vt:lpstr>黑马程序员主题​​</vt:lpstr>
      <vt:lpstr>第一章 Elasticsearch</vt:lpstr>
      <vt:lpstr>Elasticsearch可以做什么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Fan</dc:creator>
  <cp:lastModifiedBy>PIN</cp:lastModifiedBy>
  <cp:revision>44</cp:revision>
  <dcterms:created xsi:type="dcterms:W3CDTF">2018-10-05T21:01:00Z</dcterms:created>
  <dcterms:modified xsi:type="dcterms:W3CDTF">2020-05-27T18:16:05Z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