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1393" r:id="rId2"/>
    <p:sldId id="1394" r:id="rId3"/>
    <p:sldId id="1400" r:id="rId4"/>
    <p:sldId id="1397" r:id="rId5"/>
    <p:sldId id="1402" r:id="rId6"/>
    <p:sldId id="1395" r:id="rId7"/>
    <p:sldId id="1399" r:id="rId8"/>
    <p:sldId id="1401" r:id="rId9"/>
    <p:sldId id="14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0129" autoAdjust="0"/>
  </p:normalViewPr>
  <p:slideViewPr>
    <p:cSldViewPr snapToGrid="0">
      <p:cViewPr varScale="1">
        <p:scale>
          <a:sx n="64" d="100"/>
          <a:sy n="64" d="100"/>
        </p:scale>
        <p:origin x="18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958F-9BBF-4C58-8146-3010762DB1C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A340-0DD4-44FE-970F-AE3D1A21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os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pensource.org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9/23/2018 8:42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licenses that comply with the </a:t>
            </a:r>
            <a:r>
              <a:rPr lang="en-US" dirty="0">
                <a:hlinkClick r:id="rId3"/>
              </a:rPr>
              <a:t>Open Source Definition</a:t>
            </a:r>
            <a:r>
              <a:rPr lang="en-US" dirty="0"/>
              <a:t>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Open source licenses such as Apache License 2.0, MIT License, more info at </a:t>
            </a:r>
            <a:r>
              <a:rPr lang="en-US" dirty="0">
                <a:hlinkClick r:id="rId4"/>
              </a:rPr>
              <a:t>https://opensource.org/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2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dive right into a scenario.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team project, add work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PrimeWeb</a:t>
            </a:r>
            <a:r>
              <a:rPr lang="en-US" dirty="0"/>
              <a:t> in VS, build and run locally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tests and run locally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Push repo to existing project on Azure Repos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Setup CI on build server (build solution and run tests)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Setup CD on build server (deploy to a test website)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 welcome message in VS and push changes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7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8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55018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2941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71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3715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46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330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8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531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" y="3933"/>
            <a:ext cx="12175023" cy="685757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6540"/>
            <a:ext cx="11653523" cy="116011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3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303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_Option 3 - Org ID ti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79" y="1591061"/>
            <a:ext cx="3131824" cy="42138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1771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389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479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830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74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3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6999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6479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354803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19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microsof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com/devop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DotNetConf2018Friends/AzureDevOps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your Open Source projects using Azure DevOps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Bala Chirtsabesan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E9E6-6886-427E-81C7-1C82A135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572850"/>
          </a:xfrm>
        </p:spPr>
        <p:txBody>
          <a:bodyPr/>
          <a:lstStyle/>
          <a:p>
            <a:r>
              <a:rPr lang="en-US" sz="3600" b="1" dirty="0"/>
              <a:t>Open Source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E237-B2F6-4BBB-A5ED-C393DCF66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461" y="981021"/>
            <a:ext cx="11655078" cy="529420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Software ships with open source license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License allows software to be freely used (copied), modified, and shared (distributed)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https://opensource.org/</a:t>
            </a:r>
            <a:r>
              <a:rPr lang="en-US" sz="2400" dirty="0"/>
              <a:t> </a:t>
            </a:r>
          </a:p>
          <a:p>
            <a:endParaRPr lang="en-US" dirty="0"/>
          </a:p>
          <a:p>
            <a:r>
              <a:rPr lang="en-US" dirty="0"/>
              <a:t>Why open source?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Allows you to easily collaborate and share learnings with others</a:t>
            </a:r>
          </a:p>
          <a:p>
            <a:endParaRPr lang="en-US" dirty="0"/>
          </a:p>
          <a:p>
            <a:r>
              <a:rPr lang="en-US" dirty="0"/>
              <a:t>Open source at Microsoft : Many projects in .NET, Azure,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>
                <a:hlinkClick r:id="rId4"/>
              </a:rPr>
              <a:t>https://opensource.microsoft.com/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2233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0430-90DC-404C-B396-5F83823B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24889"/>
          </a:xfrm>
        </p:spPr>
        <p:txBody>
          <a:bodyPr/>
          <a:lstStyle/>
          <a:p>
            <a:r>
              <a:rPr lang="en-US" sz="3600" b="1" dirty="0"/>
              <a:t>Version Control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A6A1C-EB29-4931-9F2C-80BF4130E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5344092"/>
          </a:xfrm>
        </p:spPr>
        <p:txBody>
          <a:bodyPr/>
          <a:lstStyle/>
          <a:p>
            <a:r>
              <a:rPr lang="en-US" dirty="0"/>
              <a:t>Why version control? Backup and share code, revert changes,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Local version control. </a:t>
            </a:r>
            <a:r>
              <a:rPr lang="en-US" dirty="0" err="1"/>
              <a:t>Eg</a:t>
            </a:r>
            <a:r>
              <a:rPr lang="en-US" dirty="0"/>
              <a:t>: Copy folder locally</a:t>
            </a:r>
          </a:p>
          <a:p>
            <a:endParaRPr lang="en-US" dirty="0"/>
          </a:p>
          <a:p>
            <a:r>
              <a:rPr lang="en-US" dirty="0"/>
              <a:t>Centralized version control. </a:t>
            </a:r>
            <a:r>
              <a:rPr lang="en-US" dirty="0" err="1"/>
              <a:t>Eg</a:t>
            </a:r>
            <a:r>
              <a:rPr lang="en-US" dirty="0"/>
              <a:t>: TFVC, CVS</a:t>
            </a:r>
          </a:p>
          <a:p>
            <a:endParaRPr lang="en-US" dirty="0"/>
          </a:p>
          <a:p>
            <a:r>
              <a:rPr lang="en-US" dirty="0"/>
              <a:t>Distributed version control. </a:t>
            </a:r>
            <a:r>
              <a:rPr lang="en-US" dirty="0" err="1"/>
              <a:t>Eg</a:t>
            </a:r>
            <a:r>
              <a:rPr lang="en-US" dirty="0"/>
              <a:t>: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148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CCEE-406A-45E2-AFBA-7ECF16F4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607472"/>
          </a:xfrm>
        </p:spPr>
        <p:txBody>
          <a:bodyPr/>
          <a:lstStyle/>
          <a:p>
            <a:r>
              <a:rPr lang="en-US" sz="3600" b="1" dirty="0"/>
              <a:t>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6799-6DA3-4072-8954-848C5EF87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002" y="899665"/>
            <a:ext cx="11655078" cy="6430286"/>
          </a:xfrm>
        </p:spPr>
        <p:txBody>
          <a:bodyPr/>
          <a:lstStyle/>
          <a:p>
            <a:r>
              <a:rPr lang="en-US" dirty="0"/>
              <a:t>Free, Open Source VC system started by Linux community</a:t>
            </a:r>
          </a:p>
          <a:p>
            <a:r>
              <a:rPr lang="en-US" dirty="0">
                <a:hlinkClick r:id="rId3"/>
              </a:rPr>
              <a:t>https://git-scm.com/book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 centralized server, all operations are local : 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git add, git commit</a:t>
            </a:r>
          </a:p>
          <a:p>
            <a:endParaRPr lang="en-US" dirty="0"/>
          </a:p>
          <a:p>
            <a:r>
              <a:rPr lang="en-US" dirty="0"/>
              <a:t>Repositories (“Repos”) can be local or remote : 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push, pull requests (PRs)</a:t>
            </a:r>
          </a:p>
          <a:p>
            <a:endParaRPr lang="en-US" dirty="0"/>
          </a:p>
          <a:p>
            <a:r>
              <a:rPr lang="en-US" dirty="0"/>
              <a:t>Git Service providers : GitHub, Azure Repos, GitLab,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647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AFF0-86FC-4363-B6E5-40C7EB08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B67BB-8267-460E-86AD-486009D29F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5187317"/>
          </a:xfrm>
        </p:spPr>
        <p:txBody>
          <a:bodyPr/>
          <a:lstStyle/>
          <a:p>
            <a:r>
              <a:rPr lang="en-US" dirty="0"/>
              <a:t>Develop really simple application for my organization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Write some code and add tests</a:t>
            </a:r>
          </a:p>
          <a:p>
            <a:pPr marL="1467886" lvl="4" indent="-571500">
              <a:buFont typeface="Arial" panose="020B0604020202020204" pitchFamily="34" charset="0"/>
              <a:buChar char="•"/>
            </a:pPr>
            <a:r>
              <a:rPr lang="en-US" dirty="0"/>
              <a:t>Simple Web API that returns whether a number is prime or not (using VS and ASP.NET Core)</a:t>
            </a:r>
          </a:p>
          <a:p>
            <a:pPr marL="1467886" lvl="4" indent="-571500">
              <a:buFont typeface="Arial" panose="020B0604020202020204" pitchFamily="34" charset="0"/>
              <a:buChar char="•"/>
            </a:pPr>
            <a:r>
              <a:rPr lang="en-US" dirty="0"/>
              <a:t>Add automated unit tests and test locally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Setup a CI (“build server” machine) and build solution</a:t>
            </a:r>
          </a:p>
          <a:p>
            <a:pPr marL="1467886" lvl="4" indent="-571500">
              <a:buFont typeface="Arial" panose="020B0604020202020204" pitchFamily="34" charset="0"/>
              <a:buChar char="•"/>
            </a:pPr>
            <a:r>
              <a:rPr lang="en-US" dirty="0"/>
              <a:t>Build my solution on the build server</a:t>
            </a:r>
          </a:p>
          <a:p>
            <a:pPr marL="1467886" lvl="4" indent="-571500">
              <a:buFont typeface="Arial" panose="020B0604020202020204" pitchFamily="34" charset="0"/>
              <a:buChar char="•"/>
            </a:pPr>
            <a:r>
              <a:rPr lang="en-US" dirty="0"/>
              <a:t>Run tests on the build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Deploy and run the web application in Azure</a:t>
            </a:r>
          </a:p>
          <a:p>
            <a:pPr marL="1467886" lvl="4" indent="-571500">
              <a:buFont typeface="Arial" panose="020B0604020202020204" pitchFamily="34" charset="0"/>
              <a:buChar char="•"/>
            </a:pPr>
            <a:r>
              <a:rPr lang="en-US" dirty="0"/>
              <a:t>Deploy the built solution to Azure</a:t>
            </a:r>
          </a:p>
        </p:txBody>
      </p:sp>
    </p:spTree>
    <p:extLst>
      <p:ext uri="{BB962C8B-B14F-4D97-AF65-F5344CB8AC3E}">
        <p14:creationId xmlns:p14="http://schemas.microsoft.com/office/powerpoint/2010/main" val="42044569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5D80-EB03-418A-AEB2-524532F9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VSTS is now 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6181-2C08-464B-BAD9-1C03579E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9544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To get started for free, simply go to : </a:t>
            </a:r>
            <a:r>
              <a:rPr lang="en-US" dirty="0">
                <a:hlinkClick r:id="rId3"/>
              </a:rPr>
              <a:t>https://azure.com/devops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180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2514-EBAA-4EA6-804B-F8AA6A0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673454"/>
          </a:xfrm>
        </p:spPr>
        <p:txBody>
          <a:bodyPr/>
          <a:lstStyle/>
          <a:p>
            <a:r>
              <a:rPr lang="en-US" sz="3600" b="1" dirty="0"/>
              <a:t>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97890-7ACE-42C0-ACE1-6E9967D73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640" y="2015031"/>
            <a:ext cx="11655078" cy="355187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Boards : Work item tracking (Scrum / Kanban)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Repos : Git repos, PRs, code search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Pipelines : Continuous build / test (CI), continuous deploy (CD)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Artifacts : Share packages (NuGet, </a:t>
            </a:r>
            <a:r>
              <a:rPr lang="en-US" dirty="0" err="1"/>
              <a:t>npm</a:t>
            </a:r>
            <a:r>
              <a:rPr lang="en-US" dirty="0"/>
              <a:t>, Maven)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Test Plans : Manual and exploratory testing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275F454-A265-457B-B621-8282F77D35AA}"/>
              </a:ext>
            </a:extLst>
          </p:cNvPr>
          <p:cNvSpPr txBox="1">
            <a:spLocks/>
          </p:cNvSpPr>
          <p:nvPr/>
        </p:nvSpPr>
        <p:spPr>
          <a:xfrm>
            <a:off x="421640" y="1073221"/>
            <a:ext cx="11655078" cy="67345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52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of modern services for development teams</a:t>
            </a:r>
          </a:p>
        </p:txBody>
      </p:sp>
    </p:spTree>
    <p:extLst>
      <p:ext uri="{BB962C8B-B14F-4D97-AF65-F5344CB8AC3E}">
        <p14:creationId xmlns:p14="http://schemas.microsoft.com/office/powerpoint/2010/main" val="3358134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1925-6AB1-41C2-8E0A-B7627B49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Pricing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A7FDA-3F21-44C5-BB86-2223D570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" y="1315169"/>
            <a:ext cx="11538448" cy="52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198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D63F-E80C-44F9-9171-A8D28F3F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F7DE0-8E46-4C22-B5D2-C86BD43F9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759649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https://dev.azure.com/DotNetConf2018Friends/AzureDevOpsDemo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25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3387</TotalTime>
  <Words>403</Words>
  <Application>Microsoft Office PowerPoint</Application>
  <PresentationFormat>Widescreen</PresentationFormat>
  <Paragraphs>73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5-50111_Build 2017_DARK GRAY TEMPLATE</vt:lpstr>
      <vt:lpstr>Build your Open Source projects using Azure DevOps</vt:lpstr>
      <vt:lpstr>Open Source Software</vt:lpstr>
      <vt:lpstr>Version Control systems</vt:lpstr>
      <vt:lpstr>Git</vt:lpstr>
      <vt:lpstr>DEMO</vt:lpstr>
      <vt:lpstr>VSTS is now Azure DevOps</vt:lpstr>
      <vt:lpstr>Azure DevOps</vt:lpstr>
      <vt:lpstr>Azure DevOps Pricing</vt:lpstr>
      <vt:lpstr>Source code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Open Source projects using Azure DevOps</dc:title>
  <dc:creator>Bala Chirtsabesan</dc:creator>
  <cp:lastModifiedBy>Bala Chirtsabesan</cp:lastModifiedBy>
  <cp:revision>5</cp:revision>
  <dcterms:created xsi:type="dcterms:W3CDTF">2018-09-18T10:57:28Z</dcterms:created>
  <dcterms:modified xsi:type="dcterms:W3CDTF">2018-09-24T03:44:32Z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balach@microsoft.com</vt:lpwstr>
  </property>
  <property fmtid="{D5CDD505-2E9C-101B-9397-08002B2CF9AE}" pid="5" name="MSIP_Label_f42aa342-8706-4288-bd11-ebb85995028c_SetDate">
    <vt:lpwstr>2018-09-18T11:07:17.2815917Z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