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 SemiBold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Kulim Park"/>
      <p:regular r:id="rId47"/>
      <p:bold r:id="rId48"/>
      <p:italic r:id="rId49"/>
      <p:boldItalic r:id="rId50"/>
    </p:embeddedFont>
    <p:embeddedFont>
      <p:font typeface="Montserrat Light"/>
      <p:regular r:id="rId51"/>
      <p:bold r:id="rId52"/>
      <p:italic r:id="rId53"/>
      <p:boldItalic r:id="rId54"/>
    </p:embeddedFont>
    <p:embeddedFont>
      <p:font typeface="Oswal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9DFEA5-4E54-46CF-B164-900B091281FB}">
  <a:tblStyle styleId="{539DFEA5-4E54-46CF-B164-900B09128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028DDBD-AB32-4E05-B5B0-D9F3CFBA16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KulimPark-bold.fntdata"/><Relationship Id="rId47" Type="http://schemas.openxmlformats.org/officeDocument/2006/relationships/font" Target="fonts/KulimPark-regular.fntdata"/><Relationship Id="rId49" Type="http://schemas.openxmlformats.org/officeDocument/2006/relationships/font" Target="fonts/KulimPar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MontserratSemiBold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Light-regular.fntdata"/><Relationship Id="rId50" Type="http://schemas.openxmlformats.org/officeDocument/2006/relationships/font" Target="fonts/KulimPark-boldItalic.fntdata"/><Relationship Id="rId53" Type="http://schemas.openxmlformats.org/officeDocument/2006/relationships/font" Target="fonts/MontserratLight-italic.fntdata"/><Relationship Id="rId52" Type="http://schemas.openxmlformats.org/officeDocument/2006/relationships/font" Target="fonts/MontserratLight-bold.fntdata"/><Relationship Id="rId11" Type="http://schemas.openxmlformats.org/officeDocument/2006/relationships/slide" Target="slides/slide6.xml"/><Relationship Id="rId55" Type="http://schemas.openxmlformats.org/officeDocument/2006/relationships/font" Target="fonts/Oswald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1facfd0ff_0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1facfd0ff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2fab660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2fab660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ab6601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ab660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2fab6601b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2fab660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2fab6601b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b2fab660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2fab6601b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2fab660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2fab6601b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2fab6601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2fab6601b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2fab6601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2fab6601b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2fab6601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 de Apresentação W3D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rgbClr val="2734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241175" y="588125"/>
            <a:ext cx="4391400" cy="20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0" sz="5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029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7637092" y="0"/>
            <a:ext cx="1109160" cy="4303854"/>
          </a:xfrm>
          <a:custGeom>
            <a:rect b="b" l="l" r="r" t="t"/>
            <a:pathLst>
              <a:path extrusionOk="0" h="21600" w="21600">
                <a:moveTo>
                  <a:pt x="14802" y="0"/>
                </a:moveTo>
                <a:lnTo>
                  <a:pt x="21600" y="0"/>
                </a:lnTo>
                <a:lnTo>
                  <a:pt x="7262" y="20919"/>
                </a:lnTo>
                <a:lnTo>
                  <a:pt x="0" y="2160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8311939" y="4199096"/>
            <a:ext cx="527256" cy="94440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322" y="3115"/>
                </a:lnTo>
                <a:lnTo>
                  <a:pt x="21600" y="0"/>
                </a:lnTo>
                <a:lnTo>
                  <a:pt x="14283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7637092" y="3938588"/>
            <a:ext cx="1202040" cy="626238"/>
          </a:xfrm>
          <a:custGeom>
            <a:rect b="b" l="l" r="r" t="t"/>
            <a:pathLst>
              <a:path extrusionOk="0" h="21600" w="21600">
                <a:moveTo>
                  <a:pt x="0" y="12599"/>
                </a:moveTo>
                <a:lnTo>
                  <a:pt x="16414" y="0"/>
                </a:lnTo>
                <a:lnTo>
                  <a:pt x="21600" y="8985"/>
                </a:lnTo>
                <a:lnTo>
                  <a:pt x="5186" y="2160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699132" y="-1"/>
            <a:ext cx="1172563" cy="3572011"/>
          </a:xfrm>
          <a:custGeom>
            <a:rect b="b" l="l" r="r" t="t"/>
            <a:pathLst>
              <a:path extrusionOk="0" h="1750986" w="574786">
                <a:moveTo>
                  <a:pt x="308764" y="0"/>
                </a:moveTo>
                <a:lnTo>
                  <a:pt x="0" y="1750986"/>
                </a:lnTo>
                <a:lnTo>
                  <a:pt x="284240" y="1647520"/>
                </a:lnTo>
                <a:lnTo>
                  <a:pt x="574787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7963F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1763563" y="3445190"/>
            <a:ext cx="841902" cy="1699051"/>
          </a:xfrm>
          <a:custGeom>
            <a:rect b="b" l="l" r="r" t="t"/>
            <a:pathLst>
              <a:path extrusionOk="0" h="832868" w="412697">
                <a:moveTo>
                  <a:pt x="266023" y="832869"/>
                </a:moveTo>
                <a:lnTo>
                  <a:pt x="412697" y="0"/>
                </a:lnTo>
                <a:lnTo>
                  <a:pt x="128457" y="103466"/>
                </a:lnTo>
                <a:lnTo>
                  <a:pt x="0" y="832869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698180" y="3039902"/>
            <a:ext cx="1907741" cy="936717"/>
          </a:xfrm>
          <a:custGeom>
            <a:rect b="b" l="l" r="r" t="t"/>
            <a:pathLst>
              <a:path extrusionOk="0" h="459175" w="935167">
                <a:moveTo>
                  <a:pt x="935167" y="198758"/>
                </a:moveTo>
                <a:lnTo>
                  <a:pt x="220012" y="459176"/>
                </a:lnTo>
                <a:lnTo>
                  <a:pt x="0" y="260417"/>
                </a:lnTo>
                <a:lnTo>
                  <a:pt x="715389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-9" y="-1"/>
            <a:ext cx="2026379" cy="5145755"/>
          </a:xfrm>
          <a:custGeom>
            <a:rect b="b" l="l" r="r" t="t"/>
            <a:pathLst>
              <a:path extrusionOk="0" h="2522429" w="993323">
                <a:moveTo>
                  <a:pt x="562408" y="1949978"/>
                </a:moveTo>
                <a:lnTo>
                  <a:pt x="342396" y="1751220"/>
                </a:lnTo>
                <a:lnTo>
                  <a:pt x="342864" y="1750986"/>
                </a:lnTo>
                <a:lnTo>
                  <a:pt x="651627" y="0"/>
                </a:lnTo>
                <a:lnTo>
                  <a:pt x="0" y="0"/>
                </a:lnTo>
                <a:lnTo>
                  <a:pt x="0" y="2522429"/>
                </a:lnTo>
                <a:lnTo>
                  <a:pt x="864866" y="2522429"/>
                </a:lnTo>
                <a:lnTo>
                  <a:pt x="993323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763221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3827634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2762745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27342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E24D"/>
              </a:buClr>
              <a:buSzPts val="2400"/>
              <a:buNone/>
              <a:defRPr>
                <a:solidFill>
                  <a:srgbClr val="99E24D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6997544" y="7"/>
            <a:ext cx="2146445" cy="5145755"/>
          </a:xfrm>
          <a:custGeom>
            <a:rect b="b" l="l" r="r" t="t"/>
            <a:pathLst>
              <a:path extrusionOk="0" h="2522429" w="1052179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42779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7492217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426846" y="3039892"/>
            <a:ext cx="1907388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15075" y="605875"/>
            <a:ext cx="39990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▸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Font typeface="Montserrat SemiBold"/>
              <a:buChar char="▹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Font typeface="Montserrat SemiBold"/>
              <a:buChar char="■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Clr>
                <a:srgbClr val="273427"/>
              </a:buClr>
              <a:buSzPts val="2400"/>
              <a:buFont typeface="Montserrat SemiBold"/>
              <a:buChar char="●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Clr>
                <a:srgbClr val="273427"/>
              </a:buClr>
              <a:buSzPts val="2400"/>
              <a:buFont typeface="Montserrat SemiBold"/>
              <a:buChar char="○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Clr>
                <a:srgbClr val="273427"/>
              </a:buClr>
              <a:buSzPts val="2400"/>
              <a:buFont typeface="Montserrat SemiBold"/>
              <a:buChar char="■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Clr>
                <a:srgbClr val="273427"/>
              </a:buClr>
              <a:buSzPts val="2400"/>
              <a:buFont typeface="Montserrat SemiBold"/>
              <a:buChar char="●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Clr>
                <a:srgbClr val="273427"/>
              </a:buClr>
              <a:buSzPts val="2400"/>
              <a:buFont typeface="Montserrat SemiBold"/>
              <a:buChar char="○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Clr>
                <a:srgbClr val="273427"/>
              </a:buClr>
              <a:buSzPts val="2400"/>
              <a:buFont typeface="Montserrat SemiBold"/>
              <a:buChar char="■"/>
              <a:defRPr>
                <a:solidFill>
                  <a:srgbClr val="2734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rgbClr val="2734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6327842" y="0"/>
            <a:ext cx="1109160" cy="4303854"/>
          </a:xfrm>
          <a:custGeom>
            <a:rect b="b" l="l" r="r" t="t"/>
            <a:pathLst>
              <a:path extrusionOk="0" h="21600" w="21600">
                <a:moveTo>
                  <a:pt x="14802" y="0"/>
                </a:moveTo>
                <a:lnTo>
                  <a:pt x="21600" y="0"/>
                </a:lnTo>
                <a:lnTo>
                  <a:pt x="7262" y="20919"/>
                </a:lnTo>
                <a:lnTo>
                  <a:pt x="0" y="2160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002689" y="4199096"/>
            <a:ext cx="527256" cy="94440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322" y="3115"/>
                </a:lnTo>
                <a:lnTo>
                  <a:pt x="21600" y="0"/>
                </a:lnTo>
                <a:lnTo>
                  <a:pt x="14283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327842" y="3938588"/>
            <a:ext cx="1202040" cy="626238"/>
          </a:xfrm>
          <a:custGeom>
            <a:rect b="b" l="l" r="r" t="t"/>
            <a:pathLst>
              <a:path extrusionOk="0" h="21600" w="21600">
                <a:moveTo>
                  <a:pt x="0" y="12599"/>
                </a:moveTo>
                <a:lnTo>
                  <a:pt x="16414" y="0"/>
                </a:lnTo>
                <a:lnTo>
                  <a:pt x="21600" y="8985"/>
                </a:lnTo>
                <a:lnTo>
                  <a:pt x="5186" y="2160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2800"/>
              <a:buNone/>
              <a:defRPr sz="2800">
                <a:solidFill>
                  <a:srgbClr val="27342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-970" y="1"/>
            <a:ext cx="4099451" cy="5145755"/>
          </a:xfrm>
          <a:custGeom>
            <a:rect b="b" l="l" r="r" t="t"/>
            <a:pathLst>
              <a:path extrusionOk="0" h="2522429" w="2009535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2770809" y="0"/>
            <a:ext cx="1172070" cy="3570426"/>
          </a:xfrm>
          <a:custGeom>
            <a:rect b="b" l="l" r="r" t="t"/>
            <a:pathLst>
              <a:path extrusionOk="0" h="21600" w="2160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3835223" y="3445179"/>
            <a:ext cx="841968" cy="1698300"/>
          </a:xfrm>
          <a:custGeom>
            <a:rect b="b" l="l" r="r" t="t"/>
            <a:pathLst>
              <a:path extrusionOk="0" h="21600" w="2160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2770334" y="3039892"/>
            <a:ext cx="1906902" cy="936306"/>
          </a:xfrm>
          <a:custGeom>
            <a:rect b="b" l="l" r="r" t="t"/>
            <a:pathLst>
              <a:path extrusionOk="0" h="21600" w="2160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6327842" y="0"/>
            <a:ext cx="1109160" cy="4303854"/>
          </a:xfrm>
          <a:custGeom>
            <a:rect b="b" l="l" r="r" t="t"/>
            <a:pathLst>
              <a:path extrusionOk="0" h="21600" w="21600">
                <a:moveTo>
                  <a:pt x="14802" y="0"/>
                </a:moveTo>
                <a:lnTo>
                  <a:pt x="21600" y="0"/>
                </a:lnTo>
                <a:lnTo>
                  <a:pt x="7262" y="20919"/>
                </a:lnTo>
                <a:lnTo>
                  <a:pt x="0" y="2160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7002689" y="4199096"/>
            <a:ext cx="527256" cy="94440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322" y="3115"/>
                </a:lnTo>
                <a:lnTo>
                  <a:pt x="21600" y="0"/>
                </a:lnTo>
                <a:lnTo>
                  <a:pt x="14283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6327842" y="3938588"/>
            <a:ext cx="1202040" cy="626238"/>
          </a:xfrm>
          <a:custGeom>
            <a:rect b="b" l="l" r="r" t="t"/>
            <a:pathLst>
              <a:path extrusionOk="0" h="21600" w="21600">
                <a:moveTo>
                  <a:pt x="0" y="12599"/>
                </a:moveTo>
                <a:lnTo>
                  <a:pt x="16414" y="0"/>
                </a:lnTo>
                <a:lnTo>
                  <a:pt x="21600" y="8985"/>
                </a:lnTo>
                <a:lnTo>
                  <a:pt x="5186" y="2160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7637092" y="0"/>
            <a:ext cx="1109160" cy="4303854"/>
          </a:xfrm>
          <a:custGeom>
            <a:rect b="b" l="l" r="r" t="t"/>
            <a:pathLst>
              <a:path extrusionOk="0" h="21600" w="21600">
                <a:moveTo>
                  <a:pt x="14802" y="0"/>
                </a:moveTo>
                <a:lnTo>
                  <a:pt x="21600" y="0"/>
                </a:lnTo>
                <a:lnTo>
                  <a:pt x="7262" y="20919"/>
                </a:lnTo>
                <a:lnTo>
                  <a:pt x="0" y="2160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8311939" y="4199096"/>
            <a:ext cx="527256" cy="94440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322" y="3115"/>
                </a:lnTo>
                <a:lnTo>
                  <a:pt x="21600" y="0"/>
                </a:lnTo>
                <a:lnTo>
                  <a:pt x="14283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7637092" y="3938588"/>
            <a:ext cx="1202040" cy="626238"/>
          </a:xfrm>
          <a:custGeom>
            <a:rect b="b" l="l" r="r" t="t"/>
            <a:pathLst>
              <a:path extrusionOk="0" h="21600" w="21600">
                <a:moveTo>
                  <a:pt x="0" y="12599"/>
                </a:moveTo>
                <a:lnTo>
                  <a:pt x="16414" y="0"/>
                </a:lnTo>
                <a:lnTo>
                  <a:pt x="21600" y="8985"/>
                </a:lnTo>
                <a:lnTo>
                  <a:pt x="5186" y="2160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26600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2874224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5121848" y="143015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6702144" y="6"/>
            <a:ext cx="2441849" cy="5145755"/>
          </a:xfrm>
          <a:custGeom>
            <a:rect b="b" l="l" r="r" t="t"/>
            <a:pathLst>
              <a:path extrusionOk="0" h="2522429" w="1196985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6327842" y="0"/>
            <a:ext cx="1109160" cy="4303854"/>
          </a:xfrm>
          <a:custGeom>
            <a:rect b="b" l="l" r="r" t="t"/>
            <a:pathLst>
              <a:path extrusionOk="0" h="21600" w="21600">
                <a:moveTo>
                  <a:pt x="14802" y="0"/>
                </a:moveTo>
                <a:lnTo>
                  <a:pt x="21600" y="0"/>
                </a:lnTo>
                <a:lnTo>
                  <a:pt x="7262" y="20919"/>
                </a:lnTo>
                <a:lnTo>
                  <a:pt x="0" y="2160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7002689" y="4199096"/>
            <a:ext cx="527256" cy="94440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322" y="3115"/>
                </a:lnTo>
                <a:lnTo>
                  <a:pt x="21600" y="0"/>
                </a:lnTo>
                <a:lnTo>
                  <a:pt x="14283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327842" y="3938588"/>
            <a:ext cx="1202040" cy="626238"/>
          </a:xfrm>
          <a:custGeom>
            <a:rect b="b" l="l" r="r" t="t"/>
            <a:pathLst>
              <a:path extrusionOk="0" h="21600" w="21600">
                <a:moveTo>
                  <a:pt x="0" y="12599"/>
                </a:moveTo>
                <a:lnTo>
                  <a:pt x="16414" y="0"/>
                </a:lnTo>
                <a:lnTo>
                  <a:pt x="21600" y="8985"/>
                </a:lnTo>
                <a:lnTo>
                  <a:pt x="5186" y="2160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Wide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637092" y="0"/>
            <a:ext cx="1109160" cy="4303854"/>
          </a:xfrm>
          <a:custGeom>
            <a:rect b="b" l="l" r="r" t="t"/>
            <a:pathLst>
              <a:path extrusionOk="0" h="21600" w="21600">
                <a:moveTo>
                  <a:pt x="14802" y="0"/>
                </a:moveTo>
                <a:lnTo>
                  <a:pt x="21600" y="0"/>
                </a:lnTo>
                <a:lnTo>
                  <a:pt x="7262" y="20919"/>
                </a:lnTo>
                <a:lnTo>
                  <a:pt x="0" y="2160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8311939" y="4199096"/>
            <a:ext cx="527256" cy="944406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6322" y="3115"/>
                </a:lnTo>
                <a:lnTo>
                  <a:pt x="21600" y="0"/>
                </a:lnTo>
                <a:lnTo>
                  <a:pt x="14283" y="2160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7637092" y="3938588"/>
            <a:ext cx="1202040" cy="626238"/>
          </a:xfrm>
          <a:custGeom>
            <a:rect b="b" l="l" r="r" t="t"/>
            <a:pathLst>
              <a:path extrusionOk="0" h="21600" w="21600">
                <a:moveTo>
                  <a:pt x="0" y="12599"/>
                </a:moveTo>
                <a:lnTo>
                  <a:pt x="16414" y="0"/>
                </a:lnTo>
                <a:lnTo>
                  <a:pt x="21600" y="8985"/>
                </a:lnTo>
                <a:lnTo>
                  <a:pt x="5186" y="2160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3200"/>
              <a:buNone/>
              <a:defRPr>
                <a:solidFill>
                  <a:srgbClr val="27342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Oswald"/>
              <a:buNone/>
              <a:defRPr b="1" sz="32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b="1" sz="32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427"/>
              </a:buClr>
              <a:buSzPts val="2400"/>
              <a:buFont typeface="Montserrat Light"/>
              <a:buChar char="▸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427"/>
              </a:buClr>
              <a:buSzPts val="2400"/>
              <a:buFont typeface="Montserrat Light"/>
              <a:buChar char="▹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427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4241175" y="588125"/>
            <a:ext cx="4391400" cy="20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This is Your Presentation Title</a:t>
            </a:r>
            <a:endParaRPr b="0">
              <a:solidFill>
                <a:srgbClr val="27342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27588" r="27588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825" y="4258351"/>
            <a:ext cx="1818701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37527" r="9363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77433" t="0"/>
          <a:stretch/>
        </p:blipFill>
        <p:spPr>
          <a:xfrm>
            <a:off x="8357675" y="29982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4294967295" type="title"/>
          </p:nvPr>
        </p:nvSpPr>
        <p:spPr>
          <a:xfrm>
            <a:off x="411625" y="397100"/>
            <a:ext cx="2640600" cy="6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273427"/>
                </a:solidFill>
              </a:rPr>
              <a:t>Want big impact?</a:t>
            </a:r>
            <a:endParaRPr b="0" sz="2500">
              <a:solidFill>
                <a:srgbClr val="2734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73427"/>
                </a:solidFill>
              </a:rPr>
              <a:t>Use big image.</a:t>
            </a:r>
            <a:endParaRPr sz="2500">
              <a:solidFill>
                <a:srgbClr val="27342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26700" y="947625"/>
            <a:ext cx="6484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cxnSp>
        <p:nvCxnSpPr>
          <p:cNvPr id="189" name="Google Shape;189;p25"/>
          <p:cNvCxnSpPr>
            <a:stCxn id="190" idx="2"/>
            <a:endCxn id="191" idx="0"/>
          </p:cNvCxnSpPr>
          <p:nvPr/>
        </p:nvCxnSpPr>
        <p:spPr>
          <a:xfrm flipH="1" rot="-5400000">
            <a:off x="3623057" y="1719175"/>
            <a:ext cx="708300" cy="1389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27342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2" name="Google Shape;192;p25"/>
          <p:cNvCxnSpPr>
            <a:stCxn id="193" idx="0"/>
            <a:endCxn id="190" idx="2"/>
          </p:cNvCxnSpPr>
          <p:nvPr/>
        </p:nvCxnSpPr>
        <p:spPr>
          <a:xfrm rot="-5400000">
            <a:off x="2233776" y="1719365"/>
            <a:ext cx="708300" cy="1389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27342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4" name="Google Shape;194;p25"/>
          <p:cNvCxnSpPr>
            <a:stCxn id="193" idx="2"/>
            <a:endCxn id="195" idx="0"/>
          </p:cNvCxnSpPr>
          <p:nvPr/>
        </p:nvCxnSpPr>
        <p:spPr>
          <a:xfrm flipH="1" rot="-5400000">
            <a:off x="1850076" y="3211865"/>
            <a:ext cx="750000" cy="66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27342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6" name="Google Shape;196;p25"/>
          <p:cNvCxnSpPr>
            <a:stCxn id="197" idx="0"/>
            <a:endCxn id="193" idx="2"/>
          </p:cNvCxnSpPr>
          <p:nvPr/>
        </p:nvCxnSpPr>
        <p:spPr>
          <a:xfrm rot="-5400000">
            <a:off x="1186800" y="3211754"/>
            <a:ext cx="750000" cy="66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27342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8" name="Google Shape;198;p25"/>
          <p:cNvCxnSpPr>
            <a:stCxn id="191" idx="2"/>
            <a:endCxn id="199" idx="0"/>
          </p:cNvCxnSpPr>
          <p:nvPr/>
        </p:nvCxnSpPr>
        <p:spPr>
          <a:xfrm flipH="1" rot="-5400000">
            <a:off x="4628421" y="3211865"/>
            <a:ext cx="750000" cy="66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27342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0" name="Google Shape;200;p25"/>
          <p:cNvCxnSpPr>
            <a:stCxn id="201" idx="0"/>
            <a:endCxn id="191" idx="2"/>
          </p:cNvCxnSpPr>
          <p:nvPr/>
        </p:nvCxnSpPr>
        <p:spPr>
          <a:xfrm rot="-5400000">
            <a:off x="3965145" y="3211754"/>
            <a:ext cx="750000" cy="66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27342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0" name="Google Shape;190;p25"/>
          <p:cNvSpPr txBox="1"/>
          <p:nvPr/>
        </p:nvSpPr>
        <p:spPr>
          <a:xfrm>
            <a:off x="2678207" y="1659175"/>
            <a:ext cx="1208700" cy="400500"/>
          </a:xfrm>
          <a:prstGeom prst="rect">
            <a:avLst/>
          </a:prstGeom>
          <a:solidFill>
            <a:srgbClr val="2734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9976" y="2768015"/>
            <a:ext cx="1206900" cy="400500"/>
          </a:xfrm>
          <a:prstGeom prst="rect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068321" y="2768015"/>
            <a:ext cx="1206900" cy="400500"/>
          </a:xfrm>
          <a:prstGeom prst="rect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731598" y="3918404"/>
            <a:ext cx="1206900" cy="400500"/>
          </a:xfrm>
          <a:prstGeom prst="rect">
            <a:avLst/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3427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rgbClr val="273427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405045" y="3918404"/>
            <a:ext cx="1206900" cy="400500"/>
          </a:xfrm>
          <a:prstGeom prst="rect">
            <a:avLst/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953253" y="3918404"/>
            <a:ext cx="1206900" cy="400500"/>
          </a:xfrm>
          <a:prstGeom prst="rect">
            <a:avLst/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626700" y="3918404"/>
            <a:ext cx="1206900" cy="400500"/>
          </a:xfrm>
          <a:prstGeom prst="rect">
            <a:avLst/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Lorem Ipsum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20607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8" name="Google Shape;208;p26"/>
          <p:cNvGraphicFramePr/>
          <p:nvPr/>
        </p:nvGraphicFramePr>
        <p:xfrm>
          <a:off x="6267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{539DFEA5-4E54-46CF-B164-900B091281FB}</a:tableStyleId>
              </a:tblPr>
              <a:tblGrid>
                <a:gridCol w="1319025"/>
                <a:gridCol w="1319025"/>
                <a:gridCol w="1319025"/>
                <a:gridCol w="1319025"/>
              </a:tblGrid>
              <a:tr h="40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342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342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342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7342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5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D99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Yellow</a:t>
                      </a:r>
                      <a:endParaRPr sz="1100">
                        <a:solidFill>
                          <a:srgbClr val="1D99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342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342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342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7342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D99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Blue</a:t>
                      </a:r>
                      <a:endParaRPr sz="1100">
                        <a:solidFill>
                          <a:srgbClr val="1D99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D99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Orange</a:t>
                      </a:r>
                      <a:endParaRPr sz="1100">
                        <a:solidFill>
                          <a:srgbClr val="1D99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20607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42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1988800" y="885042"/>
            <a:ext cx="6888004" cy="345621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4294967295" type="title"/>
          </p:nvPr>
        </p:nvSpPr>
        <p:spPr>
          <a:xfrm>
            <a:off x="181975" y="381425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427"/>
                </a:solidFill>
              </a:rPr>
              <a:t>Maps</a:t>
            </a:r>
            <a:endParaRPr>
              <a:solidFill>
                <a:srgbClr val="273427"/>
              </a:solidFill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3247787" y="1710370"/>
            <a:ext cx="671400" cy="1797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rPr>
              <a:t>our office</a:t>
            </a:r>
            <a:endParaRPr sz="800">
              <a:solidFill>
                <a:schemeClr val="accent6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17" name="Google Shape;217;p27"/>
          <p:cNvSpPr/>
          <p:nvPr/>
        </p:nvSpPr>
        <p:spPr>
          <a:xfrm rot="5400000">
            <a:off x="2433875" y="1941675"/>
            <a:ext cx="168600" cy="132900"/>
          </a:xfrm>
          <a:prstGeom prst="homePlate">
            <a:avLst>
              <a:gd fmla="val 50000" name="adj"/>
            </a:avLst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 rot="5400000">
            <a:off x="3901325" y="3376250"/>
            <a:ext cx="168600" cy="132900"/>
          </a:xfrm>
          <a:prstGeom prst="homePlate">
            <a:avLst>
              <a:gd fmla="val 50000" name="adj"/>
            </a:avLst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 rot="5400000">
            <a:off x="4810425" y="1733775"/>
            <a:ext cx="168600" cy="132900"/>
          </a:xfrm>
          <a:prstGeom prst="homePlate">
            <a:avLst>
              <a:gd fmla="val 50000" name="adj"/>
            </a:avLst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 rot="5400000">
            <a:off x="5401450" y="3633825"/>
            <a:ext cx="168600" cy="132900"/>
          </a:xfrm>
          <a:prstGeom prst="homePlate">
            <a:avLst>
              <a:gd fmla="val 50000" name="adj"/>
            </a:avLst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 rot="5400000">
            <a:off x="7787550" y="3685000"/>
            <a:ext cx="168600" cy="132900"/>
          </a:xfrm>
          <a:prstGeom prst="homePlate">
            <a:avLst>
              <a:gd fmla="val 50000" name="adj"/>
            </a:avLst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7217875" y="2197550"/>
            <a:ext cx="168600" cy="132900"/>
          </a:xfrm>
          <a:prstGeom prst="homePlate">
            <a:avLst>
              <a:gd fmla="val 50000" name="adj"/>
            </a:avLst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20607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427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idx="4294967295" type="ctrTitle"/>
          </p:nvPr>
        </p:nvSpPr>
        <p:spPr>
          <a:xfrm>
            <a:off x="3009750" y="1746600"/>
            <a:ext cx="5506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>
                <a:solidFill>
                  <a:schemeClr val="lt1"/>
                </a:solidFill>
              </a:rPr>
              <a:t>89,526,124</a:t>
            </a:r>
            <a:endParaRPr sz="9200">
              <a:solidFill>
                <a:schemeClr val="lt1"/>
              </a:solidFill>
            </a:endParaRPr>
          </a:p>
        </p:txBody>
      </p:sp>
      <p:sp>
        <p:nvSpPr>
          <p:cNvPr id="229" name="Google Shape;229;p28"/>
          <p:cNvSpPr txBox="1"/>
          <p:nvPr>
            <p:ph idx="4294967295" type="subTitle"/>
          </p:nvPr>
        </p:nvSpPr>
        <p:spPr>
          <a:xfrm>
            <a:off x="3009750" y="3003300"/>
            <a:ext cx="550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>
                <a:solidFill>
                  <a:srgbClr val="99E24D"/>
                </a:solidFill>
              </a:rPr>
              <a:t>Whoa! That’s a big number, aren’t you proud?</a:t>
            </a:r>
            <a:endParaRPr sz="2100">
              <a:solidFill>
                <a:srgbClr val="99E24D"/>
              </a:solidFill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20461" r="20467" t="0"/>
          <a:stretch/>
        </p:blipFill>
        <p:spPr>
          <a:xfrm>
            <a:off x="0" y="0"/>
            <a:ext cx="202554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18807" y="21600"/>
                </a:lnTo>
                <a:lnTo>
                  <a:pt x="21600" y="15354"/>
                </a:lnTo>
                <a:lnTo>
                  <a:pt x="12230" y="16698"/>
                </a:lnTo>
                <a:lnTo>
                  <a:pt x="7447" y="14996"/>
                </a:lnTo>
                <a:lnTo>
                  <a:pt x="7456" y="14994"/>
                </a:lnTo>
                <a:lnTo>
                  <a:pt x="14169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77433" t="0"/>
          <a:stretch/>
        </p:blipFill>
        <p:spPr>
          <a:xfrm>
            <a:off x="4366788" y="20607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4294967295" type="ctrTitle"/>
          </p:nvPr>
        </p:nvSpPr>
        <p:spPr>
          <a:xfrm>
            <a:off x="3117725" y="571800"/>
            <a:ext cx="5171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9FF"/>
                </a:solidFill>
              </a:rPr>
              <a:t>89,526,124$</a:t>
            </a:r>
            <a:endParaRPr sz="4800">
              <a:solidFill>
                <a:srgbClr val="1D99FF"/>
              </a:solidFill>
            </a:endParaRPr>
          </a:p>
        </p:txBody>
      </p:sp>
      <p:sp>
        <p:nvSpPr>
          <p:cNvPr id="237" name="Google Shape;237;p29"/>
          <p:cNvSpPr txBox="1"/>
          <p:nvPr>
            <p:ph idx="4294967295" type="subTitle"/>
          </p:nvPr>
        </p:nvSpPr>
        <p:spPr>
          <a:xfrm>
            <a:off x="3117725" y="1411308"/>
            <a:ext cx="5171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38" name="Google Shape;238;p29"/>
          <p:cNvSpPr txBox="1"/>
          <p:nvPr>
            <p:ph idx="4294967295" type="ctrTitle"/>
          </p:nvPr>
        </p:nvSpPr>
        <p:spPr>
          <a:xfrm>
            <a:off x="3117725" y="3200693"/>
            <a:ext cx="5171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9FF"/>
                </a:solidFill>
              </a:rPr>
              <a:t>100%</a:t>
            </a:r>
            <a:endParaRPr sz="4800">
              <a:solidFill>
                <a:srgbClr val="1D99FF"/>
              </a:solidFill>
            </a:endParaRPr>
          </a:p>
        </p:txBody>
      </p:sp>
      <p:sp>
        <p:nvSpPr>
          <p:cNvPr id="239" name="Google Shape;239;p29"/>
          <p:cNvSpPr txBox="1"/>
          <p:nvPr>
            <p:ph idx="4294967295" type="subTitle"/>
          </p:nvPr>
        </p:nvSpPr>
        <p:spPr>
          <a:xfrm>
            <a:off x="3117725" y="4040200"/>
            <a:ext cx="5171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0" name="Google Shape;240;p29"/>
          <p:cNvSpPr txBox="1"/>
          <p:nvPr>
            <p:ph idx="4294967295" type="ctrTitle"/>
          </p:nvPr>
        </p:nvSpPr>
        <p:spPr>
          <a:xfrm>
            <a:off x="3117725" y="1886246"/>
            <a:ext cx="51711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9FF"/>
                </a:solidFill>
              </a:rPr>
              <a:t>185,244 users</a:t>
            </a:r>
            <a:endParaRPr sz="4800">
              <a:solidFill>
                <a:srgbClr val="1D99FF"/>
              </a:solidFill>
            </a:endParaRPr>
          </a:p>
        </p:txBody>
      </p:sp>
      <p:sp>
        <p:nvSpPr>
          <p:cNvPr id="241" name="Google Shape;241;p29"/>
          <p:cNvSpPr txBox="1"/>
          <p:nvPr>
            <p:ph idx="4294967295" type="subTitle"/>
          </p:nvPr>
        </p:nvSpPr>
        <p:spPr>
          <a:xfrm>
            <a:off x="3117725" y="2725754"/>
            <a:ext cx="5171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20461" r="20467" t="0"/>
          <a:stretch/>
        </p:blipFill>
        <p:spPr>
          <a:xfrm>
            <a:off x="0" y="0"/>
            <a:ext cx="202554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18807" y="21600"/>
                </a:lnTo>
                <a:lnTo>
                  <a:pt x="21600" y="15354"/>
                </a:lnTo>
                <a:lnTo>
                  <a:pt x="12230" y="16698"/>
                </a:lnTo>
                <a:lnTo>
                  <a:pt x="7447" y="14996"/>
                </a:lnTo>
                <a:lnTo>
                  <a:pt x="7456" y="14994"/>
                </a:lnTo>
                <a:lnTo>
                  <a:pt x="14169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4">
            <a:alphaModFix/>
          </a:blip>
          <a:srcRect b="0" l="0" r="77433" t="0"/>
          <a:stretch/>
        </p:blipFill>
        <p:spPr>
          <a:xfrm>
            <a:off x="8248013" y="2490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49" name="Google Shape;249;p30"/>
          <p:cNvCxnSpPr/>
          <p:nvPr/>
        </p:nvCxnSpPr>
        <p:spPr>
          <a:xfrm>
            <a:off x="5201724" y="3658228"/>
            <a:ext cx="516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30"/>
          <p:cNvSpPr txBox="1"/>
          <p:nvPr/>
        </p:nvSpPr>
        <p:spPr>
          <a:xfrm>
            <a:off x="5736408" y="3024885"/>
            <a:ext cx="1657140" cy="1228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congue tempus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consectetur adipiscing elit, sed do eiusmod tempor. Donec facilisis lacus eget mauris.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5544300" y="3569123"/>
            <a:ext cx="176257" cy="175991"/>
          </a:xfrm>
          <a:prstGeom prst="ellipse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5526000" y="3496747"/>
            <a:ext cx="219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3</a:t>
            </a:r>
            <a:endParaRPr sz="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407711" y="2339308"/>
            <a:ext cx="1657140" cy="1228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congue tempus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consectetur adipiscing elit, sed do eiusmod tempor. Donec facilisis lacus eget mauris.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 rot="10800000">
            <a:off x="2139250" y="2953681"/>
            <a:ext cx="926284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30"/>
          <p:cNvSpPr/>
          <p:nvPr/>
        </p:nvSpPr>
        <p:spPr>
          <a:xfrm>
            <a:off x="2082584" y="2860227"/>
            <a:ext cx="176258" cy="175991"/>
          </a:xfrm>
          <a:prstGeom prst="ellipse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2060925" y="2814781"/>
            <a:ext cx="219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2</a:t>
            </a:r>
            <a:endParaRPr sz="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257" name="Google Shape;257;p30"/>
          <p:cNvCxnSpPr/>
          <p:nvPr/>
        </p:nvCxnSpPr>
        <p:spPr>
          <a:xfrm>
            <a:off x="4198915" y="2163687"/>
            <a:ext cx="1522151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30"/>
          <p:cNvSpPr txBox="1"/>
          <p:nvPr/>
        </p:nvSpPr>
        <p:spPr>
          <a:xfrm>
            <a:off x="5736408" y="1539508"/>
            <a:ext cx="1657140" cy="1228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congue tempus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consectetur adipiscing elit, sed do eiusmod tempor. Donec facilisis lacus eget mauris.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5547676" y="2074988"/>
            <a:ext cx="176257" cy="175991"/>
          </a:xfrm>
          <a:prstGeom prst="ellipse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5526004" y="1989692"/>
            <a:ext cx="219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1</a:t>
            </a:r>
            <a:endParaRPr sz="8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2772531" y="2995307"/>
            <a:ext cx="2255945" cy="843529"/>
          </a:xfrm>
          <a:custGeom>
            <a:rect b="b" l="l" r="r" t="t"/>
            <a:pathLst>
              <a:path extrusionOk="0" h="43529" w="126826">
                <a:moveTo>
                  <a:pt x="0" y="20002"/>
                </a:moveTo>
                <a:lnTo>
                  <a:pt x="63389" y="43529"/>
                </a:lnTo>
                <a:lnTo>
                  <a:pt x="126826" y="19907"/>
                </a:lnTo>
                <a:lnTo>
                  <a:pt x="635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2" name="Google Shape;262;p30"/>
          <p:cNvSpPr/>
          <p:nvPr/>
        </p:nvSpPr>
        <p:spPr>
          <a:xfrm>
            <a:off x="2340925" y="3381831"/>
            <a:ext cx="1560428" cy="1228611"/>
          </a:xfrm>
          <a:custGeom>
            <a:rect b="b" l="l" r="r" t="t"/>
            <a:pathLst>
              <a:path extrusionOk="0" h="63817" w="87725">
                <a:moveTo>
                  <a:pt x="24288" y="0"/>
                </a:moveTo>
                <a:lnTo>
                  <a:pt x="0" y="29908"/>
                </a:lnTo>
                <a:lnTo>
                  <a:pt x="87725" y="63817"/>
                </a:lnTo>
                <a:lnTo>
                  <a:pt x="87725" y="42291"/>
                </a:lnTo>
                <a:lnTo>
                  <a:pt x="87725" y="235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63" name="Google Shape;263;p30"/>
          <p:cNvSpPr/>
          <p:nvPr/>
        </p:nvSpPr>
        <p:spPr>
          <a:xfrm flipH="1">
            <a:off x="3899892" y="3381831"/>
            <a:ext cx="1560428" cy="1228611"/>
          </a:xfrm>
          <a:custGeom>
            <a:rect b="b" l="l" r="r" t="t"/>
            <a:pathLst>
              <a:path extrusionOk="0" h="63817" w="87725">
                <a:moveTo>
                  <a:pt x="24288" y="0"/>
                </a:moveTo>
                <a:lnTo>
                  <a:pt x="0" y="29908"/>
                </a:lnTo>
                <a:lnTo>
                  <a:pt x="87725" y="63817"/>
                </a:lnTo>
                <a:lnTo>
                  <a:pt x="87725" y="42291"/>
                </a:lnTo>
                <a:lnTo>
                  <a:pt x="87725" y="23526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</p:sp>
      <p:sp>
        <p:nvSpPr>
          <p:cNvPr id="264" name="Google Shape;264;p30"/>
          <p:cNvSpPr/>
          <p:nvPr/>
        </p:nvSpPr>
        <p:spPr>
          <a:xfrm>
            <a:off x="3208838" y="2476888"/>
            <a:ext cx="1389692" cy="519953"/>
          </a:xfrm>
          <a:custGeom>
            <a:rect b="b" l="l" r="r" t="t"/>
            <a:pathLst>
              <a:path extrusionOk="0" h="8150" w="24053">
                <a:moveTo>
                  <a:pt x="0" y="3827"/>
                </a:moveTo>
                <a:lnTo>
                  <a:pt x="11976" y="8150"/>
                </a:lnTo>
                <a:lnTo>
                  <a:pt x="24053" y="3827"/>
                </a:lnTo>
                <a:lnTo>
                  <a:pt x="121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5" name="Google Shape;265;p30"/>
          <p:cNvSpPr/>
          <p:nvPr/>
        </p:nvSpPr>
        <p:spPr>
          <a:xfrm>
            <a:off x="2848562" y="2720519"/>
            <a:ext cx="1055504" cy="901102"/>
          </a:xfrm>
          <a:custGeom>
            <a:rect b="b" l="l" r="r" t="t"/>
            <a:pathLst>
              <a:path extrusionOk="0" h="14114" w="18238">
                <a:moveTo>
                  <a:pt x="6262" y="0"/>
                </a:moveTo>
                <a:lnTo>
                  <a:pt x="18238" y="4324"/>
                </a:lnTo>
                <a:lnTo>
                  <a:pt x="18238" y="14114"/>
                </a:lnTo>
                <a:lnTo>
                  <a:pt x="0" y="75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6" name="Google Shape;266;p30"/>
          <p:cNvSpPr/>
          <p:nvPr/>
        </p:nvSpPr>
        <p:spPr>
          <a:xfrm flipH="1">
            <a:off x="3901235" y="2720519"/>
            <a:ext cx="1055504" cy="901102"/>
          </a:xfrm>
          <a:custGeom>
            <a:rect b="b" l="l" r="r" t="t"/>
            <a:pathLst>
              <a:path extrusionOk="0" h="14114" w="18238">
                <a:moveTo>
                  <a:pt x="6262" y="0"/>
                </a:moveTo>
                <a:lnTo>
                  <a:pt x="18238" y="4324"/>
                </a:lnTo>
                <a:lnTo>
                  <a:pt x="18238" y="14114"/>
                </a:lnTo>
                <a:lnTo>
                  <a:pt x="0" y="7554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</p:sp>
      <p:sp>
        <p:nvSpPr>
          <p:cNvPr id="267" name="Google Shape;267;p30"/>
          <p:cNvSpPr/>
          <p:nvPr/>
        </p:nvSpPr>
        <p:spPr>
          <a:xfrm>
            <a:off x="3288591" y="1724290"/>
            <a:ext cx="615489" cy="1066012"/>
          </a:xfrm>
          <a:custGeom>
            <a:rect b="b" l="l" r="r" t="t"/>
            <a:pathLst>
              <a:path extrusionOk="0" h="16697" w="10635">
                <a:moveTo>
                  <a:pt x="10635" y="0"/>
                </a:moveTo>
                <a:lnTo>
                  <a:pt x="0" y="12722"/>
                </a:lnTo>
                <a:lnTo>
                  <a:pt x="10635" y="166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68" name="Google Shape;268;p30"/>
          <p:cNvSpPr/>
          <p:nvPr/>
        </p:nvSpPr>
        <p:spPr>
          <a:xfrm flipH="1">
            <a:off x="3901222" y="1724290"/>
            <a:ext cx="615489" cy="1066012"/>
          </a:xfrm>
          <a:custGeom>
            <a:rect b="b" l="l" r="r" t="t"/>
            <a:pathLst>
              <a:path extrusionOk="0" h="16697" w="10635">
                <a:moveTo>
                  <a:pt x="10635" y="0"/>
                </a:moveTo>
                <a:lnTo>
                  <a:pt x="0" y="12722"/>
                </a:lnTo>
                <a:lnTo>
                  <a:pt x="10635" y="16697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</p:sp>
      <p:sp>
        <p:nvSpPr>
          <p:cNvPr id="269" name="Google Shape;269;p30"/>
          <p:cNvSpPr/>
          <p:nvPr/>
        </p:nvSpPr>
        <p:spPr>
          <a:xfrm>
            <a:off x="2340925" y="3381831"/>
            <a:ext cx="1560428" cy="1228611"/>
          </a:xfrm>
          <a:custGeom>
            <a:rect b="b" l="l" r="r" t="t"/>
            <a:pathLst>
              <a:path extrusionOk="0" h="63817" w="87725">
                <a:moveTo>
                  <a:pt x="24288" y="0"/>
                </a:moveTo>
                <a:lnTo>
                  <a:pt x="0" y="29908"/>
                </a:lnTo>
                <a:lnTo>
                  <a:pt x="87725" y="63817"/>
                </a:lnTo>
                <a:lnTo>
                  <a:pt x="87725" y="42291"/>
                </a:lnTo>
                <a:lnTo>
                  <a:pt x="87725" y="23526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</p:sp>
      <p:sp>
        <p:nvSpPr>
          <p:cNvPr id="270" name="Google Shape;270;p30"/>
          <p:cNvSpPr/>
          <p:nvPr/>
        </p:nvSpPr>
        <p:spPr>
          <a:xfrm>
            <a:off x="2848562" y="2720519"/>
            <a:ext cx="1055504" cy="901102"/>
          </a:xfrm>
          <a:custGeom>
            <a:rect b="b" l="l" r="r" t="t"/>
            <a:pathLst>
              <a:path extrusionOk="0" h="14114" w="18238">
                <a:moveTo>
                  <a:pt x="6262" y="0"/>
                </a:moveTo>
                <a:lnTo>
                  <a:pt x="18238" y="4324"/>
                </a:lnTo>
                <a:lnTo>
                  <a:pt x="18238" y="14114"/>
                </a:lnTo>
                <a:lnTo>
                  <a:pt x="0" y="7554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</p:sp>
      <p:sp>
        <p:nvSpPr>
          <p:cNvPr id="271" name="Google Shape;271;p30"/>
          <p:cNvSpPr/>
          <p:nvPr/>
        </p:nvSpPr>
        <p:spPr>
          <a:xfrm>
            <a:off x="3288591" y="1724290"/>
            <a:ext cx="615489" cy="1066012"/>
          </a:xfrm>
          <a:custGeom>
            <a:rect b="b" l="l" r="r" t="t"/>
            <a:pathLst>
              <a:path extrusionOk="0" h="16697" w="10635">
                <a:moveTo>
                  <a:pt x="10635" y="0"/>
                </a:moveTo>
                <a:lnTo>
                  <a:pt x="0" y="12722"/>
                </a:lnTo>
                <a:lnTo>
                  <a:pt x="10635" y="16697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661025" y="1136875"/>
            <a:ext cx="6529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661000" y="162765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9" name="Google Shape;279;p31"/>
          <p:cNvSpPr txBox="1"/>
          <p:nvPr>
            <p:ph idx="2" type="body"/>
          </p:nvPr>
        </p:nvSpPr>
        <p:spPr>
          <a:xfrm>
            <a:off x="2908625" y="162765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0" name="Google Shape;280;p31"/>
          <p:cNvSpPr txBox="1"/>
          <p:nvPr>
            <p:ph idx="3" type="body"/>
          </p:nvPr>
        </p:nvSpPr>
        <p:spPr>
          <a:xfrm>
            <a:off x="5156249" y="162765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661000" y="336810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2" name="Google Shape;282;p31"/>
          <p:cNvSpPr txBox="1"/>
          <p:nvPr>
            <p:ph idx="2" type="body"/>
          </p:nvPr>
        </p:nvSpPr>
        <p:spPr>
          <a:xfrm>
            <a:off x="2908625" y="336810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3" name="Google Shape;283;p31"/>
          <p:cNvSpPr txBox="1"/>
          <p:nvPr>
            <p:ph idx="3" type="body"/>
          </p:nvPr>
        </p:nvSpPr>
        <p:spPr>
          <a:xfrm>
            <a:off x="5156249" y="3368100"/>
            <a:ext cx="2034000" cy="15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7029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cxnSp>
        <p:nvCxnSpPr>
          <p:cNvPr id="290" name="Google Shape;290;p32"/>
          <p:cNvCxnSpPr/>
          <p:nvPr/>
        </p:nvCxnSpPr>
        <p:spPr>
          <a:xfrm>
            <a:off x="702900" y="1074699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/>
          <p:nvPr/>
        </p:nvCxnSpPr>
        <p:spPr>
          <a:xfrm>
            <a:off x="702900" y="1784182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/>
          <p:nvPr/>
        </p:nvCxnSpPr>
        <p:spPr>
          <a:xfrm>
            <a:off x="702900" y="2493664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/>
          <p:nvPr/>
        </p:nvCxnSpPr>
        <p:spPr>
          <a:xfrm>
            <a:off x="702900" y="3203147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/>
          <p:nvPr/>
        </p:nvCxnSpPr>
        <p:spPr>
          <a:xfrm>
            <a:off x="702900" y="3934528"/>
            <a:ext cx="6303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2"/>
          <p:cNvSpPr txBox="1"/>
          <p:nvPr/>
        </p:nvSpPr>
        <p:spPr>
          <a:xfrm>
            <a:off x="7029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4000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3000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2000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1000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0</a:t>
            </a:r>
            <a:endParaRPr sz="10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319233" y="2380936"/>
            <a:ext cx="203700" cy="1553700"/>
          </a:xfrm>
          <a:prstGeom prst="rect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1592872" y="1986873"/>
            <a:ext cx="203700" cy="1947900"/>
          </a:xfrm>
          <a:prstGeom prst="rect">
            <a:avLst/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1866512" y="2493664"/>
            <a:ext cx="203700" cy="1441200"/>
          </a:xfrm>
          <a:prstGeom prst="rect">
            <a:avLst/>
          </a:pr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845724" y="2694727"/>
            <a:ext cx="203700" cy="1239900"/>
          </a:xfrm>
          <a:prstGeom prst="rect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3119364" y="2096343"/>
            <a:ext cx="203700" cy="1838400"/>
          </a:xfrm>
          <a:prstGeom prst="rect">
            <a:avLst/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3393003" y="1229023"/>
            <a:ext cx="203700" cy="2706000"/>
          </a:xfrm>
          <a:prstGeom prst="rect">
            <a:avLst/>
          </a:pr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4372216" y="2140119"/>
            <a:ext cx="203700" cy="1794600"/>
          </a:xfrm>
          <a:prstGeom prst="rect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4645855" y="1074575"/>
            <a:ext cx="203700" cy="2860200"/>
          </a:xfrm>
          <a:prstGeom prst="rect">
            <a:avLst/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4919495" y="2322562"/>
            <a:ext cx="203700" cy="1611900"/>
          </a:xfrm>
          <a:prstGeom prst="rect">
            <a:avLst/>
          </a:pr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898707" y="2753101"/>
            <a:ext cx="203700" cy="1181400"/>
          </a:xfrm>
          <a:prstGeom prst="rect">
            <a:avLst/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6172347" y="1293618"/>
            <a:ext cx="203700" cy="2641200"/>
          </a:xfrm>
          <a:prstGeom prst="rect">
            <a:avLst/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6445986" y="1607409"/>
            <a:ext cx="203700" cy="2327400"/>
          </a:xfrm>
          <a:prstGeom prst="rect">
            <a:avLst/>
          </a:pr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2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Instructions for use</a:t>
            </a:r>
            <a:endParaRPr>
              <a:solidFill>
                <a:srgbClr val="27342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EDIT IN POWERPOINT®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Click on the button under the presentation preview that says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"Download as PowerPoint template"</a:t>
            </a: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. You will get a .pptx file that you can edit in PowerPoint. 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Remember to download and install the fonts used in this presentation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EDIT IN GOOGLE SLIDES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Click on the button under the presentation preview that says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"Use as Google Slides Theme"</a:t>
            </a: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You will get a copy of this document on your Google Drive and will be able to edit, add or delete slides.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You have to be signed in to your Google account.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8357675" y="29982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427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idx="4294967295" type="body"/>
          </p:nvPr>
        </p:nvSpPr>
        <p:spPr>
          <a:xfrm>
            <a:off x="2158100" y="1075525"/>
            <a:ext cx="2747400" cy="20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E24D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b="1" lang="en" sz="1800">
                <a:solidFill>
                  <a:srgbClr val="99E24D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800">
              <a:solidFill>
                <a:srgbClr val="99E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5581800" y="373572"/>
            <a:ext cx="2119546" cy="4396359"/>
            <a:chOff x="2547150" y="238125"/>
            <a:chExt cx="2525675" cy="5238750"/>
          </a:xfrm>
        </p:grpSpPr>
        <p:sp>
          <p:nvSpPr>
            <p:cNvPr id="315" name="Google Shape;315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9" name="Google Shape;319;p33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427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4"/>
          <p:cNvGrpSpPr/>
          <p:nvPr/>
        </p:nvGrpSpPr>
        <p:grpSpPr>
          <a:xfrm>
            <a:off x="5245702" y="465959"/>
            <a:ext cx="2736410" cy="4222433"/>
            <a:chOff x="2112475" y="238125"/>
            <a:chExt cx="3395050" cy="5238750"/>
          </a:xfrm>
        </p:grpSpPr>
        <p:sp>
          <p:nvSpPr>
            <p:cNvPr id="325" name="Google Shape;325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4"/>
          <p:cNvSpPr txBox="1"/>
          <p:nvPr>
            <p:ph idx="4294967295" type="body"/>
          </p:nvPr>
        </p:nvSpPr>
        <p:spPr>
          <a:xfrm>
            <a:off x="2132325" y="1092700"/>
            <a:ext cx="2747400" cy="20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E24D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b="1" lang="en" sz="1800">
                <a:solidFill>
                  <a:srgbClr val="99E24D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b="1" sz="1800">
              <a:solidFill>
                <a:srgbClr val="99E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427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5"/>
          <p:cNvGrpSpPr/>
          <p:nvPr/>
        </p:nvGrpSpPr>
        <p:grpSpPr>
          <a:xfrm>
            <a:off x="3634649" y="2363854"/>
            <a:ext cx="4542205" cy="2661224"/>
            <a:chOff x="1177450" y="241631"/>
            <a:chExt cx="6173152" cy="3616776"/>
          </a:xfrm>
        </p:grpSpPr>
        <p:sp>
          <p:nvSpPr>
            <p:cNvPr id="336" name="Google Shape;336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35"/>
          <p:cNvSpPr txBox="1"/>
          <p:nvPr>
            <p:ph idx="4294967295" type="body"/>
          </p:nvPr>
        </p:nvSpPr>
        <p:spPr>
          <a:xfrm>
            <a:off x="2136475" y="886625"/>
            <a:ext cx="5963100" cy="111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E24D"/>
                </a:solidFill>
                <a:latin typeface="Oswald"/>
                <a:ea typeface="Oswald"/>
                <a:cs typeface="Oswald"/>
                <a:sym typeface="Oswald"/>
              </a:rPr>
              <a:t>Desk</a:t>
            </a:r>
            <a:r>
              <a:rPr b="1" lang="en" sz="1800">
                <a:solidFill>
                  <a:srgbClr val="99E24D"/>
                </a:solidFill>
                <a:latin typeface="Oswald"/>
                <a:ea typeface="Oswald"/>
                <a:cs typeface="Oswald"/>
                <a:sym typeface="Oswald"/>
              </a:rPr>
              <a:t>top project</a:t>
            </a:r>
            <a:endParaRPr b="1" sz="1800">
              <a:solidFill>
                <a:srgbClr val="99E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4294967295" type="ctrTitle"/>
          </p:nvPr>
        </p:nvSpPr>
        <p:spPr>
          <a:xfrm>
            <a:off x="4136725" y="440350"/>
            <a:ext cx="448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rgbClr val="1D99FF"/>
                </a:solidFill>
              </a:rPr>
              <a:t>Thanks</a:t>
            </a:r>
            <a:r>
              <a:rPr lang="en" sz="7600">
                <a:solidFill>
                  <a:srgbClr val="1D99FF"/>
                </a:solidFill>
              </a:rPr>
              <a:t>!</a:t>
            </a:r>
            <a:endParaRPr sz="7600">
              <a:solidFill>
                <a:srgbClr val="1D99FF"/>
              </a:solidFill>
            </a:endParaRPr>
          </a:p>
        </p:txBody>
      </p:sp>
      <p:sp>
        <p:nvSpPr>
          <p:cNvPr id="347" name="Google Shape;347;p36"/>
          <p:cNvSpPr txBox="1"/>
          <p:nvPr>
            <p:ph idx="4294967295" type="subTitle"/>
          </p:nvPr>
        </p:nvSpPr>
        <p:spPr>
          <a:xfrm>
            <a:off x="4136725" y="1639975"/>
            <a:ext cx="44808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73427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b="1" sz="1700">
              <a:solidFill>
                <a:srgbClr val="273427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You can find me at @username &amp; user@mail.me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pic>
        <p:nvPicPr>
          <p:cNvPr id="348" name="Google Shape;348;p36"/>
          <p:cNvPicPr preferRelativeResize="0"/>
          <p:nvPr/>
        </p:nvPicPr>
        <p:blipFill rotWithShape="1">
          <a:blip r:embed="rId3">
            <a:alphaModFix/>
          </a:blip>
          <a:srcRect b="0" l="46865" r="0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9" name="Google Shape;3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825" y="4258351"/>
            <a:ext cx="1818701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5" name="Google Shape;355;p37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Oswald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Montserrat</a:t>
            </a:r>
            <a:endParaRPr sz="1800"/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/>
          <p:nvPr/>
        </p:nvSpPr>
        <p:spPr>
          <a:xfrm>
            <a:off x="702900" y="12601"/>
            <a:ext cx="3694500" cy="5143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2</a:t>
            </a:r>
          </a:p>
        </p:txBody>
      </p:sp>
      <p:sp>
        <p:nvSpPr>
          <p:cNvPr id="362" name="Google Shape;362;p38"/>
          <p:cNvSpPr txBox="1"/>
          <p:nvPr>
            <p:ph type="ctrTitle"/>
          </p:nvPr>
        </p:nvSpPr>
        <p:spPr>
          <a:xfrm>
            <a:off x="2911875" y="3145425"/>
            <a:ext cx="5026200" cy="105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E24D"/>
                </a:solidFill>
              </a:rPr>
              <a:t>Extra Resources</a:t>
            </a:r>
            <a:endParaRPr>
              <a:solidFill>
                <a:srgbClr val="99E24D"/>
              </a:solidFill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363350" y="23112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99E24D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DEC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99E24D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NOV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99E24D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OCT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4CE577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SEP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4CE577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AUG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4CE577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JUL</a:t>
            </a:r>
            <a:endParaRPr sz="1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7963F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JUN</a:t>
            </a:r>
            <a:endParaRPr sz="1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7963F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MAY</a:t>
            </a:r>
            <a:endParaRPr sz="1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7963FC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APR</a:t>
            </a:r>
            <a:endParaRPr sz="1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8" name="Google Shape;378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1D99FF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MAR</a:t>
            </a:r>
            <a:endParaRPr sz="1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1D99FF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FEB</a:t>
            </a:r>
            <a:endParaRPr sz="1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rgbClr val="1D99FF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JAN</a:t>
            </a:r>
            <a:endParaRPr sz="10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2" name="Google Shape;382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3" name="Google Shape;383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5" name="Google Shape;385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6" name="Google Shape;386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8" name="Google Shape;388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0" name="Google Shape;390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39"/>
          <p:cNvSpPr txBox="1"/>
          <p:nvPr/>
        </p:nvSpPr>
        <p:spPr>
          <a:xfrm>
            <a:off x="7341604" y="1727200"/>
            <a:ext cx="70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4" name="Google Shape;394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6" name="Google Shape;396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7" name="Google Shape;397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8" name="Google Shape;398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9" name="Google Shape;399;p39"/>
          <p:cNvSpPr txBox="1"/>
          <p:nvPr/>
        </p:nvSpPr>
        <p:spPr>
          <a:xfrm>
            <a:off x="4030349" y="3648150"/>
            <a:ext cx="106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1" name="Google Shape;401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2" name="Google Shape;402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3" name="Google Shape;403;p39"/>
          <p:cNvSpPr txBox="1"/>
          <p:nvPr/>
        </p:nvSpPr>
        <p:spPr>
          <a:xfrm>
            <a:off x="6691128" y="3648150"/>
            <a:ext cx="70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4" name="Google Shape;404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5" name="Google Shape;405;p39"/>
          <p:cNvSpPr txBox="1"/>
          <p:nvPr/>
        </p:nvSpPr>
        <p:spPr>
          <a:xfrm>
            <a:off x="8233800" y="3321850"/>
            <a:ext cx="910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6" name="Google Shape;406;p39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/>
          <p:nvPr>
            <p:ph type="title"/>
          </p:nvPr>
        </p:nvSpPr>
        <p:spPr>
          <a:xfrm>
            <a:off x="669625" y="5183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0"/>
          <p:cNvSpPr/>
          <p:nvPr/>
        </p:nvSpPr>
        <p:spPr>
          <a:xfrm rot="8100000">
            <a:off x="1855667" y="1772729"/>
            <a:ext cx="334744" cy="334744"/>
          </a:xfrm>
          <a:prstGeom prst="teardrop">
            <a:avLst>
              <a:gd fmla="val 100000" name="adj"/>
            </a:avLst>
          </a:pr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>
            <a:off x="195598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1</a:t>
            </a:r>
            <a:endParaRPr sz="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16" name="Google Shape;416;p40"/>
          <p:cNvSpPr/>
          <p:nvPr/>
        </p:nvSpPr>
        <p:spPr>
          <a:xfrm rot="8100000">
            <a:off x="3883742" y="1772729"/>
            <a:ext cx="334744" cy="334744"/>
          </a:xfrm>
          <a:prstGeom prst="teardrop">
            <a:avLst>
              <a:gd fmla="val 100000" name="adj"/>
            </a:avLst>
          </a:pr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3984064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3</a:t>
            </a:r>
            <a:endParaRPr sz="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18" name="Google Shape;418;p40"/>
          <p:cNvSpPr/>
          <p:nvPr/>
        </p:nvSpPr>
        <p:spPr>
          <a:xfrm rot="8100000">
            <a:off x="5911817" y="1772729"/>
            <a:ext cx="334744" cy="334744"/>
          </a:xfrm>
          <a:prstGeom prst="teardrop">
            <a:avLst>
              <a:gd fmla="val 100000" name="adj"/>
            </a:avLst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601213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5</a:t>
            </a:r>
            <a:endParaRPr sz="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0" name="Google Shape;420;p40"/>
          <p:cNvSpPr/>
          <p:nvPr/>
        </p:nvSpPr>
        <p:spPr>
          <a:xfrm rot="-2700000">
            <a:off x="6950142" y="3645628"/>
            <a:ext cx="334744" cy="334744"/>
          </a:xfrm>
          <a:prstGeom prst="teardrop">
            <a:avLst>
              <a:gd fmla="val 100000" name="adj"/>
            </a:avLst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 flipH="1">
            <a:off x="705046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6</a:t>
            </a:r>
            <a:endParaRPr sz="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2" name="Google Shape;422;p40"/>
          <p:cNvSpPr/>
          <p:nvPr/>
        </p:nvSpPr>
        <p:spPr>
          <a:xfrm rot="-2700000">
            <a:off x="4922067" y="3645628"/>
            <a:ext cx="334744" cy="334744"/>
          </a:xfrm>
          <a:prstGeom prst="teardrop">
            <a:avLst>
              <a:gd fmla="val 100000" name="adj"/>
            </a:avLst>
          </a:pr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/>
          <p:nvPr/>
        </p:nvSpPr>
        <p:spPr>
          <a:xfrm flipH="1">
            <a:off x="5022389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4</a:t>
            </a:r>
            <a:endParaRPr sz="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4" name="Google Shape;424;p40"/>
          <p:cNvSpPr/>
          <p:nvPr/>
        </p:nvSpPr>
        <p:spPr>
          <a:xfrm rot="-2700000">
            <a:off x="2893992" y="3645628"/>
            <a:ext cx="334744" cy="334744"/>
          </a:xfrm>
          <a:prstGeom prst="teardrop">
            <a:avLst>
              <a:gd fmla="val 100000" name="adj"/>
            </a:avLst>
          </a:pr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 flipH="1">
            <a:off x="299431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2</a:t>
            </a:r>
            <a:endParaRPr sz="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2" name="Google Shape;432;p40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graphicFrame>
        <p:nvGraphicFramePr>
          <p:cNvPr id="438" name="Google Shape;438;p41"/>
          <p:cNvGraphicFramePr/>
          <p:nvPr/>
        </p:nvGraphicFramePr>
        <p:xfrm>
          <a:off x="62675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{539DFEA5-4E54-46CF-B164-900B091281FB}</a:tableStyleId>
              </a:tblPr>
              <a:tblGrid>
                <a:gridCol w="117072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  <a:gridCol w="40197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E2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E2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D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D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D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D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D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D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D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D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E5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E5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E5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E5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E2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E24D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63FC"/>
                    </a:solidFill>
                  </a:tcPr>
                </a:tc>
              </a:tr>
            </a:tbl>
          </a:graphicData>
        </a:graphic>
      </p:graphicFrame>
      <p:pic>
        <p:nvPicPr>
          <p:cNvPr id="439" name="Google Shape;439;p41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42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3842100" y="2242577"/>
            <a:ext cx="292131" cy="44220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S</a:t>
            </a:r>
          </a:p>
        </p:txBody>
      </p:sp>
      <p:sp>
        <p:nvSpPr>
          <p:cNvPr id="454" name="Google Shape;454;p42"/>
          <p:cNvSpPr/>
          <p:nvPr/>
        </p:nvSpPr>
        <p:spPr>
          <a:xfrm>
            <a:off x="4857720" y="2250297"/>
            <a:ext cx="620701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W</a:t>
            </a:r>
          </a:p>
        </p:txBody>
      </p:sp>
      <p:sp>
        <p:nvSpPr>
          <p:cNvPr id="455" name="Google Shape;455;p42"/>
          <p:cNvSpPr/>
          <p:nvPr/>
        </p:nvSpPr>
        <p:spPr>
          <a:xfrm>
            <a:off x="3807513" y="3348952"/>
            <a:ext cx="423065" cy="4428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O</a:t>
            </a:r>
          </a:p>
        </p:txBody>
      </p:sp>
      <p:sp>
        <p:nvSpPr>
          <p:cNvPr id="456" name="Google Shape;456;p42"/>
          <p:cNvSpPr/>
          <p:nvPr/>
        </p:nvSpPr>
        <p:spPr>
          <a:xfrm>
            <a:off x="4971979" y="3356672"/>
            <a:ext cx="318688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ulim Park"/>
              </a:rPr>
              <a:t>T</a:t>
            </a:r>
          </a:p>
        </p:txBody>
      </p:sp>
      <p:pic>
        <p:nvPicPr>
          <p:cNvPr id="457" name="Google Shape;457;p42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4136725" y="440350"/>
            <a:ext cx="448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rgbClr val="1D99FF"/>
                </a:solidFill>
                <a:latin typeface="Oswald"/>
                <a:ea typeface="Oswald"/>
                <a:cs typeface="Oswald"/>
                <a:sym typeface="Oswald"/>
              </a:rPr>
              <a:t>Hello!</a:t>
            </a:r>
            <a:endParaRPr sz="7600">
              <a:solidFill>
                <a:srgbClr val="1D99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4136725" y="1639975"/>
            <a:ext cx="44808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73427"/>
                </a:solidFill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 sz="1700">
              <a:solidFill>
                <a:srgbClr val="2734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ontserrat Light"/>
                <a:ea typeface="Montserrat Light"/>
                <a:cs typeface="Montserrat Light"/>
                <a:sym typeface="Montserrat Light"/>
              </a:rPr>
              <a:t>I am here because I love to give presentations. You can find me at @username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10164" r="10172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77433" t="0"/>
          <a:stretch/>
        </p:blipFill>
        <p:spPr>
          <a:xfrm>
            <a:off x="8357675" y="29982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type="title"/>
          </p:nvPr>
        </p:nvSpPr>
        <p:spPr>
          <a:xfrm>
            <a:off x="626700" y="715775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grpSp>
        <p:nvGrpSpPr>
          <p:cNvPr id="463" name="Google Shape;463;p43"/>
          <p:cNvGrpSpPr/>
          <p:nvPr/>
        </p:nvGrpSpPr>
        <p:grpSpPr>
          <a:xfrm>
            <a:off x="626692" y="1413043"/>
            <a:ext cx="3608219" cy="3243858"/>
            <a:chOff x="3778727" y="4460423"/>
            <a:chExt cx="720160" cy="647438"/>
          </a:xfrm>
        </p:grpSpPr>
        <p:sp>
          <p:nvSpPr>
            <p:cNvPr id="464" name="Google Shape;464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27342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cxnSp>
        <p:nvCxnSpPr>
          <p:cNvPr id="471" name="Google Shape;471;p43"/>
          <p:cNvCxnSpPr/>
          <p:nvPr/>
        </p:nvCxnSpPr>
        <p:spPr>
          <a:xfrm>
            <a:off x="41549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rgbClr val="99E24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2" name="Google Shape;472;p43"/>
          <p:cNvSpPr txBox="1"/>
          <p:nvPr/>
        </p:nvSpPr>
        <p:spPr>
          <a:xfrm>
            <a:off x="52734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43"/>
          <p:cNvCxnSpPr/>
          <p:nvPr/>
        </p:nvCxnSpPr>
        <p:spPr>
          <a:xfrm>
            <a:off x="39992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rgbClr val="7963F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4" name="Google Shape;474;p43"/>
          <p:cNvSpPr txBox="1"/>
          <p:nvPr/>
        </p:nvSpPr>
        <p:spPr>
          <a:xfrm>
            <a:off x="52734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43"/>
          <p:cNvCxnSpPr/>
          <p:nvPr/>
        </p:nvCxnSpPr>
        <p:spPr>
          <a:xfrm>
            <a:off x="37780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rgbClr val="1D99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6" name="Google Shape;476;p43"/>
          <p:cNvSpPr txBox="1"/>
          <p:nvPr/>
        </p:nvSpPr>
        <p:spPr>
          <a:xfrm>
            <a:off x="52734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7" name="Google Shape;477;p43"/>
          <p:cNvCxnSpPr/>
          <p:nvPr/>
        </p:nvCxnSpPr>
        <p:spPr>
          <a:xfrm>
            <a:off x="35896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rgbClr val="4CE57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8" name="Google Shape;478;p43"/>
          <p:cNvSpPr txBox="1"/>
          <p:nvPr/>
        </p:nvSpPr>
        <p:spPr>
          <a:xfrm>
            <a:off x="52734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9" name="Google Shape;479;p43"/>
          <p:cNvCxnSpPr/>
          <p:nvPr/>
        </p:nvCxnSpPr>
        <p:spPr>
          <a:xfrm>
            <a:off x="33847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rgbClr val="99E24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0" name="Google Shape;480;p43"/>
          <p:cNvSpPr txBox="1"/>
          <p:nvPr/>
        </p:nvSpPr>
        <p:spPr>
          <a:xfrm>
            <a:off x="52734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1" name="Google Shape;481;p43"/>
          <p:cNvCxnSpPr/>
          <p:nvPr/>
        </p:nvCxnSpPr>
        <p:spPr>
          <a:xfrm>
            <a:off x="31717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rgbClr val="27342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2" name="Google Shape;482;p43"/>
          <p:cNvSpPr txBox="1"/>
          <p:nvPr/>
        </p:nvSpPr>
        <p:spPr>
          <a:xfrm>
            <a:off x="52734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3" name="Google Shape;483;p43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626700" y="1408963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Team Presentation</a:t>
            </a:r>
            <a:endParaRPr>
              <a:solidFill>
                <a:srgbClr val="27342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9" name="Google Shape;489;p44"/>
          <p:cNvSpPr txBox="1"/>
          <p:nvPr/>
        </p:nvSpPr>
        <p:spPr>
          <a:xfrm>
            <a:off x="699550" y="36881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DANIEL CUKIER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Developer since 1995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PhD em Ciência da Computação  CTO da Pravaler, Playax e Elo7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>
            <a:off x="2679275" y="36881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YAN LUIZ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crypto since 2016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Youtuber - Educador Solidity,  Desenvolvedor na Blockchain,  Web Analytics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44"/>
          <p:cNvSpPr txBox="1"/>
          <p:nvPr/>
        </p:nvSpPr>
        <p:spPr>
          <a:xfrm>
            <a:off x="4659000" y="36881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MELK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crypto since 2015 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Fundador da web3dev,  Desenvolvedor e  Empreendedor.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2" name="Google Shape;4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00" y="206076"/>
            <a:ext cx="1818701" cy="6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985" y="2061828"/>
            <a:ext cx="1503746" cy="150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210" y="2061836"/>
            <a:ext cx="1503746" cy="150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1735" y="2061836"/>
            <a:ext cx="1503746" cy="150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Weekly Planner</a:t>
            </a:r>
            <a:endParaRPr>
              <a:solidFill>
                <a:srgbClr val="27342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01" name="Google Shape;501;p45"/>
          <p:cNvGraphicFramePr/>
          <p:nvPr/>
        </p:nvGraphicFramePr>
        <p:xfrm>
          <a:off x="684475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{3028DDBD-AB32-4E05-B5B0-D9F3CFBA1665}</a:tableStyleId>
              </a:tblPr>
              <a:tblGrid>
                <a:gridCol w="755875"/>
                <a:gridCol w="866375"/>
                <a:gridCol w="866375"/>
                <a:gridCol w="866375"/>
                <a:gridCol w="866375"/>
                <a:gridCol w="866375"/>
                <a:gridCol w="866375"/>
                <a:gridCol w="8663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9E24D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SUNDAY</a:t>
                      </a:r>
                      <a:endParaRPr sz="700">
                        <a:solidFill>
                          <a:srgbClr val="99E24D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34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9E24D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MONDAY</a:t>
                      </a:r>
                      <a:endParaRPr sz="700">
                        <a:solidFill>
                          <a:srgbClr val="99E24D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34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9E24D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TUESDAY</a:t>
                      </a:r>
                      <a:endParaRPr sz="700">
                        <a:solidFill>
                          <a:srgbClr val="99E24D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34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9E24D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WEDNESDAY</a:t>
                      </a:r>
                      <a:endParaRPr sz="700">
                        <a:solidFill>
                          <a:srgbClr val="99E24D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34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9E24D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THURSDAY</a:t>
                      </a:r>
                      <a:endParaRPr sz="700">
                        <a:solidFill>
                          <a:srgbClr val="99E24D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34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9E24D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FRIDAY</a:t>
                      </a:r>
                      <a:endParaRPr sz="700">
                        <a:solidFill>
                          <a:srgbClr val="99E24D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34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99E24D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SATURDAY</a:t>
                      </a:r>
                      <a:endParaRPr sz="700">
                        <a:solidFill>
                          <a:srgbClr val="99E24D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3427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02" name="Google Shape;502;p45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315600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46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08" name="Google Shape;508;p46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4" name="Google Shape;514;p46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15" name="Google Shape;515;p4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7" name="Google Shape;517;p46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18" name="Google Shape;518;p4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0" name="Google Shape;520;p46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1" name="Google Shape;521;p46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22" name="Google Shape;522;p46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23" name="Google Shape;523;p4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6" name="Google Shape;526;p46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27" name="Google Shape;527;p46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1" name="Google Shape;531;p46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2" name="Google Shape;532;p46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533" name="Google Shape;533;p46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3" name="Google Shape;553;p46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54" name="Google Shape;554;p46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6" name="Google Shape;556;p46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57" name="Google Shape;557;p4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0" name="Google Shape;560;p46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61" name="Google Shape;561;p4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46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65" name="Google Shape;565;p4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9" name="Google Shape;569;p46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1D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3" name="Google Shape;573;p46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74" name="Google Shape;574;p46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46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77" name="Google Shape;577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9" name="Google Shape;579;p46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80" name="Google Shape;580;p46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1D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2" name="Google Shape;582;p46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83" name="Google Shape;583;p46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5" name="Google Shape;585;p46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86" name="Google Shape;586;p46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0" name="Google Shape;590;p46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91" name="Google Shape;591;p4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3" name="Google Shape;593;p46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94" name="Google Shape;594;p4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7" name="Google Shape;597;p46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98" name="Google Shape;598;p46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99" name="Google Shape;599;p46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46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02" name="Google Shape;602;p46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7" name="Google Shape;607;p46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08" name="Google Shape;608;p46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0" name="Google Shape;610;p46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11" name="Google Shape;611;p46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6" name="Google Shape;616;p46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17" name="Google Shape;617;p4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2" name="Google Shape;622;p46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23" name="Google Shape;623;p4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7" name="Google Shape;627;p46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46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9" name="Google Shape;629;p46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0" name="Google Shape;630;p46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631" name="Google Shape;631;p4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3" name="Google Shape;633;p46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634" name="Google Shape;634;p46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6" name="Google Shape;636;p46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37" name="Google Shape;637;p46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9" name="Google Shape;639;p46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99E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40" name="Google Shape;640;p46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41" name="Google Shape;641;p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3" name="Google Shape;643;p46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44" name="Google Shape;644;p4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99E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9" name="Google Shape;649;p46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50" name="Google Shape;650;p46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2" name="Google Shape;652;p46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3" name="Google Shape;653;p46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4" name="Google Shape;654;p46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55" name="Google Shape;655;p4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7" name="Google Shape;657;p46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58" name="Google Shape;658;p4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0" name="Google Shape;660;p46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1" name="Google Shape;661;p46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62" name="Google Shape;662;p4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4" name="Google Shape;664;p46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65" name="Google Shape;665;p4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8" name="Google Shape;668;p46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46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0" name="Google Shape;670;p46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71" name="Google Shape;671;p46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3" name="Google Shape;673;p46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74" name="Google Shape;674;p46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8" name="Google Shape;678;p46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79" name="Google Shape;679;p46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2" name="Google Shape;682;p46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83" name="Google Shape;683;p46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86" name="Google Shape;686;p4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9" name="Google Shape;689;p46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90" name="Google Shape;690;p4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5" name="Google Shape;695;p46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96" name="Google Shape;696;p4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8" name="Google Shape;698;p46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99" name="Google Shape;699;p4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4" name="Google Shape;704;p46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05" name="Google Shape;705;p46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06" name="Google Shape;706;p4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8" name="Google Shape;708;p46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09" name="Google Shape;709;p4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3" name="Google Shape;713;p46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4" name="Google Shape;714;p46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15" name="Google Shape;715;p46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8" name="Google Shape;718;p46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19" name="Google Shape;719;p4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2" name="Google Shape;722;p46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3" name="Google Shape;723;p46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4" name="Google Shape;724;p46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5" name="Google Shape;725;p46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26" name="Google Shape;726;p46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9" name="Google Shape;729;p46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0" name="Google Shape;730;p46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731" name="Google Shape;731;p46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4" name="Google Shape;734;p46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5" name="Google Shape;735;p46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736" name="Google Shape;736;p4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1" name="Google Shape;741;p46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42" name="Google Shape;742;p46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6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46" name="Google Shape;746;p4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9" name="Google Shape;749;p46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50" name="Google Shape;750;p46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5" name="Google Shape;755;p46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56" name="Google Shape;756;p4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1" name="Google Shape;761;p46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62" name="Google Shape;762;p46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4" name="Google Shape;764;p46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65" name="Google Shape;765;p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1" name="Google Shape;771;p46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CE5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72" name="Google Shape;772;p46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73" name="Google Shape;773;p46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4CE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778" name="Google Shape;7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425" y="129439"/>
            <a:ext cx="1818701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42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1143000" y="0"/>
            <a:ext cx="1845000" cy="51220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1</a:t>
            </a:r>
          </a:p>
        </p:txBody>
      </p:sp>
      <p:sp>
        <p:nvSpPr>
          <p:cNvPr id="113" name="Google Shape;113;p17"/>
          <p:cNvSpPr txBox="1"/>
          <p:nvPr>
            <p:ph type="ctrTitle"/>
          </p:nvPr>
        </p:nvSpPr>
        <p:spPr>
          <a:xfrm>
            <a:off x="3261775" y="2035575"/>
            <a:ext cx="3050400" cy="105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E24D"/>
                </a:solidFill>
                <a:latin typeface="Oswald"/>
                <a:ea typeface="Oswald"/>
                <a:cs typeface="Oswald"/>
                <a:sym typeface="Oswald"/>
              </a:rPr>
              <a:t>Transition Headline</a:t>
            </a:r>
            <a:endParaRPr>
              <a:solidFill>
                <a:srgbClr val="99E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35400" r="35400" t="0"/>
          <a:stretch/>
        </p:blipFill>
        <p:spPr>
          <a:xfrm>
            <a:off x="6998515" y="0"/>
            <a:ext cx="2145474" cy="5143500"/>
          </a:xfrm>
          <a:custGeom>
            <a:rect b="b" l="l" r="r" t="t"/>
            <a:pathLst>
              <a:path extrusionOk="0" h="21600" w="21600">
                <a:moveTo>
                  <a:pt x="5963" y="0"/>
                </a:moveTo>
                <a:lnTo>
                  <a:pt x="0" y="14108"/>
                </a:lnTo>
                <a:lnTo>
                  <a:pt x="8840" y="12766"/>
                </a:lnTo>
                <a:lnTo>
                  <a:pt x="13359" y="14468"/>
                </a:lnTo>
                <a:lnTo>
                  <a:pt x="1034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5963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77433" t="0"/>
          <a:stretch/>
        </p:blipFill>
        <p:spPr>
          <a:xfrm>
            <a:off x="363350" y="23112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42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49425" y="1232700"/>
            <a:ext cx="39990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“Quotations are commonly printed as a means of inspiration and to invoke philosophical thoughts from the reader”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10164" r="10172" t="0"/>
          <a:stretch/>
        </p:blipFill>
        <p:spPr>
          <a:xfrm>
            <a:off x="0" y="0"/>
            <a:ext cx="4097520" cy="5143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0218" y="21600"/>
                </a:lnTo>
                <a:lnTo>
                  <a:pt x="21600" y="15354"/>
                </a:lnTo>
                <a:lnTo>
                  <a:pt x="16966" y="16698"/>
                </a:lnTo>
                <a:lnTo>
                  <a:pt x="14603" y="14996"/>
                </a:lnTo>
                <a:lnTo>
                  <a:pt x="14607" y="14994"/>
                </a:lnTo>
                <a:lnTo>
                  <a:pt x="1792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77433" t="0"/>
          <a:stretch/>
        </p:blipFill>
        <p:spPr>
          <a:xfrm>
            <a:off x="8357675" y="29982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This is a 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lide 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itle</a:t>
            </a:r>
            <a:endParaRPr>
              <a:solidFill>
                <a:srgbClr val="27342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963FC"/>
              </a:buClr>
              <a:buSzPts val="2400"/>
              <a:buFont typeface="Montserrat Light"/>
              <a:buChar char="▸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Here you have a list of items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963FC"/>
              </a:buClr>
              <a:buSzPts val="2400"/>
              <a:buFont typeface="Montserrat Light"/>
              <a:buChar char="▸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And some text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963FC"/>
              </a:buClr>
              <a:buSzPts val="2400"/>
              <a:buFont typeface="Montserrat Light"/>
              <a:buChar char="▸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But remember not to overload your slides with content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Your audience will listen to you or read the content, but won’t do both.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13154" r="39391" t="0"/>
          <a:stretch/>
        </p:blipFill>
        <p:spPr>
          <a:xfrm>
            <a:off x="6703191" y="1"/>
            <a:ext cx="2440800" cy="5143500"/>
          </a:xfrm>
          <a:custGeom>
            <a:rect b="b" l="l" r="r" t="t"/>
            <a:pathLst>
              <a:path extrusionOk="0" h="21600" w="21600">
                <a:moveTo>
                  <a:pt x="6491" y="0"/>
                </a:moveTo>
                <a:lnTo>
                  <a:pt x="0" y="17444"/>
                </a:lnTo>
                <a:lnTo>
                  <a:pt x="4757" y="16540"/>
                </a:lnTo>
                <a:lnTo>
                  <a:pt x="7312" y="17634"/>
                </a:lnTo>
                <a:lnTo>
                  <a:pt x="573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49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77433" t="0"/>
          <a:stretch/>
        </p:blipFill>
        <p:spPr>
          <a:xfrm>
            <a:off x="4366788" y="20607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42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4294967295" type="ctrTitle"/>
          </p:nvPr>
        </p:nvSpPr>
        <p:spPr>
          <a:xfrm>
            <a:off x="4671825" y="1040350"/>
            <a:ext cx="3925500" cy="151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Big </a:t>
            </a:r>
            <a:r>
              <a:rPr lang="en" sz="6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6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oncept</a:t>
            </a:r>
            <a:endParaRPr sz="6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 txBox="1"/>
          <p:nvPr>
            <p:ph idx="4294967295" type="subTitle"/>
          </p:nvPr>
        </p:nvSpPr>
        <p:spPr>
          <a:xfrm>
            <a:off x="4671825" y="2694350"/>
            <a:ext cx="3546600" cy="12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1D99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Bring the attention of your audience over a key concept using icons or illustrations</a:t>
            </a:r>
            <a:endParaRPr>
              <a:solidFill>
                <a:srgbClr val="1D99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3441892" y="2461889"/>
            <a:ext cx="277249" cy="26472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3097725" y="975249"/>
            <a:ext cx="1187822" cy="1188140"/>
            <a:chOff x="6654650" y="3665275"/>
            <a:chExt cx="409100" cy="409125"/>
          </a:xfrm>
        </p:grpSpPr>
        <p:sp>
          <p:nvSpPr>
            <p:cNvPr id="140" name="Google Shape;140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20"/>
          <p:cNvGrpSpPr/>
          <p:nvPr/>
        </p:nvGrpSpPr>
        <p:grpSpPr>
          <a:xfrm rot="1057031">
            <a:off x="1953010" y="1909261"/>
            <a:ext cx="784787" cy="784846"/>
            <a:chOff x="570875" y="4322250"/>
            <a:chExt cx="443300" cy="443325"/>
          </a:xfrm>
        </p:grpSpPr>
        <p:sp>
          <p:nvSpPr>
            <p:cNvPr id="143" name="Google Shape;143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7963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0"/>
          <p:cNvSpPr/>
          <p:nvPr/>
        </p:nvSpPr>
        <p:spPr>
          <a:xfrm rot="2466642">
            <a:off x="2041086" y="1205503"/>
            <a:ext cx="385213" cy="3678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-1609441">
            <a:off x="2604445" y="1436939"/>
            <a:ext cx="277205" cy="26468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2926250">
            <a:off x="4285316" y="1646635"/>
            <a:ext cx="207604" cy="1982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rot="-1609151">
            <a:off x="3421388" y="318670"/>
            <a:ext cx="187044" cy="1785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796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8357675" y="29982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626700" y="18852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Is the color of milk and fresh snow, the color produced by the combination of all the colors of the visible spectrum.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583775" y="1239575"/>
            <a:ext cx="5276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You can 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lso 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plit 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our 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ontent</a:t>
            </a:r>
            <a:endParaRPr>
              <a:solidFill>
                <a:srgbClr val="27342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3437701" y="1845550"/>
            <a:ext cx="2465100" cy="3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Is the color of ebony and of outer space. It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has been the symbolic color of elegance, solemnity and authority.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14406" r="14413" t="0"/>
          <a:stretch/>
        </p:blipFill>
        <p:spPr>
          <a:xfrm>
            <a:off x="6703191" y="1"/>
            <a:ext cx="2440800" cy="5143500"/>
          </a:xfrm>
          <a:custGeom>
            <a:rect b="b" l="l" r="r" t="t"/>
            <a:pathLst>
              <a:path extrusionOk="0" h="21600" w="21600">
                <a:moveTo>
                  <a:pt x="6491" y="0"/>
                </a:moveTo>
                <a:lnTo>
                  <a:pt x="0" y="17444"/>
                </a:lnTo>
                <a:lnTo>
                  <a:pt x="4757" y="16540"/>
                </a:lnTo>
                <a:lnTo>
                  <a:pt x="7312" y="17634"/>
                </a:lnTo>
                <a:lnTo>
                  <a:pt x="573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49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77433" t="0"/>
          <a:stretch/>
        </p:blipFill>
        <p:spPr>
          <a:xfrm>
            <a:off x="4366788" y="20607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626675" y="1007725"/>
            <a:ext cx="65292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427"/>
                </a:solidFill>
                <a:latin typeface="Oswald"/>
                <a:ea typeface="Oswald"/>
                <a:cs typeface="Oswald"/>
                <a:sym typeface="Oswald"/>
              </a:rPr>
              <a:t>In two or three columns</a:t>
            </a:r>
            <a:endParaRPr>
              <a:solidFill>
                <a:srgbClr val="27342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626700" y="166020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Is the color of gold, butter and ripe lemons. In the spectrum of visible light, yellow is found between green and orange.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2874274" y="166020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Is the colour of the clear sky and the deep sea. It is located between violet and green on the optical spectrum.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9" name="Google Shape;169;p22"/>
          <p:cNvSpPr txBox="1"/>
          <p:nvPr>
            <p:ph idx="3" type="body"/>
          </p:nvPr>
        </p:nvSpPr>
        <p:spPr>
          <a:xfrm>
            <a:off x="5140298" y="1660200"/>
            <a:ext cx="2034000" cy="32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Is the color of blood, and because of this it has historically been associated with sacrifice, danger and courage.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77433" t="0"/>
          <a:stretch/>
        </p:blipFill>
        <p:spPr>
          <a:xfrm>
            <a:off x="4366788" y="206075"/>
            <a:ext cx="41042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3D Slide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