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10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2D8"/>
    <a:srgbClr val="54A4A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08" autoAdjust="0"/>
    <p:restoredTop sz="88994" autoAdjust="0"/>
  </p:normalViewPr>
  <p:slideViewPr>
    <p:cSldViewPr snapToGrid="0">
      <p:cViewPr varScale="1">
        <p:scale>
          <a:sx n="97" d="100"/>
          <a:sy n="97" d="100"/>
        </p:scale>
        <p:origin x="48" y="6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8A49F56-5110-430E-A2E5-1E92011A0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0263" y="-303155"/>
            <a:ext cx="1532913" cy="19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Practical Deep Learning for Coders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7222" y="6349772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Practical Deep Learning for Coders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6730CD5-64BC-4AEC-B279-AB90EE5AC7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4639" y="-183938"/>
            <a:ext cx="1306770" cy="16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Practical Deep Learning for Coders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556679" cy="1122202"/>
          </a:xfrm>
        </p:spPr>
        <p:txBody>
          <a:bodyPr/>
          <a:lstStyle/>
          <a:p>
            <a:r>
              <a:rPr lang="en-US" dirty="0">
                <a:solidFill>
                  <a:srgbClr val="54A4A2"/>
                </a:solidFill>
              </a:rPr>
              <a:t>Practical deep learning for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8402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7D2D8"/>
                </a:solidFill>
              </a:rPr>
              <a:t>Lesson 5</a:t>
            </a:r>
          </a:p>
          <a:p>
            <a:r>
              <a:rPr lang="en-US" dirty="0">
                <a:solidFill>
                  <a:srgbClr val="87D2D8"/>
                </a:solidFill>
              </a:rPr>
              <a:t>Jeremy Howard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5DFC1C-0DA5-4C28-8938-D9AA3671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98" y="-980185"/>
            <a:ext cx="4771723" cy="61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6CCD6-7564-F64A-267B-D543F0F9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84" y="0"/>
            <a:ext cx="5080261" cy="4375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3F4E1B-A7C6-E7F3-035F-1C26B46DD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50" y="4488196"/>
            <a:ext cx="8261000" cy="209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838C3-E5A5-2F3A-83AA-254922C3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6" y="225967"/>
            <a:ext cx="4445228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sharepoint/v3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18427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Office Theme</vt:lpstr>
      <vt:lpstr>Practical deep learning for coders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Deep Learning for Coders</dc:title>
  <dc:creator>Jeremy Howard</dc:creator>
  <cp:lastModifiedBy>Jeremy Howard</cp:lastModifiedBy>
  <cp:revision>46</cp:revision>
  <dcterms:created xsi:type="dcterms:W3CDTF">2022-04-16T04:12:29Z</dcterms:created>
  <dcterms:modified xsi:type="dcterms:W3CDTF">2022-05-24T00:16:01Z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