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10f5081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10f5081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10f5081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10f5081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6c8824f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6c8824f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03f17682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03f17682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03f17682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03f17682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03f17682e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03f17682e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3f17682e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03f17682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03f17682e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03f17682e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rLCI3sySslyZXyZkx5r3c8J1RYBHgYoulyUu-KybLDw/edit?tab=t.0#heading=h.47h6tzdi5d55" TargetMode="External"/><Relationship Id="rId4" Type="http://schemas.openxmlformats.org/officeDocument/2006/relationships/hyperlink" Target="https://docs.google.com/document/d/1rLCI3sySslyZXyZkx5r3c8J1RYBHgYoulyUu-KybLDw/edit?tab=t.0#heading=h.47h6tzdi5d55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lists.w3.org/Archives/Public/public-rumcg/" TargetMode="External"/><Relationship Id="rId5" Type="http://schemas.openxmlformats.org/officeDocument/2006/relationships/hyperlink" Target="https://bit.ly/rumcg-agenda" TargetMode="External"/><Relationship Id="rId6" Type="http://schemas.openxmlformats.org/officeDocument/2006/relationships/hyperlink" Target="http://meet.google.com/oot-jtju-qkn" TargetMode="External"/><Relationship Id="rId7" Type="http://schemas.openxmlformats.org/officeDocument/2006/relationships/hyperlink" Target="https://groups.google.com/g/rumcg-participants" TargetMode="External"/><Relationship Id="rId8" Type="http://schemas.openxmlformats.org/officeDocument/2006/relationships/hyperlink" Target="https://join.slack.com/t/webperformance/shared_invite/zt-2tfv0xswx-ScO5G8CjsWCajTvfXigo~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920076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 Community Group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89924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2025-02-07 Edition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Logistics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Next Meeting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Agenda: Google Updates</a:t>
            </a:r>
            <a:endParaRPr sz="26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276" y="2870776"/>
            <a:ext cx="964150" cy="9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When should we meet and how often? (Poll)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Strongest preference for Fridays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2nd Friday of the Month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60 minutes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10am EST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Age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nda Document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(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bit.ly/rumcg-agenda</a:t>
            </a:r>
            <a:r>
              <a:rPr lang="en">
                <a:solidFill>
                  <a:schemeClr val="accent5"/>
                </a:solidFill>
              </a:rPr>
              <a:t>)</a:t>
            </a:r>
            <a:br>
              <a:rPr lang="en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Meet for Meetings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invites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- Google Group for invites only)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Chat on Web Performance Slack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#w3c-rum-community-group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invites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public-rumcg@w3.org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(for discussions)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71350" y="1781600"/>
            <a:ext cx="4882675" cy="11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Friday of each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Fri March 14th @ 10am EST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tracking/visibility into vendor positions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RUMCG issue tracking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Meeting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200" y="490950"/>
            <a:ext cx="4161600" cy="41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hits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Launched INP as a Core Web Vital March 2023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Retired FID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Launched Long Animation Frame to help debug INP (Chrome 123)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Launched Scheduler.yield (Chrome 129)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amount of work on DevTools Performance Panel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number of improvements to LCP and INP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Ecosystem outreach for bfcache blockers and INP problems in 3rd parties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Launched INP subparts and LoAF in web-vitals.js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Speculation Rules became more mainstream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Navigation Types in CRUX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Launched CrUX Vis for easier historical CrUX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2024 misses</a:t>
            </a:r>
            <a:r>
              <a:rPr lang="en"/>
              <a:t> remaining opportunities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Ended dedicated RUM syncs - but replaced by the more open RUM CG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 Navigations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Pending Beacon / FetchLater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Unload handlers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Cache-control: no-store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helpful debugging information CrUX (e.g. LCP subparts)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Retire ECT in CrUX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changes so far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Cross-origin LCP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</a:t>
            </a:r>
            <a:r>
              <a:rPr lang="en"/>
              <a:t>compatible</a:t>
            </a:r>
            <a:r>
              <a:rPr lang="en"/>
              <a:t> TTFB again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devtools 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see as priorities for 2025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Navigations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Picking up previous experiment and seeing it through.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your help!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Performance Panel improvements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RUM data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use of Extensibility API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LoAF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