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0924881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0924881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10f50819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10f50819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10f50819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10f50819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6c8824f3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6c8824f3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f23ba3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f23ba3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f23ba3a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f23ba3a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5c30cdd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5c30cdd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f23ba3a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f23ba3a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0924881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0924881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rLCI3sySslyZXyZkx5r3c8J1RYBHgYoulyUu-KybLDw/edit?tab=t.0#heading=h.47h6tzdi5d55" TargetMode="External"/><Relationship Id="rId4" Type="http://schemas.openxmlformats.org/officeDocument/2006/relationships/hyperlink" Target="https://docs.google.com/document/d/1rLCI3sySslyZXyZkx5r3c8J1RYBHgYoulyUu-KybLDw/edit?tab=t.0#heading=h.47h6tzdi5d55" TargetMode="External"/><Relationship Id="rId11" Type="http://schemas.openxmlformats.org/officeDocument/2006/relationships/hyperlink" Target="https://github.com/orgs/w3c-cg/projects/1" TargetMode="External"/><Relationship Id="rId10" Type="http://schemas.openxmlformats.org/officeDocument/2006/relationships/hyperlink" Target="https://github.com/w3c-cg/rum" TargetMode="External"/><Relationship Id="rId9" Type="http://schemas.openxmlformats.org/officeDocument/2006/relationships/hyperlink" Target="https://lists.w3.org/Archives/Public/public-rumcg/" TargetMode="External"/><Relationship Id="rId5" Type="http://schemas.openxmlformats.org/officeDocument/2006/relationships/hyperlink" Target="https://bit.ly/rumcg-agenda" TargetMode="External"/><Relationship Id="rId6" Type="http://schemas.openxmlformats.org/officeDocument/2006/relationships/hyperlink" Target="http://meet.google.com/oot-jtju-qkn" TargetMode="External"/><Relationship Id="rId7" Type="http://schemas.openxmlformats.org/officeDocument/2006/relationships/hyperlink" Target="https://groups.google.com/g/rumcg-participants" TargetMode="External"/><Relationship Id="rId8" Type="http://schemas.openxmlformats.org/officeDocument/2006/relationships/hyperlink" Target="https://join.slack.com/t/webperformance/shared_invite/zt-2tfv0xswx-ScO5G8CjsWCajTvfXigo~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rumcg-agenda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ebkit.org/blog/16458/announcing-interop-2025/" TargetMode="External"/><Relationship Id="rId4" Type="http://schemas.openxmlformats.org/officeDocument/2006/relationships/hyperlink" Target="https://web.dev/blog/interop-2025" TargetMode="External"/><Relationship Id="rId5" Type="http://schemas.openxmlformats.org/officeDocument/2006/relationships/hyperlink" Target="https://www.igalia.com/chats/interop2025" TargetMode="External"/><Relationship Id="rId6" Type="http://schemas.openxmlformats.org/officeDocument/2006/relationships/hyperlink" Target="https://hacks.mozilla.org/2025/02/interop-2025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920076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 Community Group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489924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2025-03-14 Edition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Project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50" y="604750"/>
            <a:ext cx="8781749" cy="34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Logistics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Next Meeting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Agenda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Baseline updates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Interop 2025 overview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RUMCG Issue Tracking</a:t>
            </a:r>
            <a:endParaRPr sz="2600"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Meeting cadence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2nd Friday of the Month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60 minutes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10am ET</a:t>
            </a:r>
            <a:br>
              <a:rPr lang="en">
                <a:solidFill>
                  <a:schemeClr val="accent1"/>
                </a:solidFill>
              </a:rPr>
            </a:b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Age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nda Document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(</a:t>
            </a: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bit.ly/rumcg-agenda</a:t>
            </a:r>
            <a:r>
              <a:rPr lang="en">
                <a:solidFill>
                  <a:schemeClr val="accent5"/>
                </a:solidFill>
              </a:rPr>
              <a:t>)</a:t>
            </a:r>
            <a:br>
              <a:rPr lang="en">
                <a:solidFill>
                  <a:schemeClr val="accent5"/>
                </a:solidFill>
              </a:rPr>
            </a:b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●"/>
            </a:pP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Meet for Meetings</a:t>
            </a:r>
            <a:endParaRPr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invites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- Google Group for invites only)</a:t>
            </a:r>
            <a:b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Chat on Web Performance Slack </a:t>
            </a:r>
            <a:r>
              <a:rPr lang="en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#w3c-rum-community-group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invites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●"/>
            </a:pP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public-rumcg@w3.org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(for discussions)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706775" y="1152475"/>
            <a:ext cx="4260300" cy="37980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RUM CG Github Repo (NEW)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10"/>
              </a:rPr>
              <a:t>github.com/w3c-cg/rum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Group details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Links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Meeting minutes?</a:t>
            </a:r>
            <a:br>
              <a:rPr lang="en">
                <a:solidFill>
                  <a:schemeClr val="accent1"/>
                </a:solidFill>
              </a:rPr>
            </a:b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RUM CG Tracking Project</a:t>
            </a:r>
            <a:endParaRPr>
              <a:solidFill>
                <a:schemeClr val="accen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hlinkClick r:id="rId11"/>
              </a:rPr>
              <a:t>github.com/orgs/w3c-cg/projects/1</a:t>
            </a:r>
            <a:endParaRPr sz="1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1655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Fri </a:t>
            </a:r>
            <a:r>
              <a:rPr b="1" lang="en" u="sng"/>
              <a:t>April 11th</a:t>
            </a:r>
            <a:r>
              <a:rPr lang="en"/>
              <a:t> @ 10am 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2nd Friday of each month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Funding browser work for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Header adoption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Timing-Allow-Origin</a:t>
            </a:r>
            <a:r>
              <a:rPr lang="en"/>
              <a:t>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Server-Timing</a:t>
            </a:r>
            <a:r>
              <a:rPr lang="en"/>
              <a:t>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&amp; Vote topics @ </a:t>
            </a:r>
            <a:r>
              <a:rPr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bit.ly/rumcg-agenda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Meeting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531" y="3310793"/>
            <a:ext cx="3952574" cy="1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1655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 from Tony Conway (Google), Gilberto Cocchi (Google)</a:t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1655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Announcements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https://webkit.org/blog/16458/announcing-interop-2025/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https://web.dev/blog/interop-2025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https://www.igalia.com/chats/interop2025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https://hacks.mozilla.org/2025/02/interop-2025/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it?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Collaboration between browser vendors and other platform implementors to provide users and web developers with high quality implementations of the web platform.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Each year we select a set of focus areas representing key areas where we want to improve interoperability.</a:t>
            </a:r>
            <a:endParaRPr i="1"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Interop 2025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Interop 2025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710" y="1170125"/>
            <a:ext cx="670858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1655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(RUMCG) </a:t>
            </a:r>
            <a:r>
              <a:rPr lang="en"/>
              <a:t>care about?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ideas, bugs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 could be: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Bring in-development ideas to WICG or WebPerf WG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 for development of non-interoperable features (e.g. funding)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Proposal with Github Projects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Solicitation of Issues and Ideas to Include</a:t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RUMCG Issue Tracking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113201" cy="18982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199" y="395100"/>
            <a:ext cx="3510725" cy="21766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6322" y="1064375"/>
            <a:ext cx="3757625" cy="18323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4950" y="2045500"/>
            <a:ext cx="5109959" cy="15254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3200" y="2534333"/>
            <a:ext cx="3754601" cy="19998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7649" y="3038900"/>
            <a:ext cx="3230449" cy="17185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25350" y="3539700"/>
            <a:ext cx="3414250" cy="18323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